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45"/>
  </p:notesMasterIdLst>
  <p:sldIdLst>
    <p:sldId id="256" r:id="rId2"/>
    <p:sldId id="265" r:id="rId3"/>
    <p:sldId id="262" r:id="rId4"/>
    <p:sldId id="286" r:id="rId5"/>
    <p:sldId id="307" r:id="rId6"/>
    <p:sldId id="308" r:id="rId7"/>
    <p:sldId id="309" r:id="rId8"/>
    <p:sldId id="310" r:id="rId9"/>
    <p:sldId id="313" r:id="rId10"/>
    <p:sldId id="314" r:id="rId11"/>
    <p:sldId id="270" r:id="rId12"/>
    <p:sldId id="316" r:id="rId13"/>
    <p:sldId id="315" r:id="rId14"/>
    <p:sldId id="318" r:id="rId15"/>
    <p:sldId id="317" r:id="rId16"/>
    <p:sldId id="319" r:id="rId17"/>
    <p:sldId id="263" r:id="rId18"/>
    <p:sldId id="321" r:id="rId19"/>
    <p:sldId id="257" r:id="rId20"/>
    <p:sldId id="323" r:id="rId21"/>
    <p:sldId id="322" r:id="rId22"/>
    <p:sldId id="325" r:id="rId23"/>
    <p:sldId id="326" r:id="rId24"/>
    <p:sldId id="327" r:id="rId25"/>
    <p:sldId id="329" r:id="rId26"/>
    <p:sldId id="331" r:id="rId27"/>
    <p:sldId id="333" r:id="rId28"/>
    <p:sldId id="334" r:id="rId29"/>
    <p:sldId id="336" r:id="rId30"/>
    <p:sldId id="338" r:id="rId31"/>
    <p:sldId id="339" r:id="rId32"/>
    <p:sldId id="340" r:id="rId33"/>
    <p:sldId id="341" r:id="rId34"/>
    <p:sldId id="342" r:id="rId35"/>
    <p:sldId id="343" r:id="rId36"/>
    <p:sldId id="344" r:id="rId37"/>
    <p:sldId id="337" r:id="rId38"/>
    <p:sldId id="346" r:id="rId39"/>
    <p:sldId id="347" r:id="rId40"/>
    <p:sldId id="348" r:id="rId41"/>
    <p:sldId id="350" r:id="rId42"/>
    <p:sldId id="351" r:id="rId43"/>
    <p:sldId id="261"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23D78A9C-EA1D-334C-B14E-BC894DBD93F9}">
          <p14:sldIdLst>
            <p14:sldId id="256"/>
            <p14:sldId id="265"/>
            <p14:sldId id="262"/>
            <p14:sldId id="286"/>
            <p14:sldId id="307"/>
            <p14:sldId id="308"/>
            <p14:sldId id="309"/>
            <p14:sldId id="310"/>
            <p14:sldId id="313"/>
            <p14:sldId id="314"/>
            <p14:sldId id="270"/>
            <p14:sldId id="316"/>
            <p14:sldId id="315"/>
            <p14:sldId id="318"/>
            <p14:sldId id="317"/>
            <p14:sldId id="319"/>
            <p14:sldId id="263"/>
            <p14:sldId id="321"/>
            <p14:sldId id="257"/>
            <p14:sldId id="323"/>
            <p14:sldId id="322"/>
            <p14:sldId id="325"/>
            <p14:sldId id="326"/>
            <p14:sldId id="327"/>
            <p14:sldId id="329"/>
            <p14:sldId id="331"/>
            <p14:sldId id="333"/>
            <p14:sldId id="334"/>
            <p14:sldId id="336"/>
            <p14:sldId id="338"/>
            <p14:sldId id="339"/>
            <p14:sldId id="340"/>
            <p14:sldId id="341"/>
            <p14:sldId id="342"/>
            <p14:sldId id="343"/>
            <p14:sldId id="344"/>
            <p14:sldId id="337"/>
            <p14:sldId id="346"/>
            <p14:sldId id="347"/>
            <p14:sldId id="348"/>
            <p14:sldId id="350"/>
            <p14:sldId id="351"/>
            <p14:sldId id="26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48"/>
    <p:restoredTop sz="94626"/>
  </p:normalViewPr>
  <p:slideViewPr>
    <p:cSldViewPr snapToGrid="0" snapToObjects="1">
      <p:cViewPr varScale="1">
        <p:scale>
          <a:sx n="105" d="100"/>
          <a:sy n="105" d="100"/>
        </p:scale>
        <p:origin x="56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842211-4DB0-2045-81CB-18BFB029ED71}" type="doc">
      <dgm:prSet loTypeId="urn:microsoft.com/office/officeart/2005/8/layout/hierarchy1" loCatId="" qsTypeId="urn:microsoft.com/office/officeart/2005/8/quickstyle/simple1" qsCatId="simple" csTypeId="urn:microsoft.com/office/officeart/2005/8/colors/colorful1" csCatId="colorful" phldr="1"/>
      <dgm:spPr/>
      <dgm:t>
        <a:bodyPr/>
        <a:lstStyle/>
        <a:p>
          <a:endParaRPr lang="tr-TR"/>
        </a:p>
      </dgm:t>
    </dgm:pt>
    <dgm:pt modelId="{5ED92B89-942F-6E4E-A0B3-E8F200461D5A}">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İşlem öncesi dönem</a:t>
          </a:r>
        </a:p>
      </dgm:t>
    </dgm:pt>
    <dgm:pt modelId="{6E27813B-385D-3243-B3A4-C3659008B926}" type="parTrans" cxnId="{EED2F925-B12B-2445-9F79-5E3EB0D39D4C}">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9DDB66AD-824D-8B4E-B11C-C3D37CE66DA1}" type="sibTrans" cxnId="{EED2F925-B12B-2445-9F79-5E3EB0D39D4C}">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58401AC1-5118-0C40-A2F1-D381755D459B}">
      <dgm:prSet phldrT="[Metin]" custT="1"/>
      <dgm:spPr/>
      <dgm:t>
        <a:bodyPr/>
        <a:lstStyle/>
        <a:p>
          <a:r>
            <a:rPr lang="tr-TR" sz="2000" dirty="0">
              <a:latin typeface="Tahoma" panose="020B0604030504040204" pitchFamily="34" charset="0"/>
              <a:ea typeface="Tahoma" panose="020B0604030504040204" pitchFamily="34" charset="0"/>
              <a:cs typeface="Tahoma" panose="020B0604030504040204" pitchFamily="34" charset="0"/>
            </a:rPr>
            <a:t>Sembolik dönem</a:t>
          </a:r>
        </a:p>
      </dgm:t>
    </dgm:pt>
    <dgm:pt modelId="{103A91DC-227B-DC42-83D5-267B4D6191E8}" type="parTrans" cxnId="{3D96EF8C-4D55-8948-9260-0CC14D9B6794}">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4449BCBC-2913-7C48-9328-1DD7FB6C3827}" type="sibTrans" cxnId="{3D96EF8C-4D55-8948-9260-0CC14D9B6794}">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F0065CAD-1F9D-FF43-8BB0-9B61A6755D09}">
      <dgm:prSet phldrT="[Metin]" custT="1"/>
      <dgm:spPr/>
      <dgm:t>
        <a:bodyPr/>
        <a:lstStyle/>
        <a:p>
          <a:r>
            <a:rPr lang="tr-TR" sz="2000" dirty="0">
              <a:latin typeface="Tahoma" panose="020B0604030504040204" pitchFamily="34" charset="0"/>
              <a:ea typeface="Tahoma" panose="020B0604030504040204" pitchFamily="34" charset="0"/>
              <a:cs typeface="Tahoma" panose="020B0604030504040204" pitchFamily="34" charset="0"/>
            </a:rPr>
            <a:t>Sezgisel dönem</a:t>
          </a:r>
        </a:p>
      </dgm:t>
    </dgm:pt>
    <dgm:pt modelId="{5D8D6F3A-7D53-8F45-9003-1DA4DC6DCD07}" type="parTrans" cxnId="{D24025A3-F578-174D-8F5A-6737A67B13DF}">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2FAC8EC5-F7FA-EA44-AC45-A453D733FF23}" type="sibTrans" cxnId="{D24025A3-F578-174D-8F5A-6737A67B13DF}">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1C44D9E6-3861-934C-A6AC-54093F87DE3F}" type="pres">
      <dgm:prSet presAssocID="{67842211-4DB0-2045-81CB-18BFB029ED71}" presName="hierChild1" presStyleCnt="0">
        <dgm:presLayoutVars>
          <dgm:chPref val="1"/>
          <dgm:dir/>
          <dgm:animOne val="branch"/>
          <dgm:animLvl val="lvl"/>
          <dgm:resizeHandles/>
        </dgm:presLayoutVars>
      </dgm:prSet>
      <dgm:spPr/>
    </dgm:pt>
    <dgm:pt modelId="{342D2098-225D-1641-8B47-EE1F7C1168D8}" type="pres">
      <dgm:prSet presAssocID="{5ED92B89-942F-6E4E-A0B3-E8F200461D5A}" presName="hierRoot1" presStyleCnt="0"/>
      <dgm:spPr/>
    </dgm:pt>
    <dgm:pt modelId="{2256667D-71E8-F942-8F7D-7CE419A8BB8E}" type="pres">
      <dgm:prSet presAssocID="{5ED92B89-942F-6E4E-A0B3-E8F200461D5A}" presName="composite" presStyleCnt="0"/>
      <dgm:spPr/>
    </dgm:pt>
    <dgm:pt modelId="{7F76B17F-4347-B24A-9889-6A3A0CFF43BE}" type="pres">
      <dgm:prSet presAssocID="{5ED92B89-942F-6E4E-A0B3-E8F200461D5A}" presName="background" presStyleLbl="node0" presStyleIdx="0" presStyleCnt="1"/>
      <dgm:spPr/>
    </dgm:pt>
    <dgm:pt modelId="{13ECFCE4-39E6-8248-B284-2BCABAEA9B7D}" type="pres">
      <dgm:prSet presAssocID="{5ED92B89-942F-6E4E-A0B3-E8F200461D5A}" presName="text" presStyleLbl="fgAcc0" presStyleIdx="0" presStyleCnt="1">
        <dgm:presLayoutVars>
          <dgm:chPref val="3"/>
        </dgm:presLayoutVars>
      </dgm:prSet>
      <dgm:spPr/>
    </dgm:pt>
    <dgm:pt modelId="{78562991-C2F0-6E4B-B05C-F0D55F86394C}" type="pres">
      <dgm:prSet presAssocID="{5ED92B89-942F-6E4E-A0B3-E8F200461D5A}" presName="hierChild2" presStyleCnt="0"/>
      <dgm:spPr/>
    </dgm:pt>
    <dgm:pt modelId="{98BEC6B4-17E7-6E45-BCDF-98991CA8DA4D}" type="pres">
      <dgm:prSet presAssocID="{103A91DC-227B-DC42-83D5-267B4D6191E8}" presName="Name10" presStyleLbl="parChTrans1D2" presStyleIdx="0" presStyleCnt="2"/>
      <dgm:spPr/>
    </dgm:pt>
    <dgm:pt modelId="{3701DD50-7C16-2A48-85D0-58676D8D66F9}" type="pres">
      <dgm:prSet presAssocID="{58401AC1-5118-0C40-A2F1-D381755D459B}" presName="hierRoot2" presStyleCnt="0"/>
      <dgm:spPr/>
    </dgm:pt>
    <dgm:pt modelId="{929D110B-3D85-304E-A1E0-FC5BD7EA10AB}" type="pres">
      <dgm:prSet presAssocID="{58401AC1-5118-0C40-A2F1-D381755D459B}" presName="composite2" presStyleCnt="0"/>
      <dgm:spPr/>
    </dgm:pt>
    <dgm:pt modelId="{2E3BA0BF-7951-2F4B-B10F-1E5E074627BB}" type="pres">
      <dgm:prSet presAssocID="{58401AC1-5118-0C40-A2F1-D381755D459B}" presName="background2" presStyleLbl="node2" presStyleIdx="0" presStyleCnt="2"/>
      <dgm:spPr/>
    </dgm:pt>
    <dgm:pt modelId="{CABC1264-91D3-B044-ADDD-FCF0E277FEA1}" type="pres">
      <dgm:prSet presAssocID="{58401AC1-5118-0C40-A2F1-D381755D459B}" presName="text2" presStyleLbl="fgAcc2" presStyleIdx="0" presStyleCnt="2">
        <dgm:presLayoutVars>
          <dgm:chPref val="3"/>
        </dgm:presLayoutVars>
      </dgm:prSet>
      <dgm:spPr/>
    </dgm:pt>
    <dgm:pt modelId="{A2C1E91E-5E59-EA4A-A5F4-F4B8CCD4F401}" type="pres">
      <dgm:prSet presAssocID="{58401AC1-5118-0C40-A2F1-D381755D459B}" presName="hierChild3" presStyleCnt="0"/>
      <dgm:spPr/>
    </dgm:pt>
    <dgm:pt modelId="{E2AF66A0-A9FC-7048-9CD5-FD6842137361}" type="pres">
      <dgm:prSet presAssocID="{5D8D6F3A-7D53-8F45-9003-1DA4DC6DCD07}" presName="Name10" presStyleLbl="parChTrans1D2" presStyleIdx="1" presStyleCnt="2"/>
      <dgm:spPr/>
    </dgm:pt>
    <dgm:pt modelId="{C529F3C6-CB4D-DB46-840C-906908A5183F}" type="pres">
      <dgm:prSet presAssocID="{F0065CAD-1F9D-FF43-8BB0-9B61A6755D09}" presName="hierRoot2" presStyleCnt="0"/>
      <dgm:spPr/>
    </dgm:pt>
    <dgm:pt modelId="{7EBDA4AE-6AFE-C94B-8463-FE5B6FA2F31D}" type="pres">
      <dgm:prSet presAssocID="{F0065CAD-1F9D-FF43-8BB0-9B61A6755D09}" presName="composite2" presStyleCnt="0"/>
      <dgm:spPr/>
    </dgm:pt>
    <dgm:pt modelId="{89BED020-9E02-DD48-94EC-C9B9D1F0E5C3}" type="pres">
      <dgm:prSet presAssocID="{F0065CAD-1F9D-FF43-8BB0-9B61A6755D09}" presName="background2" presStyleLbl="node2" presStyleIdx="1" presStyleCnt="2"/>
      <dgm:spPr/>
    </dgm:pt>
    <dgm:pt modelId="{DC220482-345A-044E-8266-0A2B9ADBB26C}" type="pres">
      <dgm:prSet presAssocID="{F0065CAD-1F9D-FF43-8BB0-9B61A6755D09}" presName="text2" presStyleLbl="fgAcc2" presStyleIdx="1" presStyleCnt="2">
        <dgm:presLayoutVars>
          <dgm:chPref val="3"/>
        </dgm:presLayoutVars>
      </dgm:prSet>
      <dgm:spPr/>
    </dgm:pt>
    <dgm:pt modelId="{9EC9DE7B-D09B-074B-9420-F2DC83D790E7}" type="pres">
      <dgm:prSet presAssocID="{F0065CAD-1F9D-FF43-8BB0-9B61A6755D09}" presName="hierChild3" presStyleCnt="0"/>
      <dgm:spPr/>
    </dgm:pt>
  </dgm:ptLst>
  <dgm:cxnLst>
    <dgm:cxn modelId="{AE073104-A77D-174C-BCFD-B28D46A90659}" type="presOf" srcId="{5D8D6F3A-7D53-8F45-9003-1DA4DC6DCD07}" destId="{E2AF66A0-A9FC-7048-9CD5-FD6842137361}" srcOrd="0" destOrd="0" presId="urn:microsoft.com/office/officeart/2005/8/layout/hierarchy1"/>
    <dgm:cxn modelId="{EED2F925-B12B-2445-9F79-5E3EB0D39D4C}" srcId="{67842211-4DB0-2045-81CB-18BFB029ED71}" destId="{5ED92B89-942F-6E4E-A0B3-E8F200461D5A}" srcOrd="0" destOrd="0" parTransId="{6E27813B-385D-3243-B3A4-C3659008B926}" sibTransId="{9DDB66AD-824D-8B4E-B11C-C3D37CE66DA1}"/>
    <dgm:cxn modelId="{3409F343-22A9-AC44-8D5D-887CC0375B19}" type="presOf" srcId="{F0065CAD-1F9D-FF43-8BB0-9B61A6755D09}" destId="{DC220482-345A-044E-8266-0A2B9ADBB26C}" srcOrd="0" destOrd="0" presId="urn:microsoft.com/office/officeart/2005/8/layout/hierarchy1"/>
    <dgm:cxn modelId="{68351E7E-E661-0242-A711-E2EB37000B32}" type="presOf" srcId="{67842211-4DB0-2045-81CB-18BFB029ED71}" destId="{1C44D9E6-3861-934C-A6AC-54093F87DE3F}" srcOrd="0" destOrd="0" presId="urn:microsoft.com/office/officeart/2005/8/layout/hierarchy1"/>
    <dgm:cxn modelId="{3D96EF8C-4D55-8948-9260-0CC14D9B6794}" srcId="{5ED92B89-942F-6E4E-A0B3-E8F200461D5A}" destId="{58401AC1-5118-0C40-A2F1-D381755D459B}" srcOrd="0" destOrd="0" parTransId="{103A91DC-227B-DC42-83D5-267B4D6191E8}" sibTransId="{4449BCBC-2913-7C48-9328-1DD7FB6C3827}"/>
    <dgm:cxn modelId="{D24025A3-F578-174D-8F5A-6737A67B13DF}" srcId="{5ED92B89-942F-6E4E-A0B3-E8F200461D5A}" destId="{F0065CAD-1F9D-FF43-8BB0-9B61A6755D09}" srcOrd="1" destOrd="0" parTransId="{5D8D6F3A-7D53-8F45-9003-1DA4DC6DCD07}" sibTransId="{2FAC8EC5-F7FA-EA44-AC45-A453D733FF23}"/>
    <dgm:cxn modelId="{F1EEBCC4-F951-3E4E-A70F-28037E153946}" type="presOf" srcId="{5ED92B89-942F-6E4E-A0B3-E8F200461D5A}" destId="{13ECFCE4-39E6-8248-B284-2BCABAEA9B7D}" srcOrd="0" destOrd="0" presId="urn:microsoft.com/office/officeart/2005/8/layout/hierarchy1"/>
    <dgm:cxn modelId="{3CB79AD6-1177-2049-89FF-71DF0658223E}" type="presOf" srcId="{58401AC1-5118-0C40-A2F1-D381755D459B}" destId="{CABC1264-91D3-B044-ADDD-FCF0E277FEA1}" srcOrd="0" destOrd="0" presId="urn:microsoft.com/office/officeart/2005/8/layout/hierarchy1"/>
    <dgm:cxn modelId="{B357E0ED-9777-3F4C-BE49-A84B73ED2C42}" type="presOf" srcId="{103A91DC-227B-DC42-83D5-267B4D6191E8}" destId="{98BEC6B4-17E7-6E45-BCDF-98991CA8DA4D}" srcOrd="0" destOrd="0" presId="urn:microsoft.com/office/officeart/2005/8/layout/hierarchy1"/>
    <dgm:cxn modelId="{86547D88-C0C6-BD46-BA5A-7FF5E99B6112}" type="presParOf" srcId="{1C44D9E6-3861-934C-A6AC-54093F87DE3F}" destId="{342D2098-225D-1641-8B47-EE1F7C1168D8}" srcOrd="0" destOrd="0" presId="urn:microsoft.com/office/officeart/2005/8/layout/hierarchy1"/>
    <dgm:cxn modelId="{48C8ADC1-A217-E949-AD25-ED650DCCAEE6}" type="presParOf" srcId="{342D2098-225D-1641-8B47-EE1F7C1168D8}" destId="{2256667D-71E8-F942-8F7D-7CE419A8BB8E}" srcOrd="0" destOrd="0" presId="urn:microsoft.com/office/officeart/2005/8/layout/hierarchy1"/>
    <dgm:cxn modelId="{AEEA71CD-35A0-7346-9DE1-AD065DD18E88}" type="presParOf" srcId="{2256667D-71E8-F942-8F7D-7CE419A8BB8E}" destId="{7F76B17F-4347-B24A-9889-6A3A0CFF43BE}" srcOrd="0" destOrd="0" presId="urn:microsoft.com/office/officeart/2005/8/layout/hierarchy1"/>
    <dgm:cxn modelId="{86202DB5-B538-1F41-9781-D6B6E590A1BC}" type="presParOf" srcId="{2256667D-71E8-F942-8F7D-7CE419A8BB8E}" destId="{13ECFCE4-39E6-8248-B284-2BCABAEA9B7D}" srcOrd="1" destOrd="0" presId="urn:microsoft.com/office/officeart/2005/8/layout/hierarchy1"/>
    <dgm:cxn modelId="{74B5C690-190E-C449-B48E-CED8F47B5CF0}" type="presParOf" srcId="{342D2098-225D-1641-8B47-EE1F7C1168D8}" destId="{78562991-C2F0-6E4B-B05C-F0D55F86394C}" srcOrd="1" destOrd="0" presId="urn:microsoft.com/office/officeart/2005/8/layout/hierarchy1"/>
    <dgm:cxn modelId="{FD56BF9D-15EF-D646-8662-E1E1CCD78A82}" type="presParOf" srcId="{78562991-C2F0-6E4B-B05C-F0D55F86394C}" destId="{98BEC6B4-17E7-6E45-BCDF-98991CA8DA4D}" srcOrd="0" destOrd="0" presId="urn:microsoft.com/office/officeart/2005/8/layout/hierarchy1"/>
    <dgm:cxn modelId="{E52E1A76-E984-8643-9723-D759207657CA}" type="presParOf" srcId="{78562991-C2F0-6E4B-B05C-F0D55F86394C}" destId="{3701DD50-7C16-2A48-85D0-58676D8D66F9}" srcOrd="1" destOrd="0" presId="urn:microsoft.com/office/officeart/2005/8/layout/hierarchy1"/>
    <dgm:cxn modelId="{5E2BFDB5-8E94-C94A-96F6-1E04ADF40382}" type="presParOf" srcId="{3701DD50-7C16-2A48-85D0-58676D8D66F9}" destId="{929D110B-3D85-304E-A1E0-FC5BD7EA10AB}" srcOrd="0" destOrd="0" presId="urn:microsoft.com/office/officeart/2005/8/layout/hierarchy1"/>
    <dgm:cxn modelId="{6B7FEB96-02D0-3D44-BB0E-D0D525E35357}" type="presParOf" srcId="{929D110B-3D85-304E-A1E0-FC5BD7EA10AB}" destId="{2E3BA0BF-7951-2F4B-B10F-1E5E074627BB}" srcOrd="0" destOrd="0" presId="urn:microsoft.com/office/officeart/2005/8/layout/hierarchy1"/>
    <dgm:cxn modelId="{0F230213-6422-4042-8D5E-AE0E3F9265F9}" type="presParOf" srcId="{929D110B-3D85-304E-A1E0-FC5BD7EA10AB}" destId="{CABC1264-91D3-B044-ADDD-FCF0E277FEA1}" srcOrd="1" destOrd="0" presId="urn:microsoft.com/office/officeart/2005/8/layout/hierarchy1"/>
    <dgm:cxn modelId="{C3779E94-B939-5646-81D5-E90E6DF17315}" type="presParOf" srcId="{3701DD50-7C16-2A48-85D0-58676D8D66F9}" destId="{A2C1E91E-5E59-EA4A-A5F4-F4B8CCD4F401}" srcOrd="1" destOrd="0" presId="urn:microsoft.com/office/officeart/2005/8/layout/hierarchy1"/>
    <dgm:cxn modelId="{D2AF8E00-9F41-A947-A9CC-BB0B736FBB18}" type="presParOf" srcId="{78562991-C2F0-6E4B-B05C-F0D55F86394C}" destId="{E2AF66A0-A9FC-7048-9CD5-FD6842137361}" srcOrd="2" destOrd="0" presId="urn:microsoft.com/office/officeart/2005/8/layout/hierarchy1"/>
    <dgm:cxn modelId="{004B45DC-0048-F343-8CEF-E944AA54C744}" type="presParOf" srcId="{78562991-C2F0-6E4B-B05C-F0D55F86394C}" destId="{C529F3C6-CB4D-DB46-840C-906908A5183F}" srcOrd="3" destOrd="0" presId="urn:microsoft.com/office/officeart/2005/8/layout/hierarchy1"/>
    <dgm:cxn modelId="{F8A26249-258D-A34C-8D4D-2FF64BDEB06C}" type="presParOf" srcId="{C529F3C6-CB4D-DB46-840C-906908A5183F}" destId="{7EBDA4AE-6AFE-C94B-8463-FE5B6FA2F31D}" srcOrd="0" destOrd="0" presId="urn:microsoft.com/office/officeart/2005/8/layout/hierarchy1"/>
    <dgm:cxn modelId="{0333C3F0-4ACB-F642-A242-EEA75C6A0481}" type="presParOf" srcId="{7EBDA4AE-6AFE-C94B-8463-FE5B6FA2F31D}" destId="{89BED020-9E02-DD48-94EC-C9B9D1F0E5C3}" srcOrd="0" destOrd="0" presId="urn:microsoft.com/office/officeart/2005/8/layout/hierarchy1"/>
    <dgm:cxn modelId="{DB79A6C4-C0AF-D147-A2CF-B8B5B4319B2E}" type="presParOf" srcId="{7EBDA4AE-6AFE-C94B-8463-FE5B6FA2F31D}" destId="{DC220482-345A-044E-8266-0A2B9ADBB26C}" srcOrd="1" destOrd="0" presId="urn:microsoft.com/office/officeart/2005/8/layout/hierarchy1"/>
    <dgm:cxn modelId="{1C41B2D6-E350-8448-87C4-78ABE5C3422B}" type="presParOf" srcId="{C529F3C6-CB4D-DB46-840C-906908A5183F}" destId="{9EC9DE7B-D09B-074B-9420-F2DC83D790E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BBD32D-D650-4C48-8F4A-78EA78477810}" type="doc">
      <dgm:prSet loTypeId="urn:microsoft.com/office/officeart/2005/8/layout/target1" loCatId="" qsTypeId="urn:microsoft.com/office/officeart/2005/8/quickstyle/simple1" qsCatId="simple" csTypeId="urn:microsoft.com/office/officeart/2005/8/colors/colorful3" csCatId="colorful" phldr="1"/>
      <dgm:spPr/>
    </dgm:pt>
    <dgm:pt modelId="{47150A69-7D71-A046-A054-26C79BE63B46}">
      <dgm:prSet phldrT="[Metin]" custT="1"/>
      <dgm:spPr/>
      <dgm:t>
        <a:bodyPr/>
        <a:lstStyle/>
        <a:p>
          <a:r>
            <a:rPr lang="tr-TR" sz="2800" dirty="0">
              <a:latin typeface="Tahoma" panose="020B0604030504040204" pitchFamily="34" charset="0"/>
              <a:ea typeface="Tahoma" panose="020B0604030504040204" pitchFamily="34" charset="0"/>
              <a:cs typeface="Tahoma" panose="020B0604030504040204" pitchFamily="34" charset="0"/>
            </a:rPr>
            <a:t>Gerçek gelişim alanı</a:t>
          </a:r>
        </a:p>
      </dgm:t>
    </dgm:pt>
    <dgm:pt modelId="{CFAEF3C5-7E8D-3D47-997C-1DE579B29D94}" type="parTrans" cxnId="{CF0AD643-D884-3B46-B1F9-87D517C15130}">
      <dgm:prSet/>
      <dgm:spPr/>
      <dgm:t>
        <a:bodyPr/>
        <a:lstStyle/>
        <a:p>
          <a:endParaRPr lang="tr-TR"/>
        </a:p>
      </dgm:t>
    </dgm:pt>
    <dgm:pt modelId="{10C16EE9-6682-BA49-85DD-F921CC1F70DC}" type="sibTrans" cxnId="{CF0AD643-D884-3B46-B1F9-87D517C15130}">
      <dgm:prSet/>
      <dgm:spPr/>
      <dgm:t>
        <a:bodyPr/>
        <a:lstStyle/>
        <a:p>
          <a:endParaRPr lang="tr-TR"/>
        </a:p>
      </dgm:t>
    </dgm:pt>
    <dgm:pt modelId="{77B3492B-2DF5-8549-9BAB-D5ACE46EF1A3}">
      <dgm:prSet phldrT="[Metin]" custT="1"/>
      <dgm:spPr/>
      <dgm:t>
        <a:bodyPr/>
        <a:lstStyle/>
        <a:p>
          <a:r>
            <a:rPr lang="tr-TR" sz="2800" dirty="0" err="1">
              <a:latin typeface="Tahoma" panose="020B0604030504040204" pitchFamily="34" charset="0"/>
              <a:ea typeface="Tahoma" panose="020B0604030504040204" pitchFamily="34" charset="0"/>
              <a:cs typeface="Tahoma" panose="020B0604030504040204" pitchFamily="34" charset="0"/>
            </a:rPr>
            <a:t>Yakınsal</a:t>
          </a:r>
          <a:r>
            <a:rPr lang="tr-TR" sz="2800" dirty="0">
              <a:latin typeface="Tahoma" panose="020B0604030504040204" pitchFamily="34" charset="0"/>
              <a:ea typeface="Tahoma" panose="020B0604030504040204" pitchFamily="34" charset="0"/>
              <a:cs typeface="Tahoma" panose="020B0604030504040204" pitchFamily="34" charset="0"/>
            </a:rPr>
            <a:t> gelişim alanı</a:t>
          </a:r>
        </a:p>
      </dgm:t>
    </dgm:pt>
    <dgm:pt modelId="{8E11E3D7-375F-F64A-A9F5-BA6BFCFE42C0}" type="parTrans" cxnId="{1EFE484C-7E12-A84F-B3C8-E3E9E7E0A3A9}">
      <dgm:prSet/>
      <dgm:spPr/>
      <dgm:t>
        <a:bodyPr/>
        <a:lstStyle/>
        <a:p>
          <a:endParaRPr lang="tr-TR"/>
        </a:p>
      </dgm:t>
    </dgm:pt>
    <dgm:pt modelId="{7FEAF77F-A9B0-144E-9D00-9988F8FB09E1}" type="sibTrans" cxnId="{1EFE484C-7E12-A84F-B3C8-E3E9E7E0A3A9}">
      <dgm:prSet/>
      <dgm:spPr/>
      <dgm:t>
        <a:bodyPr/>
        <a:lstStyle/>
        <a:p>
          <a:endParaRPr lang="tr-TR"/>
        </a:p>
      </dgm:t>
    </dgm:pt>
    <dgm:pt modelId="{A44606F4-56FD-E44D-B497-0AC8BF68A255}">
      <dgm:prSet phldrT="[Metin]" custT="1"/>
      <dgm:spPr/>
      <dgm:t>
        <a:bodyPr/>
        <a:lstStyle/>
        <a:p>
          <a:r>
            <a:rPr lang="tr-TR" sz="2800" dirty="0">
              <a:latin typeface="Tahoma" panose="020B0604030504040204" pitchFamily="34" charset="0"/>
              <a:ea typeface="Tahoma" panose="020B0604030504040204" pitchFamily="34" charset="0"/>
              <a:cs typeface="Tahoma" panose="020B0604030504040204" pitchFamily="34" charset="0"/>
            </a:rPr>
            <a:t>Potansiyel gelişim alanı</a:t>
          </a:r>
        </a:p>
      </dgm:t>
    </dgm:pt>
    <dgm:pt modelId="{5BD97766-9E0E-8B4C-8B5C-B3221B588B78}" type="parTrans" cxnId="{45F06096-BD47-4A45-A486-524E0B1D0636}">
      <dgm:prSet/>
      <dgm:spPr/>
      <dgm:t>
        <a:bodyPr/>
        <a:lstStyle/>
        <a:p>
          <a:endParaRPr lang="tr-TR"/>
        </a:p>
      </dgm:t>
    </dgm:pt>
    <dgm:pt modelId="{8FF823A4-6F56-EF48-A73D-9E86DEF5D448}" type="sibTrans" cxnId="{45F06096-BD47-4A45-A486-524E0B1D0636}">
      <dgm:prSet/>
      <dgm:spPr/>
      <dgm:t>
        <a:bodyPr/>
        <a:lstStyle/>
        <a:p>
          <a:endParaRPr lang="tr-TR"/>
        </a:p>
      </dgm:t>
    </dgm:pt>
    <dgm:pt modelId="{C9431A2D-D370-7341-AE95-A215EC2AA36D}" type="pres">
      <dgm:prSet presAssocID="{0EBBD32D-D650-4C48-8F4A-78EA78477810}" presName="composite" presStyleCnt="0">
        <dgm:presLayoutVars>
          <dgm:chMax val="5"/>
          <dgm:dir/>
          <dgm:resizeHandles val="exact"/>
        </dgm:presLayoutVars>
      </dgm:prSet>
      <dgm:spPr/>
    </dgm:pt>
    <dgm:pt modelId="{B2441E8B-204D-3A4D-9B04-1B22451A1A76}" type="pres">
      <dgm:prSet presAssocID="{47150A69-7D71-A046-A054-26C79BE63B46}" presName="circle1" presStyleLbl="lnNode1" presStyleIdx="0" presStyleCnt="3"/>
      <dgm:spPr/>
    </dgm:pt>
    <dgm:pt modelId="{587FDB9D-5828-BA47-9B1F-21444023C984}" type="pres">
      <dgm:prSet presAssocID="{47150A69-7D71-A046-A054-26C79BE63B46}" presName="text1" presStyleLbl="revTx" presStyleIdx="0" presStyleCnt="3" custScaleX="278865" custLinFactX="9404" custLinFactNeighborX="100000" custLinFactNeighborY="4613">
        <dgm:presLayoutVars>
          <dgm:bulletEnabled val="1"/>
        </dgm:presLayoutVars>
      </dgm:prSet>
      <dgm:spPr/>
    </dgm:pt>
    <dgm:pt modelId="{9AC4C6CF-AA1B-C44C-B260-05795A0A6BB5}" type="pres">
      <dgm:prSet presAssocID="{47150A69-7D71-A046-A054-26C79BE63B46}" presName="line1" presStyleLbl="callout" presStyleIdx="0" presStyleCnt="6"/>
      <dgm:spPr/>
    </dgm:pt>
    <dgm:pt modelId="{43974476-238C-A34C-A312-6C46F7242548}" type="pres">
      <dgm:prSet presAssocID="{47150A69-7D71-A046-A054-26C79BE63B46}" presName="d1" presStyleLbl="callout" presStyleIdx="1" presStyleCnt="6"/>
      <dgm:spPr/>
    </dgm:pt>
    <dgm:pt modelId="{71FC12C6-2F50-7F4D-A346-D2690292D22D}" type="pres">
      <dgm:prSet presAssocID="{77B3492B-2DF5-8549-9BAB-D5ACE46EF1A3}" presName="circle2" presStyleLbl="lnNode1" presStyleIdx="1" presStyleCnt="3"/>
      <dgm:spPr/>
    </dgm:pt>
    <dgm:pt modelId="{2644BC78-FF73-3547-921D-B18CFE3738F5}" type="pres">
      <dgm:prSet presAssocID="{77B3492B-2DF5-8549-9BAB-D5ACE46EF1A3}" presName="text2" presStyleLbl="revTx" presStyleIdx="1" presStyleCnt="3" custScaleX="289165" custLinFactX="24439" custLinFactNeighborX="100000" custLinFactNeighborY="17301">
        <dgm:presLayoutVars>
          <dgm:bulletEnabled val="1"/>
        </dgm:presLayoutVars>
      </dgm:prSet>
      <dgm:spPr/>
    </dgm:pt>
    <dgm:pt modelId="{9A15C11B-39D6-FF48-8BA8-64EEEA28603B}" type="pres">
      <dgm:prSet presAssocID="{77B3492B-2DF5-8549-9BAB-D5ACE46EF1A3}" presName="line2" presStyleLbl="callout" presStyleIdx="2" presStyleCnt="6"/>
      <dgm:spPr/>
    </dgm:pt>
    <dgm:pt modelId="{D0786A2C-9F6C-1148-83C2-DCC83F233BC1}" type="pres">
      <dgm:prSet presAssocID="{77B3492B-2DF5-8549-9BAB-D5ACE46EF1A3}" presName="d2" presStyleLbl="callout" presStyleIdx="3" presStyleCnt="6"/>
      <dgm:spPr/>
    </dgm:pt>
    <dgm:pt modelId="{317A5DEA-A5A7-0348-AD5F-AA5050FAE167}" type="pres">
      <dgm:prSet presAssocID="{A44606F4-56FD-E44D-B497-0AC8BF68A255}" presName="circle3" presStyleLbl="lnNode1" presStyleIdx="2" presStyleCnt="3"/>
      <dgm:spPr/>
    </dgm:pt>
    <dgm:pt modelId="{9D09D651-C50F-6047-9A94-B7A615423209}" type="pres">
      <dgm:prSet presAssocID="{A44606F4-56FD-E44D-B497-0AC8BF68A255}" presName="text3" presStyleLbl="revTx" presStyleIdx="2" presStyleCnt="3" custScaleX="272295" custLinFactX="12850" custLinFactNeighborX="100000" custLinFactNeighborY="18711">
        <dgm:presLayoutVars>
          <dgm:bulletEnabled val="1"/>
        </dgm:presLayoutVars>
      </dgm:prSet>
      <dgm:spPr/>
    </dgm:pt>
    <dgm:pt modelId="{6FC2279A-680E-BB4A-95AC-9C262C8D7D3A}" type="pres">
      <dgm:prSet presAssocID="{A44606F4-56FD-E44D-B497-0AC8BF68A255}" presName="line3" presStyleLbl="callout" presStyleIdx="4" presStyleCnt="6"/>
      <dgm:spPr/>
    </dgm:pt>
    <dgm:pt modelId="{7B7E5197-04FE-FA46-B8FA-FF56806DCF33}" type="pres">
      <dgm:prSet presAssocID="{A44606F4-56FD-E44D-B497-0AC8BF68A255}" presName="d3" presStyleLbl="callout" presStyleIdx="5" presStyleCnt="6"/>
      <dgm:spPr/>
    </dgm:pt>
  </dgm:ptLst>
  <dgm:cxnLst>
    <dgm:cxn modelId="{CF0AD643-D884-3B46-B1F9-87D517C15130}" srcId="{0EBBD32D-D650-4C48-8F4A-78EA78477810}" destId="{47150A69-7D71-A046-A054-26C79BE63B46}" srcOrd="0" destOrd="0" parTransId="{CFAEF3C5-7E8D-3D47-997C-1DE579B29D94}" sibTransId="{10C16EE9-6682-BA49-85DD-F921CC1F70DC}"/>
    <dgm:cxn modelId="{1EFE484C-7E12-A84F-B3C8-E3E9E7E0A3A9}" srcId="{0EBBD32D-D650-4C48-8F4A-78EA78477810}" destId="{77B3492B-2DF5-8549-9BAB-D5ACE46EF1A3}" srcOrd="1" destOrd="0" parTransId="{8E11E3D7-375F-F64A-A9F5-BA6BFCFE42C0}" sibTransId="{7FEAF77F-A9B0-144E-9D00-9988F8FB09E1}"/>
    <dgm:cxn modelId="{45F06096-BD47-4A45-A486-524E0B1D0636}" srcId="{0EBBD32D-D650-4C48-8F4A-78EA78477810}" destId="{A44606F4-56FD-E44D-B497-0AC8BF68A255}" srcOrd="2" destOrd="0" parTransId="{5BD97766-9E0E-8B4C-8B5C-B3221B588B78}" sibTransId="{8FF823A4-6F56-EF48-A73D-9E86DEF5D448}"/>
    <dgm:cxn modelId="{E7D849AF-00B8-D443-99CE-0977DB87C0B2}" type="presOf" srcId="{47150A69-7D71-A046-A054-26C79BE63B46}" destId="{587FDB9D-5828-BA47-9B1F-21444023C984}" srcOrd="0" destOrd="0" presId="urn:microsoft.com/office/officeart/2005/8/layout/target1"/>
    <dgm:cxn modelId="{69B052C4-90EC-3448-B1BA-E4C85BDE3B41}" type="presOf" srcId="{0EBBD32D-D650-4C48-8F4A-78EA78477810}" destId="{C9431A2D-D370-7341-AE95-A215EC2AA36D}" srcOrd="0" destOrd="0" presId="urn:microsoft.com/office/officeart/2005/8/layout/target1"/>
    <dgm:cxn modelId="{C9F6FFC7-2588-5D46-9D6A-04D282ADAC22}" type="presOf" srcId="{77B3492B-2DF5-8549-9BAB-D5ACE46EF1A3}" destId="{2644BC78-FF73-3547-921D-B18CFE3738F5}" srcOrd="0" destOrd="0" presId="urn:microsoft.com/office/officeart/2005/8/layout/target1"/>
    <dgm:cxn modelId="{74BD1CF5-F4D5-8341-9AD7-302879AD8449}" type="presOf" srcId="{A44606F4-56FD-E44D-B497-0AC8BF68A255}" destId="{9D09D651-C50F-6047-9A94-B7A615423209}" srcOrd="0" destOrd="0" presId="urn:microsoft.com/office/officeart/2005/8/layout/target1"/>
    <dgm:cxn modelId="{2FED8709-3FFD-C947-A70F-3720F8F23FC3}" type="presParOf" srcId="{C9431A2D-D370-7341-AE95-A215EC2AA36D}" destId="{B2441E8B-204D-3A4D-9B04-1B22451A1A76}" srcOrd="0" destOrd="0" presId="urn:microsoft.com/office/officeart/2005/8/layout/target1"/>
    <dgm:cxn modelId="{9B6AAE53-778F-FB49-9F60-933785BC6035}" type="presParOf" srcId="{C9431A2D-D370-7341-AE95-A215EC2AA36D}" destId="{587FDB9D-5828-BA47-9B1F-21444023C984}" srcOrd="1" destOrd="0" presId="urn:microsoft.com/office/officeart/2005/8/layout/target1"/>
    <dgm:cxn modelId="{52D27890-7992-1B45-A042-AC8CFCFE4D59}" type="presParOf" srcId="{C9431A2D-D370-7341-AE95-A215EC2AA36D}" destId="{9AC4C6CF-AA1B-C44C-B260-05795A0A6BB5}" srcOrd="2" destOrd="0" presId="urn:microsoft.com/office/officeart/2005/8/layout/target1"/>
    <dgm:cxn modelId="{78EBDC87-47FC-4444-9F24-E115EA4A6B0D}" type="presParOf" srcId="{C9431A2D-D370-7341-AE95-A215EC2AA36D}" destId="{43974476-238C-A34C-A312-6C46F7242548}" srcOrd="3" destOrd="0" presId="urn:microsoft.com/office/officeart/2005/8/layout/target1"/>
    <dgm:cxn modelId="{BC761D03-C5EC-9542-B0AE-BAEA7A91E019}" type="presParOf" srcId="{C9431A2D-D370-7341-AE95-A215EC2AA36D}" destId="{71FC12C6-2F50-7F4D-A346-D2690292D22D}" srcOrd="4" destOrd="0" presId="urn:microsoft.com/office/officeart/2005/8/layout/target1"/>
    <dgm:cxn modelId="{B90CD851-A0D4-8B41-B32B-A0C8ACBA20FE}" type="presParOf" srcId="{C9431A2D-D370-7341-AE95-A215EC2AA36D}" destId="{2644BC78-FF73-3547-921D-B18CFE3738F5}" srcOrd="5" destOrd="0" presId="urn:microsoft.com/office/officeart/2005/8/layout/target1"/>
    <dgm:cxn modelId="{F3B615BB-63B4-7E49-BE6A-3A0335F18547}" type="presParOf" srcId="{C9431A2D-D370-7341-AE95-A215EC2AA36D}" destId="{9A15C11B-39D6-FF48-8BA8-64EEEA28603B}" srcOrd="6" destOrd="0" presId="urn:microsoft.com/office/officeart/2005/8/layout/target1"/>
    <dgm:cxn modelId="{04E75310-FD16-2945-AC1D-C2AFF87A9D8F}" type="presParOf" srcId="{C9431A2D-D370-7341-AE95-A215EC2AA36D}" destId="{D0786A2C-9F6C-1148-83C2-DCC83F233BC1}" srcOrd="7" destOrd="0" presId="urn:microsoft.com/office/officeart/2005/8/layout/target1"/>
    <dgm:cxn modelId="{7DC0E6FB-C076-4F48-8C7F-A2F286183C5C}" type="presParOf" srcId="{C9431A2D-D370-7341-AE95-A215EC2AA36D}" destId="{317A5DEA-A5A7-0348-AD5F-AA5050FAE167}" srcOrd="8" destOrd="0" presId="urn:microsoft.com/office/officeart/2005/8/layout/target1"/>
    <dgm:cxn modelId="{9ADA6837-CEAA-1D40-989F-6D721FBAE9BF}" type="presParOf" srcId="{C9431A2D-D370-7341-AE95-A215EC2AA36D}" destId="{9D09D651-C50F-6047-9A94-B7A615423209}" srcOrd="9" destOrd="0" presId="urn:microsoft.com/office/officeart/2005/8/layout/target1"/>
    <dgm:cxn modelId="{4C7BFFE3-73A9-FC49-B5EA-3A040B2CD8D1}" type="presParOf" srcId="{C9431A2D-D370-7341-AE95-A215EC2AA36D}" destId="{6FC2279A-680E-BB4A-95AC-9C262C8D7D3A}" srcOrd="10" destOrd="0" presId="urn:microsoft.com/office/officeart/2005/8/layout/target1"/>
    <dgm:cxn modelId="{3E904684-7E84-5443-95F9-16C70153F5C0}" type="presParOf" srcId="{C9431A2D-D370-7341-AE95-A215EC2AA36D}" destId="{7B7E5197-04FE-FA46-B8FA-FF56806DCF33}"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54FF0B-9A2E-2B47-BD3A-9D29BC2D1839}" type="doc">
      <dgm:prSet loTypeId="urn:microsoft.com/office/officeart/2005/8/layout/default" loCatId="" qsTypeId="urn:microsoft.com/office/officeart/2005/8/quickstyle/simple1" qsCatId="simple" csTypeId="urn:microsoft.com/office/officeart/2005/8/colors/colorful1" csCatId="colorful" phldr="1"/>
      <dgm:spPr/>
      <dgm:t>
        <a:bodyPr/>
        <a:lstStyle/>
        <a:p>
          <a:endParaRPr lang="tr-TR"/>
        </a:p>
      </dgm:t>
    </dgm:pt>
    <dgm:pt modelId="{B93259B7-60FE-5347-909F-DFE61D6DC2B0}">
      <dgm:prSet phldrT="[Metin]" custT="1"/>
      <dgm:spPr/>
      <dgm:t>
        <a:bodyPr/>
        <a:lstStyle/>
        <a:p>
          <a:r>
            <a:rPr lang="tr-TR" sz="2400" dirty="0" err="1">
              <a:latin typeface="Tahoma" panose="020B0604030504040204" pitchFamily="34" charset="0"/>
              <a:ea typeface="Tahoma" panose="020B0604030504040204" pitchFamily="34" charset="0"/>
              <a:cs typeface="Tahoma" panose="020B0604030504040204" pitchFamily="34" charset="0"/>
            </a:rPr>
            <a:t>Piaget</a:t>
          </a:r>
          <a:r>
            <a:rPr lang="tr-TR" sz="2400" dirty="0">
              <a:latin typeface="Tahoma" panose="020B0604030504040204" pitchFamily="34" charset="0"/>
              <a:ea typeface="Tahoma" panose="020B0604030504040204" pitchFamily="34" charset="0"/>
              <a:cs typeface="Tahoma" panose="020B0604030504040204" pitchFamily="34" charset="0"/>
            </a:rPr>
            <a:t> dil becerilerinin bilişsel becerilere bağlı olduğunu savunurken </a:t>
          </a:r>
          <a:r>
            <a:rPr lang="tr-TR" sz="2400" dirty="0" err="1">
              <a:latin typeface="Tahoma" panose="020B0604030504040204" pitchFamily="34" charset="0"/>
              <a:ea typeface="Tahoma" panose="020B0604030504040204" pitchFamily="34" charset="0"/>
              <a:cs typeface="Tahoma" panose="020B0604030504040204" pitchFamily="34" charset="0"/>
            </a:rPr>
            <a:t>Vygotsky</a:t>
          </a:r>
          <a:r>
            <a:rPr lang="tr-TR" sz="2400" dirty="0">
              <a:latin typeface="Tahoma" panose="020B0604030504040204" pitchFamily="34" charset="0"/>
              <a:ea typeface="Tahoma" panose="020B0604030504040204" pitchFamily="34" charset="0"/>
              <a:cs typeface="Tahoma" panose="020B0604030504040204" pitchFamily="34" charset="0"/>
            </a:rPr>
            <a:t>, başlangıçta tamamen ayrı olduklarını sonradan bir araya gelseler de birbirlerinden bağımsız olarak işlev gördüklerini ifade etmiştir. </a:t>
          </a:r>
        </a:p>
      </dgm:t>
    </dgm:pt>
    <dgm:pt modelId="{D9C1DE1F-A52E-8743-B926-64FCCFA2DE59}" type="parTrans" cxnId="{8EBE6641-49C1-6044-9F46-A73D7D17FCB7}">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A03EBEA7-388C-3146-A9C7-6A8AE2681410}" type="sibTrans" cxnId="{8EBE6641-49C1-6044-9F46-A73D7D17FCB7}">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E5A9BD4F-2806-D843-9C43-8A0A6A1E1730}">
      <dgm:prSet phldrT="[Metin]" custT="1"/>
      <dgm:spPr/>
      <dgm:t>
        <a:bodyPr/>
        <a:lstStyle/>
        <a:p>
          <a:r>
            <a:rPr lang="tr-TR" sz="2400" dirty="0" err="1">
              <a:latin typeface="Tahoma" panose="020B0604030504040204" pitchFamily="34" charset="0"/>
              <a:ea typeface="Tahoma" panose="020B0604030504040204" pitchFamily="34" charset="0"/>
              <a:cs typeface="Tahoma" panose="020B0604030504040204" pitchFamily="34" charset="0"/>
            </a:rPr>
            <a:t>Vygotsky</a:t>
          </a:r>
          <a:r>
            <a:rPr lang="tr-TR" sz="2400" dirty="0">
              <a:latin typeface="Tahoma" panose="020B0604030504040204" pitchFamily="34" charset="0"/>
              <a:ea typeface="Tahoma" panose="020B0604030504040204" pitchFamily="34" charset="0"/>
              <a:cs typeface="Tahoma" panose="020B0604030504040204" pitchFamily="34" charset="0"/>
            </a:rPr>
            <a:t>, dilin sosyal etkileşim sırasında iletişim amacıyla geliştiğine inanmaktadır.  </a:t>
          </a:r>
        </a:p>
      </dgm:t>
    </dgm:pt>
    <dgm:pt modelId="{6D5681BB-A295-6E45-A850-707B82447AA3}" type="parTrans" cxnId="{629866E0-B63C-1A48-BAA4-AE750DBD3635}">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DD44781D-994D-894D-9437-9ABF30B8D222}" type="sibTrans" cxnId="{629866E0-B63C-1A48-BAA4-AE750DBD3635}">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BAB0DF36-A19D-1544-BC4E-47A039B2037F}">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Dilin bilişsel gelişimde iki kritik rolü vardır.</a:t>
          </a:r>
        </a:p>
        <a:p>
          <a:r>
            <a:rPr lang="tr-TR" sz="2400" dirty="0">
              <a:latin typeface="Tahoma" panose="020B0604030504040204" pitchFamily="34" charset="0"/>
              <a:ea typeface="Tahoma" panose="020B0604030504040204" pitchFamily="34" charset="0"/>
              <a:cs typeface="Tahoma" panose="020B0604030504040204" pitchFamily="34" charset="0"/>
            </a:rPr>
            <a:t>a) Çocuklara bilgi aktarmadaki ana araç olma</a:t>
          </a:r>
        </a:p>
        <a:p>
          <a:r>
            <a:rPr lang="tr-TR" sz="2400" dirty="0">
              <a:latin typeface="Tahoma" panose="020B0604030504040204" pitchFamily="34" charset="0"/>
              <a:ea typeface="Tahoma" panose="020B0604030504040204" pitchFamily="34" charset="0"/>
              <a:cs typeface="Tahoma" panose="020B0604030504040204" pitchFamily="34" charset="0"/>
            </a:rPr>
            <a:t>b) Zihinsel uyum için güçlü bir araç olması</a:t>
          </a:r>
        </a:p>
      </dgm:t>
    </dgm:pt>
    <dgm:pt modelId="{2338E9DB-366F-6D49-9BCC-F08EC95009B5}" type="parTrans" cxnId="{F2161E74-BDF2-9140-B251-58BBFFD461E7}">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E654D847-1AA1-0D4E-AB7D-2EFF51345B4F}" type="sibTrans" cxnId="{F2161E74-BDF2-9140-B251-58BBFFD461E7}">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DF2711C7-F3EA-E74B-8A24-2ECF413C23A9}" type="pres">
      <dgm:prSet presAssocID="{3E54FF0B-9A2E-2B47-BD3A-9D29BC2D1839}" presName="diagram" presStyleCnt="0">
        <dgm:presLayoutVars>
          <dgm:dir/>
          <dgm:resizeHandles val="exact"/>
        </dgm:presLayoutVars>
      </dgm:prSet>
      <dgm:spPr/>
    </dgm:pt>
    <dgm:pt modelId="{736B1712-E2CD-7541-97CC-A6C059B35AFF}" type="pres">
      <dgm:prSet presAssocID="{B93259B7-60FE-5347-909F-DFE61D6DC2B0}" presName="node" presStyleLbl="node1" presStyleIdx="0" presStyleCnt="3" custScaleY="182546">
        <dgm:presLayoutVars>
          <dgm:bulletEnabled val="1"/>
        </dgm:presLayoutVars>
      </dgm:prSet>
      <dgm:spPr/>
    </dgm:pt>
    <dgm:pt modelId="{8220C828-DB7E-8C42-97DC-989C0EA70FF5}" type="pres">
      <dgm:prSet presAssocID="{A03EBEA7-388C-3146-A9C7-6A8AE2681410}" presName="sibTrans" presStyleCnt="0"/>
      <dgm:spPr/>
    </dgm:pt>
    <dgm:pt modelId="{E33DB431-894A-264D-8B65-6579977FA2A3}" type="pres">
      <dgm:prSet presAssocID="{E5A9BD4F-2806-D843-9C43-8A0A6A1E1730}" presName="node" presStyleLbl="node1" presStyleIdx="1" presStyleCnt="3" custScaleY="182546">
        <dgm:presLayoutVars>
          <dgm:bulletEnabled val="1"/>
        </dgm:presLayoutVars>
      </dgm:prSet>
      <dgm:spPr/>
    </dgm:pt>
    <dgm:pt modelId="{E81C8B69-0242-D648-94BC-6FC13F29DFBC}" type="pres">
      <dgm:prSet presAssocID="{DD44781D-994D-894D-9437-9ABF30B8D222}" presName="sibTrans" presStyleCnt="0"/>
      <dgm:spPr/>
    </dgm:pt>
    <dgm:pt modelId="{A80B9B2D-94F4-F54C-9FAC-650D249CEF9F}" type="pres">
      <dgm:prSet presAssocID="{BAB0DF36-A19D-1544-BC4E-47A039B2037F}" presName="node" presStyleLbl="node1" presStyleIdx="2" presStyleCnt="3" custScaleY="182546">
        <dgm:presLayoutVars>
          <dgm:bulletEnabled val="1"/>
        </dgm:presLayoutVars>
      </dgm:prSet>
      <dgm:spPr/>
    </dgm:pt>
  </dgm:ptLst>
  <dgm:cxnLst>
    <dgm:cxn modelId="{6D300F05-6343-C94C-9171-2196BC197FD0}" type="presOf" srcId="{E5A9BD4F-2806-D843-9C43-8A0A6A1E1730}" destId="{E33DB431-894A-264D-8B65-6579977FA2A3}" srcOrd="0" destOrd="0" presId="urn:microsoft.com/office/officeart/2005/8/layout/default"/>
    <dgm:cxn modelId="{8EBE6641-49C1-6044-9F46-A73D7D17FCB7}" srcId="{3E54FF0B-9A2E-2B47-BD3A-9D29BC2D1839}" destId="{B93259B7-60FE-5347-909F-DFE61D6DC2B0}" srcOrd="0" destOrd="0" parTransId="{D9C1DE1F-A52E-8743-B926-64FCCFA2DE59}" sibTransId="{A03EBEA7-388C-3146-A9C7-6A8AE2681410}"/>
    <dgm:cxn modelId="{F2161E74-BDF2-9140-B251-58BBFFD461E7}" srcId="{3E54FF0B-9A2E-2B47-BD3A-9D29BC2D1839}" destId="{BAB0DF36-A19D-1544-BC4E-47A039B2037F}" srcOrd="2" destOrd="0" parTransId="{2338E9DB-366F-6D49-9BCC-F08EC95009B5}" sibTransId="{E654D847-1AA1-0D4E-AB7D-2EFF51345B4F}"/>
    <dgm:cxn modelId="{5F31D478-2935-F84C-91C3-E9811E18CD34}" type="presOf" srcId="{BAB0DF36-A19D-1544-BC4E-47A039B2037F}" destId="{A80B9B2D-94F4-F54C-9FAC-650D249CEF9F}" srcOrd="0" destOrd="0" presId="urn:microsoft.com/office/officeart/2005/8/layout/default"/>
    <dgm:cxn modelId="{DDA29D84-A5C4-9E4B-AD2C-E66C28631F0C}" type="presOf" srcId="{B93259B7-60FE-5347-909F-DFE61D6DC2B0}" destId="{736B1712-E2CD-7541-97CC-A6C059B35AFF}" srcOrd="0" destOrd="0" presId="urn:microsoft.com/office/officeart/2005/8/layout/default"/>
    <dgm:cxn modelId="{4DAEACBA-9231-1C46-A741-4AE255E37BFB}" type="presOf" srcId="{3E54FF0B-9A2E-2B47-BD3A-9D29BC2D1839}" destId="{DF2711C7-F3EA-E74B-8A24-2ECF413C23A9}" srcOrd="0" destOrd="0" presId="urn:microsoft.com/office/officeart/2005/8/layout/default"/>
    <dgm:cxn modelId="{629866E0-B63C-1A48-BAA4-AE750DBD3635}" srcId="{3E54FF0B-9A2E-2B47-BD3A-9D29BC2D1839}" destId="{E5A9BD4F-2806-D843-9C43-8A0A6A1E1730}" srcOrd="1" destOrd="0" parTransId="{6D5681BB-A295-6E45-A850-707B82447AA3}" sibTransId="{DD44781D-994D-894D-9437-9ABF30B8D222}"/>
    <dgm:cxn modelId="{31D6C001-BCB0-954A-8490-A2172BD89D87}" type="presParOf" srcId="{DF2711C7-F3EA-E74B-8A24-2ECF413C23A9}" destId="{736B1712-E2CD-7541-97CC-A6C059B35AFF}" srcOrd="0" destOrd="0" presId="urn:microsoft.com/office/officeart/2005/8/layout/default"/>
    <dgm:cxn modelId="{67C1207B-6207-D04C-BB53-6B96B94D939D}" type="presParOf" srcId="{DF2711C7-F3EA-E74B-8A24-2ECF413C23A9}" destId="{8220C828-DB7E-8C42-97DC-989C0EA70FF5}" srcOrd="1" destOrd="0" presId="urn:microsoft.com/office/officeart/2005/8/layout/default"/>
    <dgm:cxn modelId="{F50D7A91-F89A-CC4B-B037-9008F390ADB1}" type="presParOf" srcId="{DF2711C7-F3EA-E74B-8A24-2ECF413C23A9}" destId="{E33DB431-894A-264D-8B65-6579977FA2A3}" srcOrd="2" destOrd="0" presId="urn:microsoft.com/office/officeart/2005/8/layout/default"/>
    <dgm:cxn modelId="{B8A205CB-F158-8743-A55A-E6B0965F68E1}" type="presParOf" srcId="{DF2711C7-F3EA-E74B-8A24-2ECF413C23A9}" destId="{E81C8B69-0242-D648-94BC-6FC13F29DFBC}" srcOrd="3" destOrd="0" presId="urn:microsoft.com/office/officeart/2005/8/layout/default"/>
    <dgm:cxn modelId="{56CEA3B3-F36D-6F4E-8A5A-8C37EBD663E4}" type="presParOf" srcId="{DF2711C7-F3EA-E74B-8A24-2ECF413C23A9}" destId="{A80B9B2D-94F4-F54C-9FAC-650D249CEF9F}"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F66A0-A9FC-7048-9CD5-FD6842137361}">
      <dsp:nvSpPr>
        <dsp:cNvPr id="0" name=""/>
        <dsp:cNvSpPr/>
      </dsp:nvSpPr>
      <dsp:spPr>
        <a:xfrm>
          <a:off x="2994372" y="1293800"/>
          <a:ext cx="1243419" cy="591754"/>
        </a:xfrm>
        <a:custGeom>
          <a:avLst/>
          <a:gdLst/>
          <a:ahLst/>
          <a:cxnLst/>
          <a:rect l="0" t="0" r="0" b="0"/>
          <a:pathLst>
            <a:path>
              <a:moveTo>
                <a:pt x="0" y="0"/>
              </a:moveTo>
              <a:lnTo>
                <a:pt x="0" y="403263"/>
              </a:lnTo>
              <a:lnTo>
                <a:pt x="1243419" y="403263"/>
              </a:lnTo>
              <a:lnTo>
                <a:pt x="1243419" y="591754"/>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BEC6B4-17E7-6E45-BCDF-98991CA8DA4D}">
      <dsp:nvSpPr>
        <dsp:cNvPr id="0" name=""/>
        <dsp:cNvSpPr/>
      </dsp:nvSpPr>
      <dsp:spPr>
        <a:xfrm>
          <a:off x="1750952" y="1293800"/>
          <a:ext cx="1243419" cy="591754"/>
        </a:xfrm>
        <a:custGeom>
          <a:avLst/>
          <a:gdLst/>
          <a:ahLst/>
          <a:cxnLst/>
          <a:rect l="0" t="0" r="0" b="0"/>
          <a:pathLst>
            <a:path>
              <a:moveTo>
                <a:pt x="1243419" y="0"/>
              </a:moveTo>
              <a:lnTo>
                <a:pt x="1243419" y="403263"/>
              </a:lnTo>
              <a:lnTo>
                <a:pt x="0" y="403263"/>
              </a:lnTo>
              <a:lnTo>
                <a:pt x="0" y="591754"/>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76B17F-4347-B24A-9889-6A3A0CFF43BE}">
      <dsp:nvSpPr>
        <dsp:cNvPr id="0" name=""/>
        <dsp:cNvSpPr/>
      </dsp:nvSpPr>
      <dsp:spPr>
        <a:xfrm>
          <a:off x="1977029" y="1775"/>
          <a:ext cx="2034686" cy="1292025"/>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ECFCE4-39E6-8248-B284-2BCABAEA9B7D}">
      <dsp:nvSpPr>
        <dsp:cNvPr id="0" name=""/>
        <dsp:cNvSpPr/>
      </dsp:nvSpPr>
      <dsp:spPr>
        <a:xfrm>
          <a:off x="2203105" y="216547"/>
          <a:ext cx="2034686" cy="1292025"/>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İşlem öncesi dönem</a:t>
          </a:r>
        </a:p>
      </dsp:txBody>
      <dsp:txXfrm>
        <a:off x="2240947" y="254389"/>
        <a:ext cx="1959002" cy="1216341"/>
      </dsp:txXfrm>
    </dsp:sp>
    <dsp:sp modelId="{2E3BA0BF-7951-2F4B-B10F-1E5E074627BB}">
      <dsp:nvSpPr>
        <dsp:cNvPr id="0" name=""/>
        <dsp:cNvSpPr/>
      </dsp:nvSpPr>
      <dsp:spPr>
        <a:xfrm>
          <a:off x="733609" y="1885555"/>
          <a:ext cx="2034686" cy="1292025"/>
        </a:xfrm>
        <a:prstGeom prst="roundRect">
          <a:avLst>
            <a:gd name="adj" fmla="val 1000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BC1264-91D3-B044-ADDD-FCF0E277FEA1}">
      <dsp:nvSpPr>
        <dsp:cNvPr id="0" name=""/>
        <dsp:cNvSpPr/>
      </dsp:nvSpPr>
      <dsp:spPr>
        <a:xfrm>
          <a:off x="959686" y="2100328"/>
          <a:ext cx="2034686" cy="1292025"/>
        </a:xfrm>
        <a:prstGeom prst="roundRect">
          <a:avLst>
            <a:gd name="adj" fmla="val 10000"/>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kern="1200" dirty="0">
              <a:latin typeface="Tahoma" panose="020B0604030504040204" pitchFamily="34" charset="0"/>
              <a:ea typeface="Tahoma" panose="020B0604030504040204" pitchFamily="34" charset="0"/>
              <a:cs typeface="Tahoma" panose="020B0604030504040204" pitchFamily="34" charset="0"/>
            </a:rPr>
            <a:t>Sembolik dönem</a:t>
          </a:r>
        </a:p>
      </dsp:txBody>
      <dsp:txXfrm>
        <a:off x="997528" y="2138170"/>
        <a:ext cx="1959002" cy="1216341"/>
      </dsp:txXfrm>
    </dsp:sp>
    <dsp:sp modelId="{89BED020-9E02-DD48-94EC-C9B9D1F0E5C3}">
      <dsp:nvSpPr>
        <dsp:cNvPr id="0" name=""/>
        <dsp:cNvSpPr/>
      </dsp:nvSpPr>
      <dsp:spPr>
        <a:xfrm>
          <a:off x="3220448" y="1885555"/>
          <a:ext cx="2034686" cy="1292025"/>
        </a:xfrm>
        <a:prstGeom prst="roundRect">
          <a:avLst>
            <a:gd name="adj" fmla="val 1000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220482-345A-044E-8266-0A2B9ADBB26C}">
      <dsp:nvSpPr>
        <dsp:cNvPr id="0" name=""/>
        <dsp:cNvSpPr/>
      </dsp:nvSpPr>
      <dsp:spPr>
        <a:xfrm>
          <a:off x="3446524" y="2100328"/>
          <a:ext cx="2034686" cy="1292025"/>
        </a:xfrm>
        <a:prstGeom prst="roundRect">
          <a:avLst>
            <a:gd name="adj" fmla="val 10000"/>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kern="1200" dirty="0">
              <a:latin typeface="Tahoma" panose="020B0604030504040204" pitchFamily="34" charset="0"/>
              <a:ea typeface="Tahoma" panose="020B0604030504040204" pitchFamily="34" charset="0"/>
              <a:cs typeface="Tahoma" panose="020B0604030504040204" pitchFamily="34" charset="0"/>
            </a:rPr>
            <a:t>Sezgisel dönem</a:t>
          </a:r>
        </a:p>
      </dsp:txBody>
      <dsp:txXfrm>
        <a:off x="3484366" y="2138170"/>
        <a:ext cx="1959002" cy="12163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7A5DEA-A5A7-0348-AD5F-AA5050FAE167}">
      <dsp:nvSpPr>
        <dsp:cNvPr id="0" name=""/>
        <dsp:cNvSpPr/>
      </dsp:nvSpPr>
      <dsp:spPr>
        <a:xfrm>
          <a:off x="1900573" y="1126151"/>
          <a:ext cx="3378453" cy="3378453"/>
        </a:xfrm>
        <a:prstGeom prst="ellipse">
          <a:avLst/>
        </a:prstGeom>
        <a:solidFill>
          <a:schemeClr val="accent3">
            <a:hueOff val="9905962"/>
            <a:satOff val="-61952"/>
            <a:lumOff val="-431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FC12C6-2F50-7F4D-A346-D2690292D22D}">
      <dsp:nvSpPr>
        <dsp:cNvPr id="0" name=""/>
        <dsp:cNvSpPr/>
      </dsp:nvSpPr>
      <dsp:spPr>
        <a:xfrm>
          <a:off x="2576264" y="1801841"/>
          <a:ext cx="2027072" cy="2027072"/>
        </a:xfrm>
        <a:prstGeom prst="ellipse">
          <a:avLst/>
        </a:prstGeom>
        <a:solidFill>
          <a:schemeClr val="accent3">
            <a:hueOff val="4952981"/>
            <a:satOff val="-30976"/>
            <a:lumOff val="-2157"/>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441E8B-204D-3A4D-9B04-1B22451A1A76}">
      <dsp:nvSpPr>
        <dsp:cNvPr id="0" name=""/>
        <dsp:cNvSpPr/>
      </dsp:nvSpPr>
      <dsp:spPr>
        <a:xfrm>
          <a:off x="3251954" y="2477532"/>
          <a:ext cx="675690" cy="675690"/>
        </a:xfrm>
        <a:prstGeom prst="ellipse">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7FDB9D-5828-BA47-9B1F-21444023C984}">
      <dsp:nvSpPr>
        <dsp:cNvPr id="0" name=""/>
        <dsp:cNvSpPr/>
      </dsp:nvSpPr>
      <dsp:spPr>
        <a:xfrm>
          <a:off x="6179466" y="45455"/>
          <a:ext cx="4710662" cy="985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35560" rIns="35560" bIns="35560" numCol="1" spcCol="1270" anchor="ctr" anchorCtr="0">
          <a:noAutofit/>
        </a:bodyPr>
        <a:lstStyle/>
        <a:p>
          <a:pPr marL="0" lvl="0" indent="0" algn="l" defTabSz="1244600">
            <a:lnSpc>
              <a:spcPct val="90000"/>
            </a:lnSpc>
            <a:spcBef>
              <a:spcPct val="0"/>
            </a:spcBef>
            <a:spcAft>
              <a:spcPct val="35000"/>
            </a:spcAft>
            <a:buNone/>
          </a:pPr>
          <a:r>
            <a:rPr lang="tr-TR" sz="2800" kern="1200" dirty="0">
              <a:latin typeface="Tahoma" panose="020B0604030504040204" pitchFamily="34" charset="0"/>
              <a:ea typeface="Tahoma" panose="020B0604030504040204" pitchFamily="34" charset="0"/>
              <a:cs typeface="Tahoma" panose="020B0604030504040204" pitchFamily="34" charset="0"/>
            </a:rPr>
            <a:t>Gerçek gelişim alanı</a:t>
          </a:r>
        </a:p>
      </dsp:txBody>
      <dsp:txXfrm>
        <a:off x="6179466" y="45455"/>
        <a:ext cx="4710662" cy="985382"/>
      </dsp:txXfrm>
    </dsp:sp>
    <dsp:sp modelId="{9AC4C6CF-AA1B-C44C-B260-05795A0A6BB5}">
      <dsp:nvSpPr>
        <dsp:cNvPr id="0" name=""/>
        <dsp:cNvSpPr/>
      </dsp:nvSpPr>
      <dsp:spPr>
        <a:xfrm>
          <a:off x="5419796" y="492691"/>
          <a:ext cx="422306" cy="0"/>
        </a:xfrm>
        <a:prstGeom prst="line">
          <a:avLst/>
        </a:prstGeom>
        <a:solidFill>
          <a:schemeClr val="accent3">
            <a:hueOff val="0"/>
            <a:satOff val="0"/>
            <a:lumOff val="0"/>
            <a:alphaOff val="0"/>
          </a:schemeClr>
        </a:solidFill>
        <a:ln w="22225" cap="rnd"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974476-238C-A34C-A312-6C46F7242548}">
      <dsp:nvSpPr>
        <dsp:cNvPr id="0" name=""/>
        <dsp:cNvSpPr/>
      </dsp:nvSpPr>
      <dsp:spPr>
        <a:xfrm rot="5400000">
          <a:off x="3342891" y="740162"/>
          <a:ext cx="2322123" cy="1828306"/>
        </a:xfrm>
        <a:prstGeom prst="line">
          <a:avLst/>
        </a:prstGeom>
        <a:solidFill>
          <a:schemeClr val="accent3">
            <a:hueOff val="0"/>
            <a:satOff val="0"/>
            <a:lumOff val="0"/>
            <a:alphaOff val="0"/>
          </a:schemeClr>
        </a:solidFill>
        <a:ln w="22225" cap="rnd"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44BC78-FF73-3547-921D-B18CFE3738F5}">
      <dsp:nvSpPr>
        <dsp:cNvPr id="0" name=""/>
        <dsp:cNvSpPr/>
      </dsp:nvSpPr>
      <dsp:spPr>
        <a:xfrm>
          <a:off x="6144963" y="1155863"/>
          <a:ext cx="4884652" cy="985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35560" rIns="35560" bIns="35560" numCol="1" spcCol="1270" anchor="ctr" anchorCtr="0">
          <a:noAutofit/>
        </a:bodyPr>
        <a:lstStyle/>
        <a:p>
          <a:pPr marL="0" lvl="0" indent="0" algn="l" defTabSz="1244600">
            <a:lnSpc>
              <a:spcPct val="90000"/>
            </a:lnSpc>
            <a:spcBef>
              <a:spcPct val="0"/>
            </a:spcBef>
            <a:spcAft>
              <a:spcPct val="35000"/>
            </a:spcAft>
            <a:buNone/>
          </a:pPr>
          <a:r>
            <a:rPr lang="tr-TR" sz="2800" kern="1200" dirty="0" err="1">
              <a:latin typeface="Tahoma" panose="020B0604030504040204" pitchFamily="34" charset="0"/>
              <a:ea typeface="Tahoma" panose="020B0604030504040204" pitchFamily="34" charset="0"/>
              <a:cs typeface="Tahoma" panose="020B0604030504040204" pitchFamily="34" charset="0"/>
            </a:rPr>
            <a:t>Yakınsal</a:t>
          </a:r>
          <a:r>
            <a:rPr lang="tr-TR" sz="2800" kern="1200" dirty="0">
              <a:latin typeface="Tahoma" panose="020B0604030504040204" pitchFamily="34" charset="0"/>
              <a:ea typeface="Tahoma" panose="020B0604030504040204" pitchFamily="34" charset="0"/>
              <a:cs typeface="Tahoma" panose="020B0604030504040204" pitchFamily="34" charset="0"/>
            </a:rPr>
            <a:t> gelişim alanı</a:t>
          </a:r>
        </a:p>
      </dsp:txBody>
      <dsp:txXfrm>
        <a:off x="6144963" y="1155863"/>
        <a:ext cx="4884652" cy="985382"/>
      </dsp:txXfrm>
    </dsp:sp>
    <dsp:sp modelId="{9A15C11B-39D6-FF48-8BA8-64EEEA28603B}">
      <dsp:nvSpPr>
        <dsp:cNvPr id="0" name=""/>
        <dsp:cNvSpPr/>
      </dsp:nvSpPr>
      <dsp:spPr>
        <a:xfrm>
          <a:off x="5419796" y="1478073"/>
          <a:ext cx="422306" cy="0"/>
        </a:xfrm>
        <a:prstGeom prst="line">
          <a:avLst/>
        </a:prstGeom>
        <a:solidFill>
          <a:schemeClr val="accent3">
            <a:hueOff val="0"/>
            <a:satOff val="0"/>
            <a:lumOff val="0"/>
            <a:alphaOff val="0"/>
          </a:schemeClr>
        </a:solidFill>
        <a:ln w="22225" cap="rnd"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786A2C-9F6C-1148-83C2-DCC83F233BC1}">
      <dsp:nvSpPr>
        <dsp:cNvPr id="0" name=""/>
        <dsp:cNvSpPr/>
      </dsp:nvSpPr>
      <dsp:spPr>
        <a:xfrm rot="5400000">
          <a:off x="3841326" y="1710173"/>
          <a:ext cx="1809499" cy="1344061"/>
        </a:xfrm>
        <a:prstGeom prst="line">
          <a:avLst/>
        </a:prstGeom>
        <a:solidFill>
          <a:schemeClr val="accent3">
            <a:hueOff val="0"/>
            <a:satOff val="0"/>
            <a:lumOff val="0"/>
            <a:alphaOff val="0"/>
          </a:schemeClr>
        </a:solidFill>
        <a:ln w="22225" cap="rnd"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09D651-C50F-6047-9A94-B7A615423209}">
      <dsp:nvSpPr>
        <dsp:cNvPr id="0" name=""/>
        <dsp:cNvSpPr/>
      </dsp:nvSpPr>
      <dsp:spPr>
        <a:xfrm>
          <a:off x="6293168" y="2155139"/>
          <a:ext cx="4599680" cy="985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35560" rIns="35560" bIns="35560" numCol="1" spcCol="1270" anchor="ctr" anchorCtr="0">
          <a:noAutofit/>
        </a:bodyPr>
        <a:lstStyle/>
        <a:p>
          <a:pPr marL="0" lvl="0" indent="0" algn="l" defTabSz="1244600">
            <a:lnSpc>
              <a:spcPct val="90000"/>
            </a:lnSpc>
            <a:spcBef>
              <a:spcPct val="0"/>
            </a:spcBef>
            <a:spcAft>
              <a:spcPct val="35000"/>
            </a:spcAft>
            <a:buNone/>
          </a:pPr>
          <a:r>
            <a:rPr lang="tr-TR" sz="2800" kern="1200" dirty="0">
              <a:latin typeface="Tahoma" panose="020B0604030504040204" pitchFamily="34" charset="0"/>
              <a:ea typeface="Tahoma" panose="020B0604030504040204" pitchFamily="34" charset="0"/>
              <a:cs typeface="Tahoma" panose="020B0604030504040204" pitchFamily="34" charset="0"/>
            </a:rPr>
            <a:t>Potansiyel gelişim alanı</a:t>
          </a:r>
        </a:p>
      </dsp:txBody>
      <dsp:txXfrm>
        <a:off x="6293168" y="2155139"/>
        <a:ext cx="4599680" cy="985382"/>
      </dsp:txXfrm>
    </dsp:sp>
    <dsp:sp modelId="{6FC2279A-680E-BB4A-95AC-9C262C8D7D3A}">
      <dsp:nvSpPr>
        <dsp:cNvPr id="0" name=""/>
        <dsp:cNvSpPr/>
      </dsp:nvSpPr>
      <dsp:spPr>
        <a:xfrm>
          <a:off x="5419796" y="2463455"/>
          <a:ext cx="422306" cy="0"/>
        </a:xfrm>
        <a:prstGeom prst="line">
          <a:avLst/>
        </a:prstGeom>
        <a:solidFill>
          <a:schemeClr val="accent3">
            <a:hueOff val="0"/>
            <a:satOff val="0"/>
            <a:lumOff val="0"/>
            <a:alphaOff val="0"/>
          </a:schemeClr>
        </a:solidFill>
        <a:ln w="22225" cap="rnd"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7E5197-04FE-FA46-B8FA-FF56806DCF33}">
      <dsp:nvSpPr>
        <dsp:cNvPr id="0" name=""/>
        <dsp:cNvSpPr/>
      </dsp:nvSpPr>
      <dsp:spPr>
        <a:xfrm rot="5400000">
          <a:off x="4340380" y="2679395"/>
          <a:ext cx="1292821" cy="859816"/>
        </a:xfrm>
        <a:prstGeom prst="line">
          <a:avLst/>
        </a:prstGeom>
        <a:solidFill>
          <a:schemeClr val="accent3">
            <a:hueOff val="0"/>
            <a:satOff val="0"/>
            <a:lumOff val="0"/>
            <a:alphaOff val="0"/>
          </a:schemeClr>
        </a:solidFill>
        <a:ln w="22225" cap="rnd"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B1712-E2CD-7541-97CC-A6C059B35AFF}">
      <dsp:nvSpPr>
        <dsp:cNvPr id="0" name=""/>
        <dsp:cNvSpPr/>
      </dsp:nvSpPr>
      <dsp:spPr>
        <a:xfrm>
          <a:off x="0" y="420584"/>
          <a:ext cx="3491194" cy="3823821"/>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err="1">
              <a:latin typeface="Tahoma" panose="020B0604030504040204" pitchFamily="34" charset="0"/>
              <a:ea typeface="Tahoma" panose="020B0604030504040204" pitchFamily="34" charset="0"/>
              <a:cs typeface="Tahoma" panose="020B0604030504040204" pitchFamily="34" charset="0"/>
            </a:rPr>
            <a:t>Piaget</a:t>
          </a:r>
          <a:r>
            <a:rPr lang="tr-TR" sz="2400" kern="1200" dirty="0">
              <a:latin typeface="Tahoma" panose="020B0604030504040204" pitchFamily="34" charset="0"/>
              <a:ea typeface="Tahoma" panose="020B0604030504040204" pitchFamily="34" charset="0"/>
              <a:cs typeface="Tahoma" panose="020B0604030504040204" pitchFamily="34" charset="0"/>
            </a:rPr>
            <a:t> dil becerilerinin bilişsel becerilere bağlı olduğunu savunurken </a:t>
          </a:r>
          <a:r>
            <a:rPr lang="tr-TR" sz="2400" kern="1200" dirty="0" err="1">
              <a:latin typeface="Tahoma" panose="020B0604030504040204" pitchFamily="34" charset="0"/>
              <a:ea typeface="Tahoma" panose="020B0604030504040204" pitchFamily="34" charset="0"/>
              <a:cs typeface="Tahoma" panose="020B0604030504040204" pitchFamily="34" charset="0"/>
            </a:rPr>
            <a:t>Vygotsky</a:t>
          </a:r>
          <a:r>
            <a:rPr lang="tr-TR" sz="2400" kern="1200" dirty="0">
              <a:latin typeface="Tahoma" panose="020B0604030504040204" pitchFamily="34" charset="0"/>
              <a:ea typeface="Tahoma" panose="020B0604030504040204" pitchFamily="34" charset="0"/>
              <a:cs typeface="Tahoma" panose="020B0604030504040204" pitchFamily="34" charset="0"/>
            </a:rPr>
            <a:t>, başlangıçta tamamen ayrı olduklarını sonradan bir araya gelseler de birbirlerinden bağımsız olarak işlev gördüklerini ifade etmiştir. </a:t>
          </a:r>
        </a:p>
      </dsp:txBody>
      <dsp:txXfrm>
        <a:off x="0" y="420584"/>
        <a:ext cx="3491194" cy="3823821"/>
      </dsp:txXfrm>
    </dsp:sp>
    <dsp:sp modelId="{E33DB431-894A-264D-8B65-6579977FA2A3}">
      <dsp:nvSpPr>
        <dsp:cNvPr id="0" name=""/>
        <dsp:cNvSpPr/>
      </dsp:nvSpPr>
      <dsp:spPr>
        <a:xfrm>
          <a:off x="3840313" y="420584"/>
          <a:ext cx="3491194" cy="3823821"/>
        </a:xfrm>
        <a:prstGeom prst="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err="1">
              <a:latin typeface="Tahoma" panose="020B0604030504040204" pitchFamily="34" charset="0"/>
              <a:ea typeface="Tahoma" panose="020B0604030504040204" pitchFamily="34" charset="0"/>
              <a:cs typeface="Tahoma" panose="020B0604030504040204" pitchFamily="34" charset="0"/>
            </a:rPr>
            <a:t>Vygotsky</a:t>
          </a:r>
          <a:r>
            <a:rPr lang="tr-TR" sz="2400" kern="1200" dirty="0">
              <a:latin typeface="Tahoma" panose="020B0604030504040204" pitchFamily="34" charset="0"/>
              <a:ea typeface="Tahoma" panose="020B0604030504040204" pitchFamily="34" charset="0"/>
              <a:cs typeface="Tahoma" panose="020B0604030504040204" pitchFamily="34" charset="0"/>
            </a:rPr>
            <a:t>, dilin sosyal etkileşim sırasında iletişim amacıyla geliştiğine inanmaktadır.  </a:t>
          </a:r>
        </a:p>
      </dsp:txBody>
      <dsp:txXfrm>
        <a:off x="3840313" y="420584"/>
        <a:ext cx="3491194" cy="3823821"/>
      </dsp:txXfrm>
    </dsp:sp>
    <dsp:sp modelId="{A80B9B2D-94F4-F54C-9FAC-650D249CEF9F}">
      <dsp:nvSpPr>
        <dsp:cNvPr id="0" name=""/>
        <dsp:cNvSpPr/>
      </dsp:nvSpPr>
      <dsp:spPr>
        <a:xfrm>
          <a:off x="7680626" y="420584"/>
          <a:ext cx="3491194" cy="3823821"/>
        </a:xfrm>
        <a:prstGeom prst="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Dilin bilişsel gelişimde iki kritik rolü vardır.</a:t>
          </a:r>
        </a:p>
        <a:p>
          <a:pPr marL="0" lvl="0" indent="0" algn="ctr"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a) Çocuklara bilgi aktarmadaki ana araç olma</a:t>
          </a:r>
        </a:p>
        <a:p>
          <a:pPr marL="0" lvl="0" indent="0" algn="ctr"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b) Zihinsel uyum için güçlü bir araç olması</a:t>
          </a:r>
        </a:p>
      </dsp:txBody>
      <dsp:txXfrm>
        <a:off x="7680626" y="420584"/>
        <a:ext cx="3491194" cy="382382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51DCCC-0311-634F-A245-E6C3DFCECA11}" type="datetimeFigureOut">
              <a:rPr lang="tr-TR" smtClean="0"/>
              <a:t>14.03.2022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5C539E-D2C9-FF4C-A869-2C9090B09138}" type="slidenum">
              <a:rPr lang="tr-TR" smtClean="0"/>
              <a:t>‹#›</a:t>
            </a:fld>
            <a:endParaRPr lang="tr-TR"/>
          </a:p>
        </p:txBody>
      </p:sp>
    </p:spTree>
    <p:extLst>
      <p:ext uri="{BB962C8B-B14F-4D97-AF65-F5344CB8AC3E}">
        <p14:creationId xmlns:p14="http://schemas.microsoft.com/office/powerpoint/2010/main" val="839099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g9e126a66ff_0_18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0" name="Google Shape;890;g9e126a66ff_0_18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8bc00f6a12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4" name="Google Shape;784;g8bc00f6a12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4"/>
        <p:cNvGrpSpPr/>
        <p:nvPr/>
      </p:nvGrpSpPr>
      <p:grpSpPr>
        <a:xfrm>
          <a:off x="0" y="0"/>
          <a:ext cx="0" cy="0"/>
          <a:chOff x="0" y="0"/>
          <a:chExt cx="0" cy="0"/>
        </a:xfrm>
      </p:grpSpPr>
      <p:sp>
        <p:nvSpPr>
          <p:cNvPr id="1265" name="Google Shape;1265;g958330c97d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6" name="Google Shape;1266;g958330c97d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936c1416d4_0_1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3" name="Google Shape;1553;g936c1416d4_0_1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8d22d139c2_0_7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8d22d139c2_0_7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9e126a66ff_0_10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9e126a66ff_0_10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9da7cdce84_0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9da7cdce84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8c94a4f896_0_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 name="Google Shape;681;g8c94a4f896_0_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1"/>
        <p:cNvGrpSpPr/>
        <p:nvPr/>
      </p:nvGrpSpPr>
      <p:grpSpPr>
        <a:xfrm>
          <a:off x="0" y="0"/>
          <a:ext cx="0" cy="0"/>
          <a:chOff x="0" y="0"/>
          <a:chExt cx="0" cy="0"/>
        </a:xfrm>
      </p:grpSpPr>
      <p:sp>
        <p:nvSpPr>
          <p:cNvPr id="1592" name="Google Shape;1592;g943859fe5a_0_1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3" name="Google Shape;1593;g943859fe5a_0_1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936c1416d4_0_5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936c1416d4_0_5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g93b7d781b5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0" name="Google Shape;880;g93b7d781b5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4"/>
        <p:cNvGrpSpPr/>
        <p:nvPr/>
      </p:nvGrpSpPr>
      <p:grpSpPr>
        <a:xfrm>
          <a:off x="0" y="0"/>
          <a:ext cx="0" cy="0"/>
          <a:chOff x="0" y="0"/>
          <a:chExt cx="0" cy="0"/>
        </a:xfrm>
      </p:grpSpPr>
      <p:sp>
        <p:nvSpPr>
          <p:cNvPr id="1355" name="Google Shape;1355;g8ea1cd333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6" name="Google Shape;1356;g8ea1cd333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8d22d139c2_0_17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8d22d139c2_0_17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675126E8-4F03-0C47-BDF5-F75910A7DF17}" type="datetimeFigureOut">
              <a:rPr lang="tr-TR" smtClean="0"/>
              <a:t>14.03.2022</a:t>
            </a:fld>
            <a:endParaRPr lang="tr-T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873BD054-766C-D34C-B53F-1661DEC7C8D1}" type="slidenum">
              <a:rPr lang="tr-TR" smtClean="0"/>
              <a:t>‹#›</a:t>
            </a:fld>
            <a:endParaRPr lang="tr-TR"/>
          </a:p>
        </p:txBody>
      </p:sp>
    </p:spTree>
    <p:extLst>
      <p:ext uri="{BB962C8B-B14F-4D97-AF65-F5344CB8AC3E}">
        <p14:creationId xmlns:p14="http://schemas.microsoft.com/office/powerpoint/2010/main" val="3378744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75126E8-4F03-0C47-BDF5-F75910A7DF17}" type="datetimeFigureOut">
              <a:rPr lang="tr-TR" smtClean="0"/>
              <a:t>14.03.2022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73BD054-766C-D34C-B53F-1661DEC7C8D1}" type="slidenum">
              <a:rPr lang="tr-TR" smtClean="0"/>
              <a:t>‹#›</a:t>
            </a:fld>
            <a:endParaRPr lang="tr-TR"/>
          </a:p>
        </p:txBody>
      </p:sp>
    </p:spTree>
    <p:extLst>
      <p:ext uri="{BB962C8B-B14F-4D97-AF65-F5344CB8AC3E}">
        <p14:creationId xmlns:p14="http://schemas.microsoft.com/office/powerpoint/2010/main" val="2489373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675126E8-4F03-0C47-BDF5-F75910A7DF17}" type="datetimeFigureOut">
              <a:rPr lang="tr-TR" smtClean="0"/>
              <a:t>14.03.2022</a:t>
            </a:fld>
            <a:endParaRPr lang="tr-TR"/>
          </a:p>
        </p:txBody>
      </p:sp>
      <p:sp>
        <p:nvSpPr>
          <p:cNvPr id="5" name="Footer Placeholder 4"/>
          <p:cNvSpPr>
            <a:spLocks noGrp="1"/>
          </p:cNvSpPr>
          <p:nvPr>
            <p:ph type="ftr" sz="quarter" idx="11"/>
          </p:nvPr>
        </p:nvSpPr>
        <p:spPr>
          <a:xfrm>
            <a:off x="774923" y="5951811"/>
            <a:ext cx="7896279" cy="365125"/>
          </a:xfrm>
        </p:spPr>
        <p:txBody>
          <a:bodyPr/>
          <a:lstStyle/>
          <a:p>
            <a:endParaRPr lang="tr-T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873BD054-766C-D34C-B53F-1661DEC7C8D1}" type="slidenum">
              <a:rPr lang="tr-TR" smtClean="0"/>
              <a:t>‹#›</a:t>
            </a:fld>
            <a:endParaRPr lang="tr-TR"/>
          </a:p>
        </p:txBody>
      </p:sp>
    </p:spTree>
    <p:extLst>
      <p:ext uri="{BB962C8B-B14F-4D97-AF65-F5344CB8AC3E}">
        <p14:creationId xmlns:p14="http://schemas.microsoft.com/office/powerpoint/2010/main" val="1390347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75126E8-4F03-0C47-BDF5-F75910A7DF17}" type="datetimeFigureOut">
              <a:rPr lang="tr-TR" smtClean="0"/>
              <a:t>14.03.2022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558300" y="5956137"/>
            <a:ext cx="1052508" cy="365125"/>
          </a:xfrm>
        </p:spPr>
        <p:txBody>
          <a:bodyPr/>
          <a:lstStyle/>
          <a:p>
            <a:fld id="{873BD054-766C-D34C-B53F-1661DEC7C8D1}" type="slidenum">
              <a:rPr lang="tr-TR" smtClean="0"/>
              <a:t>‹#›</a:t>
            </a:fld>
            <a:endParaRPr lang="tr-TR"/>
          </a:p>
        </p:txBody>
      </p:sp>
    </p:spTree>
    <p:extLst>
      <p:ext uri="{BB962C8B-B14F-4D97-AF65-F5344CB8AC3E}">
        <p14:creationId xmlns:p14="http://schemas.microsoft.com/office/powerpoint/2010/main" val="191195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675126E8-4F03-0C47-BDF5-F75910A7DF17}" type="datetimeFigureOut">
              <a:rPr lang="tr-TR" smtClean="0"/>
              <a:t>14.03.2022</a:t>
            </a:fld>
            <a:endParaRPr lang="tr-T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873BD054-766C-D34C-B53F-1661DEC7C8D1}" type="slidenum">
              <a:rPr lang="tr-TR" smtClean="0"/>
              <a:t>‹#›</a:t>
            </a:fld>
            <a:endParaRPr lang="tr-TR"/>
          </a:p>
        </p:txBody>
      </p:sp>
    </p:spTree>
    <p:extLst>
      <p:ext uri="{BB962C8B-B14F-4D97-AF65-F5344CB8AC3E}">
        <p14:creationId xmlns:p14="http://schemas.microsoft.com/office/powerpoint/2010/main" val="2654652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75126E8-4F03-0C47-BDF5-F75910A7DF17}" type="datetimeFigureOut">
              <a:rPr lang="tr-TR" smtClean="0"/>
              <a:t>14.03.2022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73BD054-766C-D34C-B53F-1661DEC7C8D1}" type="slidenum">
              <a:rPr lang="tr-TR" smtClean="0"/>
              <a:t>‹#›</a:t>
            </a:fld>
            <a:endParaRPr lang="tr-TR"/>
          </a:p>
        </p:txBody>
      </p:sp>
    </p:spTree>
    <p:extLst>
      <p:ext uri="{BB962C8B-B14F-4D97-AF65-F5344CB8AC3E}">
        <p14:creationId xmlns:p14="http://schemas.microsoft.com/office/powerpoint/2010/main" val="111847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75126E8-4F03-0C47-BDF5-F75910A7DF17}" type="datetimeFigureOut">
              <a:rPr lang="tr-TR" smtClean="0"/>
              <a:t>14.03.2022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73BD054-766C-D34C-B53F-1661DEC7C8D1}" type="slidenum">
              <a:rPr lang="tr-TR" smtClean="0"/>
              <a:t>‹#›</a:t>
            </a:fld>
            <a:endParaRPr lang="tr-TR"/>
          </a:p>
        </p:txBody>
      </p:sp>
    </p:spTree>
    <p:extLst>
      <p:ext uri="{BB962C8B-B14F-4D97-AF65-F5344CB8AC3E}">
        <p14:creationId xmlns:p14="http://schemas.microsoft.com/office/powerpoint/2010/main" val="631373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675126E8-4F03-0C47-BDF5-F75910A7DF17}" type="datetimeFigureOut">
              <a:rPr lang="tr-TR" smtClean="0"/>
              <a:t>14.03.2022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73BD054-766C-D34C-B53F-1661DEC7C8D1}" type="slidenum">
              <a:rPr lang="tr-TR" smtClean="0"/>
              <a:t>‹#›</a:t>
            </a:fld>
            <a:endParaRPr lang="tr-TR"/>
          </a:p>
        </p:txBody>
      </p:sp>
    </p:spTree>
    <p:extLst>
      <p:ext uri="{BB962C8B-B14F-4D97-AF65-F5344CB8AC3E}">
        <p14:creationId xmlns:p14="http://schemas.microsoft.com/office/powerpoint/2010/main" val="2739893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5126E8-4F03-0C47-BDF5-F75910A7DF17}" type="datetimeFigureOut">
              <a:rPr lang="tr-TR" smtClean="0"/>
              <a:t>14.03.2022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873BD054-766C-D34C-B53F-1661DEC7C8D1}" type="slidenum">
              <a:rPr lang="tr-TR" smtClean="0"/>
              <a:t>‹#›</a:t>
            </a:fld>
            <a:endParaRPr lang="tr-TR"/>
          </a:p>
        </p:txBody>
      </p:sp>
    </p:spTree>
    <p:extLst>
      <p:ext uri="{BB962C8B-B14F-4D97-AF65-F5344CB8AC3E}">
        <p14:creationId xmlns:p14="http://schemas.microsoft.com/office/powerpoint/2010/main" val="3669750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675126E8-4F03-0C47-BDF5-F75910A7DF17}" type="datetimeFigureOut">
              <a:rPr lang="tr-TR" smtClean="0"/>
              <a:t>14.03.2022</a:t>
            </a:fld>
            <a:endParaRPr lang="tr-T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873BD054-766C-D34C-B53F-1661DEC7C8D1}" type="slidenum">
              <a:rPr lang="tr-TR" smtClean="0"/>
              <a:t>‹#›</a:t>
            </a:fld>
            <a:endParaRPr lang="tr-TR"/>
          </a:p>
        </p:txBody>
      </p:sp>
    </p:spTree>
    <p:extLst>
      <p:ext uri="{BB962C8B-B14F-4D97-AF65-F5344CB8AC3E}">
        <p14:creationId xmlns:p14="http://schemas.microsoft.com/office/powerpoint/2010/main" val="1630197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75126E8-4F03-0C47-BDF5-F75910A7DF17}" type="datetimeFigureOut">
              <a:rPr lang="tr-TR" smtClean="0"/>
              <a:t>14.03.2022</a:t>
            </a:fld>
            <a:endParaRPr lang="tr-T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3BD054-766C-D34C-B53F-1661DEC7C8D1}" type="slidenum">
              <a:rPr lang="tr-TR" smtClean="0"/>
              <a:t>‹#›</a:t>
            </a:fld>
            <a:endParaRPr lang="tr-TR"/>
          </a:p>
        </p:txBody>
      </p:sp>
    </p:spTree>
    <p:extLst>
      <p:ext uri="{BB962C8B-B14F-4D97-AF65-F5344CB8AC3E}">
        <p14:creationId xmlns:p14="http://schemas.microsoft.com/office/powerpoint/2010/main" val="1331461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675126E8-4F03-0C47-BDF5-F75910A7DF17}" type="datetimeFigureOut">
              <a:rPr lang="tr-TR" smtClean="0"/>
              <a:t>14.03.2022</a:t>
            </a:fld>
            <a:endParaRPr lang="tr-T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tr-T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873BD054-766C-D34C-B53F-1661DEC7C8D1}" type="slidenum">
              <a:rPr lang="tr-TR" smtClean="0"/>
              <a:t>‹#›</a:t>
            </a:fld>
            <a:endParaRPr lang="tr-T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9260524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C91B3E3-9B6A-1C4E-A6C1-0B94EE1EFCB0}"/>
              </a:ext>
            </a:extLst>
          </p:cNvPr>
          <p:cNvSpPr>
            <a:spLocks noGrp="1"/>
          </p:cNvSpPr>
          <p:nvPr>
            <p:ph type="ctrTitle"/>
          </p:nvPr>
        </p:nvSpPr>
        <p:spPr>
          <a:xfrm>
            <a:off x="581191" y="1020431"/>
            <a:ext cx="11232857" cy="1475013"/>
          </a:xfrm>
        </p:spPr>
        <p:txBody>
          <a:bodyPr>
            <a:normAutofit/>
          </a:bodyPr>
          <a:lstStyle/>
          <a:p>
            <a:pPr algn="ctr"/>
            <a:r>
              <a:rPr lang="tr-TR" b="1" dirty="0">
                <a:latin typeface="Tahoma" panose="020B0604030504040204" pitchFamily="34" charset="0"/>
                <a:ea typeface="Tahoma" panose="020B0604030504040204" pitchFamily="34" charset="0"/>
                <a:cs typeface="Tahoma" panose="020B0604030504040204" pitchFamily="34" charset="0"/>
              </a:rPr>
              <a:t>DİL EDİNİM KURAMLARI</a:t>
            </a:r>
          </a:p>
        </p:txBody>
      </p:sp>
      <p:sp>
        <p:nvSpPr>
          <p:cNvPr id="3" name="Alt Başlık 2">
            <a:extLst>
              <a:ext uri="{FF2B5EF4-FFF2-40B4-BE49-F238E27FC236}">
                <a16:creationId xmlns:a16="http://schemas.microsoft.com/office/drawing/2014/main" id="{36AF2397-4D38-1448-8964-2B0E5115FAF5}"/>
              </a:ext>
            </a:extLst>
          </p:cNvPr>
          <p:cNvSpPr>
            <a:spLocks noGrp="1"/>
          </p:cNvSpPr>
          <p:nvPr>
            <p:ph type="subTitle" idx="1"/>
          </p:nvPr>
        </p:nvSpPr>
        <p:spPr/>
        <p:txBody>
          <a:bodyPr>
            <a:normAutofit/>
          </a:bodyPr>
          <a:lstStyle/>
          <a:p>
            <a:pPr algn="ctr"/>
            <a:r>
              <a:rPr lang="tr-TR" sz="2400" cap="none" dirty="0">
                <a:latin typeface="Tahoma" panose="020B0604030504040204" pitchFamily="34" charset="0"/>
                <a:ea typeface="Tahoma" panose="020B0604030504040204" pitchFamily="34" charset="0"/>
                <a:cs typeface="Tahoma" panose="020B0604030504040204" pitchFamily="34" charset="0"/>
              </a:rPr>
              <a:t>Arş. Gör. Dr. Emrah </a:t>
            </a:r>
            <a:r>
              <a:rPr lang="tr-TR" sz="2400" cap="none" dirty="0" err="1">
                <a:latin typeface="Tahoma" panose="020B0604030504040204" pitchFamily="34" charset="0"/>
                <a:ea typeface="Tahoma" panose="020B0604030504040204" pitchFamily="34" charset="0"/>
                <a:cs typeface="Tahoma" panose="020B0604030504040204" pitchFamily="34" charset="0"/>
              </a:rPr>
              <a:t>Gülboy</a:t>
            </a:r>
            <a:endParaRPr lang="tr-TR" sz="2400" cap="none" dirty="0">
              <a:latin typeface="Tahoma" panose="020B0604030504040204" pitchFamily="34" charset="0"/>
              <a:ea typeface="Tahoma" panose="020B0604030504040204" pitchFamily="34" charset="0"/>
              <a:cs typeface="Tahoma" panose="020B0604030504040204" pitchFamily="34" charset="0"/>
            </a:endParaRPr>
          </a:p>
        </p:txBody>
      </p:sp>
      <p:pic>
        <p:nvPicPr>
          <p:cNvPr id="1028" name="Picture 4">
            <a:extLst>
              <a:ext uri="{FF2B5EF4-FFF2-40B4-BE49-F238E27FC236}">
                <a16:creationId xmlns:a16="http://schemas.microsoft.com/office/drawing/2014/main" id="{AD3BCA46-7B04-CE41-9E03-9BAE5BDEF1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227" y="3222705"/>
            <a:ext cx="10993546" cy="3015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374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02B860-2A88-7648-AE09-D105862FDDEA}"/>
              </a:ext>
            </a:extLst>
          </p:cNvPr>
          <p:cNvSpPr>
            <a:spLocks noGrp="1"/>
          </p:cNvSpPr>
          <p:nvPr>
            <p:ph type="title"/>
          </p:nvPr>
        </p:nvSpPr>
        <p:spPr/>
        <p:txBody>
          <a:bodyPr>
            <a:normAutofit/>
          </a:bodyPr>
          <a:lstStyle/>
          <a:p>
            <a:pPr algn="ctr"/>
            <a:r>
              <a:rPr lang="tr-TR" sz="3600" b="1" dirty="0">
                <a:latin typeface="Tahoma" panose="020B0604030504040204" pitchFamily="34" charset="0"/>
                <a:ea typeface="Tahoma" panose="020B0604030504040204" pitchFamily="34" charset="0"/>
                <a:cs typeface="Tahoma" panose="020B0604030504040204" pitchFamily="34" charset="0"/>
              </a:rPr>
              <a:t>Klasik </a:t>
            </a:r>
            <a:r>
              <a:rPr lang="tr-TR" sz="3600" b="1" dirty="0" err="1">
                <a:latin typeface="Tahoma" panose="020B0604030504040204" pitchFamily="34" charset="0"/>
                <a:ea typeface="Tahoma" panose="020B0604030504040204" pitchFamily="34" charset="0"/>
                <a:cs typeface="Tahoma" panose="020B0604030504040204" pitchFamily="34" charset="0"/>
              </a:rPr>
              <a:t>kOŞULLANMA</a:t>
            </a:r>
            <a:endParaRPr sz="3600" b="1" dirty="0">
              <a:latin typeface="Tahoma" panose="020B0604030504040204" pitchFamily="34" charset="0"/>
              <a:ea typeface="Tahoma" panose="020B0604030504040204" pitchFamily="34" charset="0"/>
              <a:cs typeface="Tahoma" panose="020B0604030504040204" pitchFamily="34" charset="0"/>
            </a:endParaRPr>
          </a:p>
        </p:txBody>
      </p:sp>
      <p:pic>
        <p:nvPicPr>
          <p:cNvPr id="2052" name="Picture 4" descr="Klasik Koşullanma, Pavlov ve Küçük Albert Deneyi - Psikolog Hanım">
            <a:extLst>
              <a:ext uri="{FF2B5EF4-FFF2-40B4-BE49-F238E27FC236}">
                <a16:creationId xmlns:a16="http://schemas.microsoft.com/office/drawing/2014/main" id="{92DED52F-C1DF-FC4A-B665-29CB5E85F0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383" y="2069477"/>
            <a:ext cx="7701395" cy="47037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Klasik Koşullanma, Pavlov ve Küçük Albert Deneyi - Psikolog Hanım">
            <a:extLst>
              <a:ext uri="{FF2B5EF4-FFF2-40B4-BE49-F238E27FC236}">
                <a16:creationId xmlns:a16="http://schemas.microsoft.com/office/drawing/2014/main" id="{1686C72E-7E72-744F-BF9E-FE64449629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1337" y="2069477"/>
            <a:ext cx="3325280" cy="4703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433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EA9742F-6047-F649-AAC2-557F980D261E}"/>
              </a:ext>
            </a:extLst>
          </p:cNvPr>
          <p:cNvSpPr>
            <a:spLocks noGrp="1"/>
          </p:cNvSpPr>
          <p:nvPr>
            <p:ph type="title"/>
          </p:nvPr>
        </p:nvSpPr>
        <p:spPr/>
        <p:txBody>
          <a:bodyPr>
            <a:normAutofit/>
          </a:bodyPr>
          <a:lstStyle/>
          <a:p>
            <a:pPr algn="ctr"/>
            <a:r>
              <a:rPr lang="tr-TR" sz="3600" b="1" dirty="0">
                <a:latin typeface="Tahoma" panose="020B0604030504040204" pitchFamily="34" charset="0"/>
                <a:ea typeface="Tahoma" panose="020B0604030504040204" pitchFamily="34" charset="0"/>
                <a:cs typeface="Tahoma" panose="020B0604030504040204" pitchFamily="34" charset="0"/>
              </a:rPr>
              <a:t>DİKKAT</a:t>
            </a:r>
          </a:p>
        </p:txBody>
      </p:sp>
      <p:sp>
        <p:nvSpPr>
          <p:cNvPr id="61" name="Google Shape;223;p19">
            <a:extLst>
              <a:ext uri="{FF2B5EF4-FFF2-40B4-BE49-F238E27FC236}">
                <a16:creationId xmlns:a16="http://schemas.microsoft.com/office/drawing/2014/main" id="{0988D3E2-DC17-7941-8EA8-71109A70B79F}"/>
              </a:ext>
            </a:extLst>
          </p:cNvPr>
          <p:cNvSpPr txBox="1"/>
          <p:nvPr/>
        </p:nvSpPr>
        <p:spPr>
          <a:xfrm>
            <a:off x="10354815" y="2422194"/>
            <a:ext cx="1280400" cy="1617748"/>
          </a:xfrm>
          <a:prstGeom prst="rect">
            <a:avLst/>
          </a:prstGeom>
          <a:solidFill>
            <a:srgbClr val="EEEEEE"/>
          </a:solidFill>
          <a:ln>
            <a:noFill/>
          </a:ln>
        </p:spPr>
        <p:txBody>
          <a:bodyPr spcFirstLastPara="1" wrap="square" lIns="137150" tIns="91425" rIns="137150"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4000" b="1"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Fira Sans Extra Condensed"/>
            </a:endParaRPr>
          </a:p>
        </p:txBody>
      </p:sp>
      <p:grpSp>
        <p:nvGrpSpPr>
          <p:cNvPr id="64" name="Google Shape;227;p19">
            <a:extLst>
              <a:ext uri="{FF2B5EF4-FFF2-40B4-BE49-F238E27FC236}">
                <a16:creationId xmlns:a16="http://schemas.microsoft.com/office/drawing/2014/main" id="{C3D3B900-D727-3C49-AA72-DC0E8C3DC5C3}"/>
              </a:ext>
            </a:extLst>
          </p:cNvPr>
          <p:cNvGrpSpPr/>
          <p:nvPr/>
        </p:nvGrpSpPr>
        <p:grpSpPr>
          <a:xfrm>
            <a:off x="986219" y="1914145"/>
            <a:ext cx="2545577" cy="4525454"/>
            <a:chOff x="904425" y="410400"/>
            <a:chExt cx="2747816" cy="4322600"/>
          </a:xfrm>
        </p:grpSpPr>
        <p:sp>
          <p:nvSpPr>
            <p:cNvPr id="65" name="Google Shape;228;p19">
              <a:extLst>
                <a:ext uri="{FF2B5EF4-FFF2-40B4-BE49-F238E27FC236}">
                  <a16:creationId xmlns:a16="http://schemas.microsoft.com/office/drawing/2014/main" id="{FF393D6D-1AC7-D840-96BE-D61048AEFC40}"/>
                </a:ext>
              </a:extLst>
            </p:cNvPr>
            <p:cNvSpPr/>
            <p:nvPr/>
          </p:nvSpPr>
          <p:spPr>
            <a:xfrm>
              <a:off x="904425" y="2696822"/>
              <a:ext cx="2743257" cy="1131356"/>
            </a:xfrm>
            <a:custGeom>
              <a:avLst/>
              <a:gdLst/>
              <a:ahLst/>
              <a:cxnLst/>
              <a:rect l="l" t="t" r="r" b="b"/>
              <a:pathLst>
                <a:path w="80025" h="46601" extrusionOk="0">
                  <a:moveTo>
                    <a:pt x="80025" y="0"/>
                  </a:moveTo>
                  <a:lnTo>
                    <a:pt x="1" y="27187"/>
                  </a:lnTo>
                  <a:lnTo>
                    <a:pt x="1" y="46600"/>
                  </a:lnTo>
                  <a:lnTo>
                    <a:pt x="80025" y="19481"/>
                  </a:lnTo>
                  <a:lnTo>
                    <a:pt x="80025"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66" name="Google Shape;229;p19">
              <a:extLst>
                <a:ext uri="{FF2B5EF4-FFF2-40B4-BE49-F238E27FC236}">
                  <a16:creationId xmlns:a16="http://schemas.microsoft.com/office/drawing/2014/main" id="{9A3982AA-80D9-4146-9D3B-7ED23EB44F9C}"/>
                </a:ext>
              </a:extLst>
            </p:cNvPr>
            <p:cNvSpPr/>
            <p:nvPr/>
          </p:nvSpPr>
          <p:spPr>
            <a:xfrm>
              <a:off x="904425" y="3350051"/>
              <a:ext cx="2743257" cy="1132157"/>
            </a:xfrm>
            <a:custGeom>
              <a:avLst/>
              <a:gdLst/>
              <a:ahLst/>
              <a:cxnLst/>
              <a:rect l="l" t="t" r="r" b="b"/>
              <a:pathLst>
                <a:path w="80025" h="46634" extrusionOk="0">
                  <a:moveTo>
                    <a:pt x="80025" y="0"/>
                  </a:moveTo>
                  <a:lnTo>
                    <a:pt x="1" y="27153"/>
                  </a:lnTo>
                  <a:lnTo>
                    <a:pt x="1" y="46634"/>
                  </a:lnTo>
                  <a:lnTo>
                    <a:pt x="80025" y="19447"/>
                  </a:lnTo>
                  <a:lnTo>
                    <a:pt x="80025"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67" name="Google Shape;230;p19">
              <a:extLst>
                <a:ext uri="{FF2B5EF4-FFF2-40B4-BE49-F238E27FC236}">
                  <a16:creationId xmlns:a16="http://schemas.microsoft.com/office/drawing/2014/main" id="{F69D5C79-A7EE-7240-804A-FCB0C55268F4}"/>
                </a:ext>
              </a:extLst>
            </p:cNvPr>
            <p:cNvSpPr/>
            <p:nvPr/>
          </p:nvSpPr>
          <p:spPr>
            <a:xfrm>
              <a:off x="2070110" y="2800790"/>
              <a:ext cx="410745" cy="1932210"/>
            </a:xfrm>
            <a:custGeom>
              <a:avLst/>
              <a:gdLst/>
              <a:ahLst/>
              <a:cxnLst/>
              <a:rect l="l" t="t" r="r" b="b"/>
              <a:pathLst>
                <a:path w="18848" h="88664" extrusionOk="0">
                  <a:moveTo>
                    <a:pt x="0" y="0"/>
                  </a:moveTo>
                  <a:lnTo>
                    <a:pt x="0" y="83727"/>
                  </a:lnTo>
                  <a:cubicBezTo>
                    <a:pt x="0" y="86462"/>
                    <a:pt x="2202" y="88664"/>
                    <a:pt x="4937" y="88664"/>
                  </a:cubicBezTo>
                  <a:lnTo>
                    <a:pt x="13944" y="88664"/>
                  </a:lnTo>
                  <a:cubicBezTo>
                    <a:pt x="16646" y="88664"/>
                    <a:pt x="18847" y="86496"/>
                    <a:pt x="18847" y="83727"/>
                  </a:cubicBezTo>
                  <a:lnTo>
                    <a:pt x="18847" y="0"/>
                  </a:lnTo>
                  <a:close/>
                </a:path>
              </a:pathLst>
            </a:custGeom>
            <a:solidFill>
              <a:srgbClr val="5959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68" name="Google Shape;231;p19">
              <a:extLst>
                <a:ext uri="{FF2B5EF4-FFF2-40B4-BE49-F238E27FC236}">
                  <a16:creationId xmlns:a16="http://schemas.microsoft.com/office/drawing/2014/main" id="{10326FD7-CCD7-6549-B061-73DA27F7968A}"/>
                </a:ext>
              </a:extLst>
            </p:cNvPr>
            <p:cNvSpPr/>
            <p:nvPr/>
          </p:nvSpPr>
          <p:spPr>
            <a:xfrm>
              <a:off x="2070110" y="2800790"/>
              <a:ext cx="396188" cy="1932210"/>
            </a:xfrm>
            <a:custGeom>
              <a:avLst/>
              <a:gdLst/>
              <a:ahLst/>
              <a:cxnLst/>
              <a:rect l="l" t="t" r="r" b="b"/>
              <a:pathLst>
                <a:path w="18180" h="88664" extrusionOk="0">
                  <a:moveTo>
                    <a:pt x="0" y="0"/>
                  </a:moveTo>
                  <a:lnTo>
                    <a:pt x="0" y="83727"/>
                  </a:lnTo>
                  <a:cubicBezTo>
                    <a:pt x="0" y="86462"/>
                    <a:pt x="2202" y="88664"/>
                    <a:pt x="4937" y="88664"/>
                  </a:cubicBezTo>
                  <a:lnTo>
                    <a:pt x="13944" y="88664"/>
                  </a:lnTo>
                  <a:cubicBezTo>
                    <a:pt x="15778" y="88664"/>
                    <a:pt x="17346" y="87663"/>
                    <a:pt x="18180" y="86162"/>
                  </a:cubicBezTo>
                  <a:lnTo>
                    <a:pt x="18180" y="86162"/>
                  </a:lnTo>
                  <a:cubicBezTo>
                    <a:pt x="17646" y="86362"/>
                    <a:pt x="17046" y="86496"/>
                    <a:pt x="16446" y="86496"/>
                  </a:cubicBezTo>
                  <a:lnTo>
                    <a:pt x="7439" y="86496"/>
                  </a:lnTo>
                  <a:cubicBezTo>
                    <a:pt x="4704" y="86496"/>
                    <a:pt x="2502" y="84294"/>
                    <a:pt x="2502" y="81559"/>
                  </a:cubicBezTo>
                  <a:lnTo>
                    <a:pt x="2502"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69" name="Google Shape;232;p19">
              <a:extLst>
                <a:ext uri="{FF2B5EF4-FFF2-40B4-BE49-F238E27FC236}">
                  <a16:creationId xmlns:a16="http://schemas.microsoft.com/office/drawing/2014/main" id="{FC01E3CA-6518-E546-885B-1FF308D3175F}"/>
                </a:ext>
              </a:extLst>
            </p:cNvPr>
            <p:cNvSpPr/>
            <p:nvPr/>
          </p:nvSpPr>
          <p:spPr>
            <a:xfrm>
              <a:off x="1884733" y="2350054"/>
              <a:ext cx="780738" cy="1986016"/>
            </a:xfrm>
            <a:custGeom>
              <a:avLst/>
              <a:gdLst/>
              <a:ahLst/>
              <a:cxnLst/>
              <a:rect l="l" t="t" r="r" b="b"/>
              <a:pathLst>
                <a:path w="35826" h="91133" extrusionOk="0">
                  <a:moveTo>
                    <a:pt x="0" y="1"/>
                  </a:moveTo>
                  <a:lnTo>
                    <a:pt x="3436" y="88498"/>
                  </a:lnTo>
                  <a:cubicBezTo>
                    <a:pt x="3369" y="88564"/>
                    <a:pt x="3369" y="88631"/>
                    <a:pt x="3369" y="88698"/>
                  </a:cubicBezTo>
                  <a:cubicBezTo>
                    <a:pt x="3369" y="90032"/>
                    <a:pt x="9874" y="91133"/>
                    <a:pt x="17913" y="91133"/>
                  </a:cubicBezTo>
                  <a:cubicBezTo>
                    <a:pt x="25986" y="91133"/>
                    <a:pt x="32490" y="90032"/>
                    <a:pt x="32490" y="88698"/>
                  </a:cubicBezTo>
                  <a:cubicBezTo>
                    <a:pt x="32490" y="88631"/>
                    <a:pt x="32490" y="88564"/>
                    <a:pt x="32424" y="88498"/>
                  </a:cubicBezTo>
                  <a:lnTo>
                    <a:pt x="35826" y="1"/>
                  </a:lnTo>
                  <a:close/>
                </a:path>
              </a:pathLst>
            </a:custGeom>
            <a:solidFill>
              <a:srgbClr val="5959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70" name="Google Shape;233;p19">
              <a:extLst>
                <a:ext uri="{FF2B5EF4-FFF2-40B4-BE49-F238E27FC236}">
                  <a16:creationId xmlns:a16="http://schemas.microsoft.com/office/drawing/2014/main" id="{BC0BE02B-C5C7-734B-813A-60B6BE044855}"/>
                </a:ext>
              </a:extLst>
            </p:cNvPr>
            <p:cNvSpPr/>
            <p:nvPr/>
          </p:nvSpPr>
          <p:spPr>
            <a:xfrm>
              <a:off x="2520824" y="2345696"/>
              <a:ext cx="109791" cy="1872608"/>
            </a:xfrm>
            <a:custGeom>
              <a:avLst/>
              <a:gdLst/>
              <a:ahLst/>
              <a:cxnLst/>
              <a:rect l="l" t="t" r="r" b="b"/>
              <a:pathLst>
                <a:path w="5038" h="85929" extrusionOk="0">
                  <a:moveTo>
                    <a:pt x="3303" y="1"/>
                  </a:moveTo>
                  <a:lnTo>
                    <a:pt x="1" y="85929"/>
                  </a:lnTo>
                  <a:lnTo>
                    <a:pt x="1702" y="85929"/>
                  </a:lnTo>
                  <a:lnTo>
                    <a:pt x="5038"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71" name="Google Shape;234;p19">
              <a:extLst>
                <a:ext uri="{FF2B5EF4-FFF2-40B4-BE49-F238E27FC236}">
                  <a16:creationId xmlns:a16="http://schemas.microsoft.com/office/drawing/2014/main" id="{26708A18-A0DD-AD46-91B0-5779F38AA2C4}"/>
                </a:ext>
              </a:extLst>
            </p:cNvPr>
            <p:cNvSpPr/>
            <p:nvPr/>
          </p:nvSpPr>
          <p:spPr>
            <a:xfrm>
              <a:off x="1884733" y="2350054"/>
              <a:ext cx="780738" cy="1986757"/>
            </a:xfrm>
            <a:custGeom>
              <a:avLst/>
              <a:gdLst/>
              <a:ahLst/>
              <a:cxnLst/>
              <a:rect l="l" t="t" r="r" b="b"/>
              <a:pathLst>
                <a:path w="35826" h="91167" extrusionOk="0">
                  <a:moveTo>
                    <a:pt x="0" y="1"/>
                  </a:moveTo>
                  <a:lnTo>
                    <a:pt x="367" y="10008"/>
                  </a:lnTo>
                  <a:lnTo>
                    <a:pt x="3369" y="88531"/>
                  </a:lnTo>
                  <a:cubicBezTo>
                    <a:pt x="3336" y="88631"/>
                    <a:pt x="3336" y="88664"/>
                    <a:pt x="3336" y="88731"/>
                  </a:cubicBezTo>
                  <a:cubicBezTo>
                    <a:pt x="3336" y="90065"/>
                    <a:pt x="9841" y="91166"/>
                    <a:pt x="17880" y="91166"/>
                  </a:cubicBezTo>
                  <a:cubicBezTo>
                    <a:pt x="25919" y="91166"/>
                    <a:pt x="32424" y="90065"/>
                    <a:pt x="32424" y="88731"/>
                  </a:cubicBezTo>
                  <a:cubicBezTo>
                    <a:pt x="32424" y="88664"/>
                    <a:pt x="32424" y="88631"/>
                    <a:pt x="32390" y="88531"/>
                  </a:cubicBezTo>
                  <a:lnTo>
                    <a:pt x="32490" y="86863"/>
                  </a:lnTo>
                  <a:lnTo>
                    <a:pt x="32490" y="86863"/>
                  </a:lnTo>
                  <a:cubicBezTo>
                    <a:pt x="29822" y="87397"/>
                    <a:pt x="25719" y="87730"/>
                    <a:pt x="21149" y="87730"/>
                  </a:cubicBezTo>
                  <a:cubicBezTo>
                    <a:pt x="13076" y="87730"/>
                    <a:pt x="6572" y="86663"/>
                    <a:pt x="6572" y="85329"/>
                  </a:cubicBezTo>
                  <a:cubicBezTo>
                    <a:pt x="6572" y="85229"/>
                    <a:pt x="6572" y="85195"/>
                    <a:pt x="6638" y="85128"/>
                  </a:cubicBezTo>
                  <a:lnTo>
                    <a:pt x="3736" y="10408"/>
                  </a:lnTo>
                  <a:lnTo>
                    <a:pt x="3736" y="10408"/>
                  </a:lnTo>
                  <a:cubicBezTo>
                    <a:pt x="8006" y="10842"/>
                    <a:pt x="12810" y="11109"/>
                    <a:pt x="17880" y="11109"/>
                  </a:cubicBezTo>
                  <a:cubicBezTo>
                    <a:pt x="18324" y="11113"/>
                    <a:pt x="18765" y="11116"/>
                    <a:pt x="19204" y="11116"/>
                  </a:cubicBezTo>
                  <a:cubicBezTo>
                    <a:pt x="25258" y="11116"/>
                    <a:pt x="30794" y="10692"/>
                    <a:pt x="35459" y="10008"/>
                  </a:cubicBezTo>
                  <a:lnTo>
                    <a:pt x="35826" y="1"/>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72" name="Google Shape;235;p19">
              <a:extLst>
                <a:ext uri="{FF2B5EF4-FFF2-40B4-BE49-F238E27FC236}">
                  <a16:creationId xmlns:a16="http://schemas.microsoft.com/office/drawing/2014/main" id="{300DBDC9-76EC-4340-BD5B-584E7824BFB5}"/>
                </a:ext>
              </a:extLst>
            </p:cNvPr>
            <p:cNvSpPr/>
            <p:nvPr/>
          </p:nvSpPr>
          <p:spPr>
            <a:xfrm>
              <a:off x="1487806" y="1363566"/>
              <a:ext cx="1575293" cy="1155111"/>
            </a:xfrm>
            <a:custGeom>
              <a:avLst/>
              <a:gdLst/>
              <a:ahLst/>
              <a:cxnLst/>
              <a:rect l="l" t="t" r="r" b="b"/>
              <a:pathLst>
                <a:path w="72286" h="53005" extrusionOk="0">
                  <a:moveTo>
                    <a:pt x="0" y="0"/>
                  </a:moveTo>
                  <a:lnTo>
                    <a:pt x="5071" y="46333"/>
                  </a:lnTo>
                  <a:cubicBezTo>
                    <a:pt x="5071" y="50003"/>
                    <a:pt x="19014" y="53005"/>
                    <a:pt x="36160" y="53005"/>
                  </a:cubicBezTo>
                  <a:cubicBezTo>
                    <a:pt x="53272" y="53005"/>
                    <a:pt x="67215" y="50036"/>
                    <a:pt x="67215" y="46333"/>
                  </a:cubicBezTo>
                  <a:lnTo>
                    <a:pt x="72285" y="0"/>
                  </a:lnTo>
                  <a:close/>
                </a:path>
              </a:pathLst>
            </a:custGeom>
            <a:solidFill>
              <a:srgbClr val="5959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73" name="Google Shape;236;p19">
              <a:extLst>
                <a:ext uri="{FF2B5EF4-FFF2-40B4-BE49-F238E27FC236}">
                  <a16:creationId xmlns:a16="http://schemas.microsoft.com/office/drawing/2014/main" id="{F376C0A8-1D9E-2D47-8BEC-EE9D8BCAAC1E}"/>
                </a:ext>
              </a:extLst>
            </p:cNvPr>
            <p:cNvSpPr/>
            <p:nvPr/>
          </p:nvSpPr>
          <p:spPr>
            <a:xfrm>
              <a:off x="1519799" y="1426811"/>
              <a:ext cx="287879" cy="977023"/>
            </a:xfrm>
            <a:custGeom>
              <a:avLst/>
              <a:gdLst/>
              <a:ahLst/>
              <a:cxnLst/>
              <a:rect l="l" t="t" r="r" b="b"/>
              <a:pathLst>
                <a:path w="13210" h="44833" extrusionOk="0">
                  <a:moveTo>
                    <a:pt x="0" y="0"/>
                  </a:moveTo>
                  <a:lnTo>
                    <a:pt x="0" y="0"/>
                  </a:lnTo>
                  <a:cubicBezTo>
                    <a:pt x="1601" y="13944"/>
                    <a:pt x="3036" y="27920"/>
                    <a:pt x="4937" y="41797"/>
                  </a:cubicBezTo>
                  <a:cubicBezTo>
                    <a:pt x="5204" y="41997"/>
                    <a:pt x="5337" y="42130"/>
                    <a:pt x="5771" y="42397"/>
                  </a:cubicBezTo>
                  <a:cubicBezTo>
                    <a:pt x="4904" y="36460"/>
                    <a:pt x="4203" y="30589"/>
                    <a:pt x="3436" y="24651"/>
                  </a:cubicBezTo>
                  <a:cubicBezTo>
                    <a:pt x="2735" y="18914"/>
                    <a:pt x="2002" y="13143"/>
                    <a:pt x="1234" y="7406"/>
                  </a:cubicBezTo>
                  <a:lnTo>
                    <a:pt x="1234" y="7372"/>
                  </a:lnTo>
                  <a:cubicBezTo>
                    <a:pt x="2168" y="12376"/>
                    <a:pt x="3202" y="17279"/>
                    <a:pt x="4403" y="22249"/>
                  </a:cubicBezTo>
                  <a:cubicBezTo>
                    <a:pt x="6438" y="29688"/>
                    <a:pt x="8673" y="37093"/>
                    <a:pt x="11208" y="44399"/>
                  </a:cubicBezTo>
                  <a:cubicBezTo>
                    <a:pt x="11942" y="44599"/>
                    <a:pt x="12376" y="44666"/>
                    <a:pt x="13210" y="44832"/>
                  </a:cubicBezTo>
                  <a:cubicBezTo>
                    <a:pt x="11342" y="31323"/>
                    <a:pt x="9740" y="17746"/>
                    <a:pt x="8073" y="4170"/>
                  </a:cubicBezTo>
                  <a:cubicBezTo>
                    <a:pt x="7172" y="3970"/>
                    <a:pt x="6705" y="3836"/>
                    <a:pt x="5904" y="3603"/>
                  </a:cubicBezTo>
                  <a:lnTo>
                    <a:pt x="5904" y="3603"/>
                  </a:lnTo>
                  <a:cubicBezTo>
                    <a:pt x="6605" y="9307"/>
                    <a:pt x="7372" y="15011"/>
                    <a:pt x="8106" y="20748"/>
                  </a:cubicBezTo>
                  <a:cubicBezTo>
                    <a:pt x="8873" y="26352"/>
                    <a:pt x="9607" y="31990"/>
                    <a:pt x="10541" y="37627"/>
                  </a:cubicBezTo>
                  <a:lnTo>
                    <a:pt x="10508" y="37660"/>
                  </a:lnTo>
                  <a:cubicBezTo>
                    <a:pt x="9107" y="32957"/>
                    <a:pt x="7672" y="28287"/>
                    <a:pt x="6205" y="23584"/>
                  </a:cubicBezTo>
                  <a:cubicBezTo>
                    <a:pt x="3936" y="16078"/>
                    <a:pt x="2035" y="8573"/>
                    <a:pt x="434" y="901"/>
                  </a:cubicBezTo>
                  <a:cubicBezTo>
                    <a:pt x="167" y="567"/>
                    <a:pt x="67" y="400"/>
                    <a:pt x="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74" name="Google Shape;237;p19">
              <a:extLst>
                <a:ext uri="{FF2B5EF4-FFF2-40B4-BE49-F238E27FC236}">
                  <a16:creationId xmlns:a16="http://schemas.microsoft.com/office/drawing/2014/main" id="{E03EB328-2979-B844-8023-B520054C440F}"/>
                </a:ext>
              </a:extLst>
            </p:cNvPr>
            <p:cNvSpPr/>
            <p:nvPr/>
          </p:nvSpPr>
          <p:spPr>
            <a:xfrm>
              <a:off x="1797494" y="1538024"/>
              <a:ext cx="359119" cy="902885"/>
            </a:xfrm>
            <a:custGeom>
              <a:avLst/>
              <a:gdLst/>
              <a:ahLst/>
              <a:cxnLst/>
              <a:rect l="l" t="t" r="r" b="b"/>
              <a:pathLst>
                <a:path w="16479" h="41431" extrusionOk="0">
                  <a:moveTo>
                    <a:pt x="1" y="1"/>
                  </a:moveTo>
                  <a:lnTo>
                    <a:pt x="1" y="1"/>
                  </a:lnTo>
                  <a:cubicBezTo>
                    <a:pt x="1402" y="13477"/>
                    <a:pt x="2803" y="26920"/>
                    <a:pt x="4370" y="40396"/>
                  </a:cubicBezTo>
                  <a:cubicBezTo>
                    <a:pt x="8373" y="40997"/>
                    <a:pt x="12476" y="41330"/>
                    <a:pt x="16479" y="41431"/>
                  </a:cubicBezTo>
                  <a:cubicBezTo>
                    <a:pt x="16346" y="39929"/>
                    <a:pt x="16379" y="38929"/>
                    <a:pt x="16312" y="37194"/>
                  </a:cubicBezTo>
                  <a:cubicBezTo>
                    <a:pt x="12042" y="37027"/>
                    <a:pt x="10041" y="36861"/>
                    <a:pt x="6472" y="36427"/>
                  </a:cubicBezTo>
                  <a:cubicBezTo>
                    <a:pt x="6005" y="31590"/>
                    <a:pt x="5538" y="26720"/>
                    <a:pt x="5104" y="21883"/>
                  </a:cubicBezTo>
                  <a:lnTo>
                    <a:pt x="5104" y="21883"/>
                  </a:lnTo>
                  <a:cubicBezTo>
                    <a:pt x="8607" y="22317"/>
                    <a:pt x="10508" y="22484"/>
                    <a:pt x="14611" y="22684"/>
                  </a:cubicBezTo>
                  <a:cubicBezTo>
                    <a:pt x="14511" y="20983"/>
                    <a:pt x="14478" y="20149"/>
                    <a:pt x="14377" y="18381"/>
                  </a:cubicBezTo>
                  <a:cubicBezTo>
                    <a:pt x="10208" y="18214"/>
                    <a:pt x="8206" y="18047"/>
                    <a:pt x="4671" y="17580"/>
                  </a:cubicBezTo>
                  <a:cubicBezTo>
                    <a:pt x="4270" y="13344"/>
                    <a:pt x="3870" y="9074"/>
                    <a:pt x="3470" y="4838"/>
                  </a:cubicBezTo>
                  <a:lnTo>
                    <a:pt x="3470" y="4838"/>
                  </a:lnTo>
                  <a:cubicBezTo>
                    <a:pt x="7439" y="5338"/>
                    <a:pt x="9707" y="5538"/>
                    <a:pt x="14478" y="5738"/>
                  </a:cubicBezTo>
                  <a:cubicBezTo>
                    <a:pt x="14377" y="4037"/>
                    <a:pt x="14377" y="3170"/>
                    <a:pt x="14311" y="1402"/>
                  </a:cubicBezTo>
                  <a:cubicBezTo>
                    <a:pt x="9507" y="1135"/>
                    <a:pt x="4737" y="801"/>
                    <a:pt x="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75" name="Google Shape;238;p19">
              <a:extLst>
                <a:ext uri="{FF2B5EF4-FFF2-40B4-BE49-F238E27FC236}">
                  <a16:creationId xmlns:a16="http://schemas.microsoft.com/office/drawing/2014/main" id="{625ACD25-76B3-494A-8FD7-EF9CBD394DF7}"/>
                </a:ext>
              </a:extLst>
            </p:cNvPr>
            <p:cNvSpPr/>
            <p:nvPr/>
          </p:nvSpPr>
          <p:spPr>
            <a:xfrm>
              <a:off x="2183524" y="1510411"/>
              <a:ext cx="701501" cy="932675"/>
            </a:xfrm>
            <a:custGeom>
              <a:avLst/>
              <a:gdLst/>
              <a:ahLst/>
              <a:cxnLst/>
              <a:rect l="l" t="t" r="r" b="b"/>
              <a:pathLst>
                <a:path w="32190" h="42798" extrusionOk="0">
                  <a:moveTo>
                    <a:pt x="32190" y="0"/>
                  </a:moveTo>
                  <a:cubicBezTo>
                    <a:pt x="31289" y="267"/>
                    <a:pt x="30789" y="334"/>
                    <a:pt x="29755" y="601"/>
                  </a:cubicBezTo>
                  <a:cubicBezTo>
                    <a:pt x="28020" y="7606"/>
                    <a:pt x="26352" y="14611"/>
                    <a:pt x="24685" y="21616"/>
                  </a:cubicBezTo>
                  <a:cubicBezTo>
                    <a:pt x="23617" y="26352"/>
                    <a:pt x="22483" y="31123"/>
                    <a:pt x="21582" y="35859"/>
                  </a:cubicBezTo>
                  <a:lnTo>
                    <a:pt x="21516" y="35859"/>
                  </a:lnTo>
                  <a:cubicBezTo>
                    <a:pt x="21649" y="31289"/>
                    <a:pt x="21516" y="26753"/>
                    <a:pt x="21416" y="22183"/>
                  </a:cubicBezTo>
                  <a:cubicBezTo>
                    <a:pt x="21149" y="15478"/>
                    <a:pt x="20748" y="8773"/>
                    <a:pt x="20248" y="2068"/>
                  </a:cubicBezTo>
                  <a:cubicBezTo>
                    <a:pt x="18814" y="2235"/>
                    <a:pt x="18080" y="2269"/>
                    <a:pt x="16579" y="2402"/>
                  </a:cubicBezTo>
                  <a:cubicBezTo>
                    <a:pt x="14911" y="9174"/>
                    <a:pt x="13343" y="16012"/>
                    <a:pt x="11842" y="22850"/>
                  </a:cubicBezTo>
                  <a:cubicBezTo>
                    <a:pt x="10841" y="27487"/>
                    <a:pt x="9841" y="32157"/>
                    <a:pt x="9207" y="36860"/>
                  </a:cubicBezTo>
                  <a:lnTo>
                    <a:pt x="9140" y="36860"/>
                  </a:lnTo>
                  <a:cubicBezTo>
                    <a:pt x="8773" y="32257"/>
                    <a:pt x="8173" y="27653"/>
                    <a:pt x="7539" y="23083"/>
                  </a:cubicBezTo>
                  <a:cubicBezTo>
                    <a:pt x="6638" y="16312"/>
                    <a:pt x="5504" y="9574"/>
                    <a:pt x="4270" y="2836"/>
                  </a:cubicBezTo>
                  <a:cubicBezTo>
                    <a:pt x="2569" y="2836"/>
                    <a:pt x="1668" y="2836"/>
                    <a:pt x="0" y="2802"/>
                  </a:cubicBezTo>
                  <a:lnTo>
                    <a:pt x="0" y="2802"/>
                  </a:lnTo>
                  <a:cubicBezTo>
                    <a:pt x="2802" y="16078"/>
                    <a:pt x="5237" y="29355"/>
                    <a:pt x="7139" y="42798"/>
                  </a:cubicBezTo>
                  <a:cubicBezTo>
                    <a:pt x="8473" y="42764"/>
                    <a:pt x="9107" y="42764"/>
                    <a:pt x="10341" y="42698"/>
                  </a:cubicBezTo>
                  <a:cubicBezTo>
                    <a:pt x="11842" y="35659"/>
                    <a:pt x="13343" y="28687"/>
                    <a:pt x="14944" y="21682"/>
                  </a:cubicBezTo>
                  <a:cubicBezTo>
                    <a:pt x="15978" y="17279"/>
                    <a:pt x="16979" y="12843"/>
                    <a:pt x="17813" y="8406"/>
                  </a:cubicBezTo>
                  <a:lnTo>
                    <a:pt x="17913" y="8406"/>
                  </a:lnTo>
                  <a:cubicBezTo>
                    <a:pt x="17946" y="12743"/>
                    <a:pt x="18247" y="17079"/>
                    <a:pt x="18513" y="21416"/>
                  </a:cubicBezTo>
                  <a:cubicBezTo>
                    <a:pt x="18980" y="28254"/>
                    <a:pt x="19347" y="35125"/>
                    <a:pt x="19447" y="41997"/>
                  </a:cubicBezTo>
                  <a:cubicBezTo>
                    <a:pt x="20515" y="41864"/>
                    <a:pt x="21082" y="41830"/>
                    <a:pt x="22083" y="41663"/>
                  </a:cubicBezTo>
                  <a:cubicBezTo>
                    <a:pt x="25518" y="27787"/>
                    <a:pt x="28821" y="13910"/>
                    <a:pt x="3219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76" name="Google Shape;239;p19">
              <a:extLst>
                <a:ext uri="{FF2B5EF4-FFF2-40B4-BE49-F238E27FC236}">
                  <a16:creationId xmlns:a16="http://schemas.microsoft.com/office/drawing/2014/main" id="{B9EA079F-70E5-1745-98D9-993D98818D07}"/>
                </a:ext>
              </a:extLst>
            </p:cNvPr>
            <p:cNvSpPr/>
            <p:nvPr/>
          </p:nvSpPr>
          <p:spPr>
            <a:xfrm>
              <a:off x="2800000" y="1441064"/>
              <a:ext cx="226816" cy="945903"/>
            </a:xfrm>
            <a:custGeom>
              <a:avLst/>
              <a:gdLst/>
              <a:ahLst/>
              <a:cxnLst/>
              <a:rect l="l" t="t" r="r" b="b"/>
              <a:pathLst>
                <a:path w="10408" h="43405" extrusionOk="0">
                  <a:moveTo>
                    <a:pt x="10009" y="1"/>
                  </a:moveTo>
                  <a:cubicBezTo>
                    <a:pt x="9875" y="1"/>
                    <a:pt x="9700" y="85"/>
                    <a:pt x="9474" y="280"/>
                  </a:cubicBezTo>
                  <a:cubicBezTo>
                    <a:pt x="6171" y="3015"/>
                    <a:pt x="4703" y="8786"/>
                    <a:pt x="4136" y="13189"/>
                  </a:cubicBezTo>
                  <a:cubicBezTo>
                    <a:pt x="3369" y="18960"/>
                    <a:pt x="4670" y="21996"/>
                    <a:pt x="5871" y="23597"/>
                  </a:cubicBezTo>
                  <a:cubicBezTo>
                    <a:pt x="6972" y="24998"/>
                    <a:pt x="6872" y="27066"/>
                    <a:pt x="6371" y="30935"/>
                  </a:cubicBezTo>
                  <a:cubicBezTo>
                    <a:pt x="5838" y="35138"/>
                    <a:pt x="5037" y="38374"/>
                    <a:pt x="3636" y="38975"/>
                  </a:cubicBezTo>
                  <a:cubicBezTo>
                    <a:pt x="3489" y="39032"/>
                    <a:pt x="3342" y="39059"/>
                    <a:pt x="3195" y="39059"/>
                  </a:cubicBezTo>
                  <a:cubicBezTo>
                    <a:pt x="2407" y="39059"/>
                    <a:pt x="1640" y="38275"/>
                    <a:pt x="1134" y="37207"/>
                  </a:cubicBezTo>
                  <a:cubicBezTo>
                    <a:pt x="701" y="39041"/>
                    <a:pt x="500" y="39975"/>
                    <a:pt x="0" y="41843"/>
                  </a:cubicBezTo>
                  <a:cubicBezTo>
                    <a:pt x="446" y="42841"/>
                    <a:pt x="1202" y="43404"/>
                    <a:pt x="1943" y="43404"/>
                  </a:cubicBezTo>
                  <a:cubicBezTo>
                    <a:pt x="2144" y="43404"/>
                    <a:pt x="2343" y="43363"/>
                    <a:pt x="2535" y="43278"/>
                  </a:cubicBezTo>
                  <a:cubicBezTo>
                    <a:pt x="6405" y="41476"/>
                    <a:pt x="6672" y="33737"/>
                    <a:pt x="7072" y="29835"/>
                  </a:cubicBezTo>
                  <a:cubicBezTo>
                    <a:pt x="7739" y="23730"/>
                    <a:pt x="8139" y="20762"/>
                    <a:pt x="7038" y="18927"/>
                  </a:cubicBezTo>
                  <a:cubicBezTo>
                    <a:pt x="6171" y="17426"/>
                    <a:pt x="5504" y="15791"/>
                    <a:pt x="6004" y="11955"/>
                  </a:cubicBezTo>
                  <a:cubicBezTo>
                    <a:pt x="6371" y="9120"/>
                    <a:pt x="7672" y="5551"/>
                    <a:pt x="8840" y="4750"/>
                  </a:cubicBezTo>
                  <a:cubicBezTo>
                    <a:pt x="8998" y="4642"/>
                    <a:pt x="9129" y="4596"/>
                    <a:pt x="9236" y="4596"/>
                  </a:cubicBezTo>
                  <a:cubicBezTo>
                    <a:pt x="9627" y="4596"/>
                    <a:pt x="9714" y="5199"/>
                    <a:pt x="9740" y="5617"/>
                  </a:cubicBezTo>
                  <a:cubicBezTo>
                    <a:pt x="10041" y="3783"/>
                    <a:pt x="10174" y="2815"/>
                    <a:pt x="10408" y="981"/>
                  </a:cubicBezTo>
                  <a:cubicBezTo>
                    <a:pt x="10408" y="427"/>
                    <a:pt x="10312" y="1"/>
                    <a:pt x="100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77" name="Google Shape;240;p19">
              <a:extLst>
                <a:ext uri="{FF2B5EF4-FFF2-40B4-BE49-F238E27FC236}">
                  <a16:creationId xmlns:a16="http://schemas.microsoft.com/office/drawing/2014/main" id="{F90B40D1-8036-3B41-8C6F-C1D805DEADBE}"/>
                </a:ext>
              </a:extLst>
            </p:cNvPr>
            <p:cNvSpPr/>
            <p:nvPr/>
          </p:nvSpPr>
          <p:spPr>
            <a:xfrm>
              <a:off x="1487806" y="1194905"/>
              <a:ext cx="1575293" cy="338045"/>
            </a:xfrm>
            <a:custGeom>
              <a:avLst/>
              <a:gdLst/>
              <a:ahLst/>
              <a:cxnLst/>
              <a:rect l="l" t="t" r="r" b="b"/>
              <a:pathLst>
                <a:path w="72286" h="15512" extrusionOk="0">
                  <a:moveTo>
                    <a:pt x="36160" y="0"/>
                  </a:moveTo>
                  <a:cubicBezTo>
                    <a:pt x="16179" y="0"/>
                    <a:pt x="0" y="3469"/>
                    <a:pt x="0" y="7739"/>
                  </a:cubicBezTo>
                  <a:cubicBezTo>
                    <a:pt x="0" y="12009"/>
                    <a:pt x="16179" y="15511"/>
                    <a:pt x="36160" y="15511"/>
                  </a:cubicBezTo>
                  <a:cubicBezTo>
                    <a:pt x="56107" y="15511"/>
                    <a:pt x="72285" y="12009"/>
                    <a:pt x="72285" y="7739"/>
                  </a:cubicBezTo>
                  <a:cubicBezTo>
                    <a:pt x="72285" y="3469"/>
                    <a:pt x="56107" y="0"/>
                    <a:pt x="361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78" name="Google Shape;241;p19">
              <a:extLst>
                <a:ext uri="{FF2B5EF4-FFF2-40B4-BE49-F238E27FC236}">
                  <a16:creationId xmlns:a16="http://schemas.microsoft.com/office/drawing/2014/main" id="{AB6E168A-412C-2747-9786-60D808A7AFA4}"/>
                </a:ext>
              </a:extLst>
            </p:cNvPr>
            <p:cNvSpPr/>
            <p:nvPr/>
          </p:nvSpPr>
          <p:spPr>
            <a:xfrm>
              <a:off x="1686259" y="410400"/>
              <a:ext cx="1183485" cy="1052709"/>
            </a:xfrm>
            <a:custGeom>
              <a:avLst/>
              <a:gdLst/>
              <a:ahLst/>
              <a:cxnLst/>
              <a:rect l="l" t="t" r="r" b="b"/>
              <a:pathLst>
                <a:path w="54307" h="48306" extrusionOk="0">
                  <a:moveTo>
                    <a:pt x="26967" y="1"/>
                  </a:moveTo>
                  <a:cubicBezTo>
                    <a:pt x="12079" y="1"/>
                    <a:pt x="1" y="12075"/>
                    <a:pt x="1" y="26957"/>
                  </a:cubicBezTo>
                  <a:cubicBezTo>
                    <a:pt x="1" y="34429"/>
                    <a:pt x="3070" y="41201"/>
                    <a:pt x="7973" y="46071"/>
                  </a:cubicBezTo>
                  <a:cubicBezTo>
                    <a:pt x="9474" y="47539"/>
                    <a:pt x="11476" y="48306"/>
                    <a:pt x="13577" y="48306"/>
                  </a:cubicBezTo>
                  <a:lnTo>
                    <a:pt x="40463" y="48306"/>
                  </a:lnTo>
                  <a:cubicBezTo>
                    <a:pt x="42565" y="48306"/>
                    <a:pt x="44599" y="47539"/>
                    <a:pt x="46067" y="46071"/>
                  </a:cubicBezTo>
                  <a:cubicBezTo>
                    <a:pt x="51204" y="40901"/>
                    <a:pt x="54306" y="33696"/>
                    <a:pt x="53973" y="25723"/>
                  </a:cubicBezTo>
                  <a:cubicBezTo>
                    <a:pt x="53339" y="11580"/>
                    <a:pt x="41631" y="238"/>
                    <a:pt x="27454" y="5"/>
                  </a:cubicBezTo>
                  <a:cubicBezTo>
                    <a:pt x="27291" y="2"/>
                    <a:pt x="27129" y="1"/>
                    <a:pt x="26967" y="1"/>
                  </a:cubicBezTo>
                  <a:close/>
                </a:path>
              </a:pathLst>
            </a:custGeom>
            <a:solidFill>
              <a:srgbClr val="5959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79" name="Google Shape;242;p19">
              <a:extLst>
                <a:ext uri="{FF2B5EF4-FFF2-40B4-BE49-F238E27FC236}">
                  <a16:creationId xmlns:a16="http://schemas.microsoft.com/office/drawing/2014/main" id="{1234EFCF-5841-444C-8986-5975B3CBAA73}"/>
                </a:ext>
              </a:extLst>
            </p:cNvPr>
            <p:cNvSpPr/>
            <p:nvPr/>
          </p:nvSpPr>
          <p:spPr>
            <a:xfrm>
              <a:off x="1687719" y="525361"/>
              <a:ext cx="1058440" cy="937753"/>
            </a:xfrm>
            <a:custGeom>
              <a:avLst/>
              <a:gdLst/>
              <a:ahLst/>
              <a:cxnLst/>
              <a:rect l="l" t="t" r="r" b="b"/>
              <a:pathLst>
                <a:path w="48569" h="43031" extrusionOk="0">
                  <a:moveTo>
                    <a:pt x="10908" y="0"/>
                  </a:moveTo>
                  <a:lnTo>
                    <a:pt x="10908" y="0"/>
                  </a:lnTo>
                  <a:cubicBezTo>
                    <a:pt x="4304" y="4937"/>
                    <a:pt x="1" y="12809"/>
                    <a:pt x="1" y="21682"/>
                  </a:cubicBezTo>
                  <a:cubicBezTo>
                    <a:pt x="1" y="29154"/>
                    <a:pt x="3036" y="35926"/>
                    <a:pt x="7973" y="40796"/>
                  </a:cubicBezTo>
                  <a:cubicBezTo>
                    <a:pt x="9407" y="42264"/>
                    <a:pt x="11475" y="43031"/>
                    <a:pt x="13544" y="43031"/>
                  </a:cubicBezTo>
                  <a:lnTo>
                    <a:pt x="40430" y="43031"/>
                  </a:lnTo>
                  <a:cubicBezTo>
                    <a:pt x="42531" y="43031"/>
                    <a:pt x="44566" y="42264"/>
                    <a:pt x="46034" y="40796"/>
                  </a:cubicBezTo>
                  <a:cubicBezTo>
                    <a:pt x="46934" y="39862"/>
                    <a:pt x="47768" y="38861"/>
                    <a:pt x="48569" y="37861"/>
                  </a:cubicBezTo>
                  <a:lnTo>
                    <a:pt x="48569" y="37861"/>
                  </a:lnTo>
                  <a:cubicBezTo>
                    <a:pt x="47501" y="38328"/>
                    <a:pt x="46267" y="38628"/>
                    <a:pt x="45100" y="38628"/>
                  </a:cubicBezTo>
                  <a:lnTo>
                    <a:pt x="18214" y="38628"/>
                  </a:lnTo>
                  <a:cubicBezTo>
                    <a:pt x="16145" y="38628"/>
                    <a:pt x="14077" y="37827"/>
                    <a:pt x="12643" y="36360"/>
                  </a:cubicBezTo>
                  <a:cubicBezTo>
                    <a:pt x="7706" y="31489"/>
                    <a:pt x="4671" y="24751"/>
                    <a:pt x="4671" y="17279"/>
                  </a:cubicBezTo>
                  <a:cubicBezTo>
                    <a:pt x="4671" y="10741"/>
                    <a:pt x="7006" y="4670"/>
                    <a:pt x="1090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80" name="Google Shape;243;p19">
              <a:extLst>
                <a:ext uri="{FF2B5EF4-FFF2-40B4-BE49-F238E27FC236}">
                  <a16:creationId xmlns:a16="http://schemas.microsoft.com/office/drawing/2014/main" id="{0D388B11-5981-7C48-A78D-4294804BD0D2}"/>
                </a:ext>
              </a:extLst>
            </p:cNvPr>
            <p:cNvSpPr/>
            <p:nvPr/>
          </p:nvSpPr>
          <p:spPr>
            <a:xfrm>
              <a:off x="2139174" y="470834"/>
              <a:ext cx="588833" cy="588833"/>
            </a:xfrm>
            <a:custGeom>
              <a:avLst/>
              <a:gdLst/>
              <a:ahLst/>
              <a:cxnLst/>
              <a:rect l="l" t="t" r="r" b="b"/>
              <a:pathLst>
                <a:path w="27020" h="27020" extrusionOk="0">
                  <a:moveTo>
                    <a:pt x="13510" y="0"/>
                  </a:moveTo>
                  <a:cubicBezTo>
                    <a:pt x="6038" y="0"/>
                    <a:pt x="0" y="6071"/>
                    <a:pt x="0" y="13510"/>
                  </a:cubicBezTo>
                  <a:cubicBezTo>
                    <a:pt x="0" y="20982"/>
                    <a:pt x="6038" y="27020"/>
                    <a:pt x="13510" y="27020"/>
                  </a:cubicBezTo>
                  <a:cubicBezTo>
                    <a:pt x="20982" y="27020"/>
                    <a:pt x="27020" y="20982"/>
                    <a:pt x="27020" y="13510"/>
                  </a:cubicBezTo>
                  <a:cubicBezTo>
                    <a:pt x="27020" y="6071"/>
                    <a:pt x="20982" y="0"/>
                    <a:pt x="13510" y="0"/>
                  </a:cubicBezTo>
                  <a:close/>
                </a:path>
              </a:pathLst>
            </a:custGeom>
            <a:solidFill>
              <a:srgbClr val="9999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81" name="Google Shape;244;p19">
              <a:extLst>
                <a:ext uri="{FF2B5EF4-FFF2-40B4-BE49-F238E27FC236}">
                  <a16:creationId xmlns:a16="http://schemas.microsoft.com/office/drawing/2014/main" id="{647A5DF8-0B9A-F54B-8E95-E2E0A36CD897}"/>
                </a:ext>
              </a:extLst>
            </p:cNvPr>
            <p:cNvSpPr/>
            <p:nvPr/>
          </p:nvSpPr>
          <p:spPr>
            <a:xfrm>
              <a:off x="904425" y="2696479"/>
              <a:ext cx="2747816" cy="472173"/>
            </a:xfrm>
            <a:custGeom>
              <a:avLst/>
              <a:gdLst/>
              <a:ahLst/>
              <a:cxnLst/>
              <a:rect l="l" t="t" r="r" b="b"/>
              <a:pathLst>
                <a:path w="80158" h="19449" extrusionOk="0">
                  <a:moveTo>
                    <a:pt x="1" y="1"/>
                  </a:moveTo>
                  <a:lnTo>
                    <a:pt x="8473" y="10108"/>
                  </a:lnTo>
                  <a:lnTo>
                    <a:pt x="1" y="19448"/>
                  </a:lnTo>
                  <a:lnTo>
                    <a:pt x="80158" y="19448"/>
                  </a:lnTo>
                  <a:lnTo>
                    <a:pt x="80158" y="1"/>
                  </a:lnTo>
                  <a:close/>
                </a:path>
              </a:pathLst>
            </a:custGeom>
            <a:solidFill>
              <a:srgbClr val="F9CA55"/>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Fira Sans Extra Condensed"/>
              </a:endParaRPr>
            </a:p>
          </p:txBody>
        </p:sp>
        <p:sp>
          <p:nvSpPr>
            <p:cNvPr id="82" name="Google Shape;245;p19">
              <a:extLst>
                <a:ext uri="{FF2B5EF4-FFF2-40B4-BE49-F238E27FC236}">
                  <a16:creationId xmlns:a16="http://schemas.microsoft.com/office/drawing/2014/main" id="{DE41CAA6-9F8A-4C44-B303-51BC8683ED46}"/>
                </a:ext>
              </a:extLst>
            </p:cNvPr>
            <p:cNvSpPr/>
            <p:nvPr/>
          </p:nvSpPr>
          <p:spPr>
            <a:xfrm>
              <a:off x="904425" y="3350051"/>
              <a:ext cx="2745519" cy="472950"/>
            </a:xfrm>
            <a:custGeom>
              <a:avLst/>
              <a:gdLst/>
              <a:ahLst/>
              <a:cxnLst/>
              <a:rect l="l" t="t" r="r" b="b"/>
              <a:pathLst>
                <a:path w="80091" h="19481" extrusionOk="0">
                  <a:moveTo>
                    <a:pt x="1" y="0"/>
                  </a:moveTo>
                  <a:lnTo>
                    <a:pt x="1" y="19481"/>
                  </a:lnTo>
                  <a:lnTo>
                    <a:pt x="80091" y="19481"/>
                  </a:lnTo>
                  <a:lnTo>
                    <a:pt x="80091" y="0"/>
                  </a:lnTo>
                  <a:close/>
                </a:path>
              </a:pathLst>
            </a:custGeom>
            <a:solidFill>
              <a:srgbClr val="FA8175"/>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lang="en" b="1" kern="0" dirty="0">
                  <a:solidFill>
                    <a:srgbClr val="000000"/>
                  </a:solidFill>
                  <a:latin typeface="Tahoma" panose="020B0604030504040204" pitchFamily="34" charset="0"/>
                  <a:ea typeface="Tahoma" panose="020B0604030504040204" pitchFamily="34" charset="0"/>
                  <a:cs typeface="Tahoma" panose="020B0604030504040204" pitchFamily="34" charset="0"/>
                  <a:sym typeface="Fira Sans Extra Condensed"/>
                </a:rPr>
                <a:t>DİKKAT</a:t>
              </a:r>
              <a:endParaRPr kumimoji="0" sz="1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Fira Sans Extra Condensed"/>
              </a:endParaRPr>
            </a:p>
          </p:txBody>
        </p:sp>
        <p:sp>
          <p:nvSpPr>
            <p:cNvPr id="83" name="Google Shape;246;p19">
              <a:extLst>
                <a:ext uri="{FF2B5EF4-FFF2-40B4-BE49-F238E27FC236}">
                  <a16:creationId xmlns:a16="http://schemas.microsoft.com/office/drawing/2014/main" id="{62B49103-F44E-6A4E-8006-4DB910EC26B7}"/>
                </a:ext>
              </a:extLst>
            </p:cNvPr>
            <p:cNvSpPr/>
            <p:nvPr/>
          </p:nvSpPr>
          <p:spPr>
            <a:xfrm>
              <a:off x="904425" y="4009256"/>
              <a:ext cx="2747816" cy="472974"/>
            </a:xfrm>
            <a:custGeom>
              <a:avLst/>
              <a:gdLst/>
              <a:ahLst/>
              <a:cxnLst/>
              <a:rect l="l" t="t" r="r" b="b"/>
              <a:pathLst>
                <a:path w="80158" h="19482" extrusionOk="0">
                  <a:moveTo>
                    <a:pt x="1" y="1"/>
                  </a:moveTo>
                  <a:lnTo>
                    <a:pt x="1" y="19482"/>
                  </a:lnTo>
                  <a:lnTo>
                    <a:pt x="80158" y="19482"/>
                  </a:lnTo>
                  <a:lnTo>
                    <a:pt x="72052" y="10008"/>
                  </a:lnTo>
                  <a:lnTo>
                    <a:pt x="80158" y="1"/>
                  </a:lnTo>
                  <a:close/>
                </a:path>
              </a:pathLst>
            </a:custGeom>
            <a:solidFill>
              <a:srgbClr val="5ED1C6"/>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endParaRPr kumimoji="0" sz="1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Fira Sans Extra Condensed"/>
              </a:endParaRPr>
            </a:p>
          </p:txBody>
        </p:sp>
      </p:grpSp>
      <p:sp>
        <p:nvSpPr>
          <p:cNvPr id="84" name="Google Shape;247;p19">
            <a:extLst>
              <a:ext uri="{FF2B5EF4-FFF2-40B4-BE49-F238E27FC236}">
                <a16:creationId xmlns:a16="http://schemas.microsoft.com/office/drawing/2014/main" id="{92A3B750-AEF9-9C4E-9AD4-30CB16A09901}"/>
              </a:ext>
            </a:extLst>
          </p:cNvPr>
          <p:cNvSpPr txBox="1"/>
          <p:nvPr/>
        </p:nvSpPr>
        <p:spPr>
          <a:xfrm>
            <a:off x="4045607" y="2443331"/>
            <a:ext cx="6144240" cy="1596612"/>
          </a:xfrm>
          <a:prstGeom prst="rect">
            <a:avLst/>
          </a:prstGeom>
          <a:solidFill>
            <a:srgbClr val="EEEEEE"/>
          </a:solidFill>
          <a:ln>
            <a:noFill/>
          </a:ln>
        </p:spPr>
        <p:txBody>
          <a:bodyPr spcFirstLastPara="1" wrap="square" lIns="137150" tIns="91425" rIns="137150" bIns="91425" anchor="ctr" anchorCtr="0">
            <a:noAutofit/>
          </a:bodyPr>
          <a:lstStyle/>
          <a:p>
            <a:pPr lvl="0" algn="ctr" defTabSz="914400">
              <a:buClr>
                <a:srgbClr val="000000"/>
              </a:buClr>
              <a:defRPr/>
            </a:pPr>
            <a:r>
              <a:rPr lang="tr-TR" sz="2000" kern="0" dirty="0">
                <a:solidFill>
                  <a:srgbClr val="000000"/>
                </a:solidFill>
                <a:latin typeface="Tahoma" panose="020B0604030504040204" pitchFamily="34" charset="0"/>
                <a:ea typeface="Tahoma" panose="020B0604030504040204" pitchFamily="34" charset="0"/>
                <a:cs typeface="Tahoma" panose="020B0604030504040204" pitchFamily="34" charset="0"/>
                <a:sym typeface="Roboto"/>
              </a:rPr>
              <a:t>Dil gelişiminde klasik koşullanmayla öğrenilen becerilerimiz sınırlıdır. </a:t>
            </a:r>
          </a:p>
        </p:txBody>
      </p:sp>
      <p:sp>
        <p:nvSpPr>
          <p:cNvPr id="86" name="Google Shape;249;p19">
            <a:extLst>
              <a:ext uri="{FF2B5EF4-FFF2-40B4-BE49-F238E27FC236}">
                <a16:creationId xmlns:a16="http://schemas.microsoft.com/office/drawing/2014/main" id="{92071452-5BD8-CE49-9173-59823D8D5ABB}"/>
              </a:ext>
            </a:extLst>
          </p:cNvPr>
          <p:cNvSpPr txBox="1"/>
          <p:nvPr/>
        </p:nvSpPr>
        <p:spPr>
          <a:xfrm>
            <a:off x="4116848" y="4222628"/>
            <a:ext cx="6144240" cy="1801413"/>
          </a:xfrm>
          <a:prstGeom prst="rect">
            <a:avLst/>
          </a:prstGeom>
          <a:solidFill>
            <a:srgbClr val="EEEEEE"/>
          </a:solidFill>
          <a:ln>
            <a:noFill/>
          </a:ln>
        </p:spPr>
        <p:txBody>
          <a:bodyPr spcFirstLastPara="1" wrap="square" lIns="137150" tIns="91425" rIns="137150" bIns="91425" anchor="ctr" anchorCtr="0">
            <a:noAutofit/>
          </a:bodyPr>
          <a:lstStyle/>
          <a:p>
            <a:pPr lvl="0" algn="ctr" defTabSz="914400">
              <a:buClr>
                <a:srgbClr val="000000"/>
              </a:buClr>
              <a:defRPr/>
            </a:pPr>
            <a:r>
              <a:rPr lang="tr-TR" sz="2000" kern="0" dirty="0">
                <a:solidFill>
                  <a:srgbClr val="000000"/>
                </a:solidFill>
                <a:latin typeface="Tahoma" panose="020B0604030504040204" pitchFamily="34" charset="0"/>
                <a:ea typeface="Tahoma" panose="020B0604030504040204" pitchFamily="34" charset="0"/>
                <a:cs typeface="Tahoma" panose="020B0604030504040204" pitchFamily="34" charset="0"/>
                <a:sym typeface="Roboto"/>
              </a:rPr>
              <a:t>Sözcükler ya da sembollerle ilgili duygusal tepkilerimiz ya da kişi olay, eylem ya da durumlarla sözcükleri ilişkilendirmemiz klasik koşullanma yoluyla gerçekleşmektedir. </a:t>
            </a:r>
            <a:endParaRPr kumimoji="0" lang="tr-TR" sz="20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Roboto"/>
            </a:endParaRPr>
          </a:p>
        </p:txBody>
      </p:sp>
      <p:sp>
        <p:nvSpPr>
          <p:cNvPr id="87" name="Google Shape;250;p19">
            <a:extLst>
              <a:ext uri="{FF2B5EF4-FFF2-40B4-BE49-F238E27FC236}">
                <a16:creationId xmlns:a16="http://schemas.microsoft.com/office/drawing/2014/main" id="{00BE08F8-9D85-4F4A-A547-0CC20CDE094E}"/>
              </a:ext>
            </a:extLst>
          </p:cNvPr>
          <p:cNvSpPr txBox="1"/>
          <p:nvPr/>
        </p:nvSpPr>
        <p:spPr>
          <a:xfrm>
            <a:off x="10819488" y="2413355"/>
            <a:ext cx="818400" cy="1626587"/>
          </a:xfrm>
          <a:prstGeom prst="rect">
            <a:avLst/>
          </a:prstGeom>
          <a:solidFill>
            <a:srgbClr val="F9CA55"/>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35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Fira Sans Extra Condensed"/>
            </a:endParaRPr>
          </a:p>
        </p:txBody>
      </p:sp>
      <p:sp>
        <p:nvSpPr>
          <p:cNvPr id="90" name="Google Shape;223;p19">
            <a:extLst>
              <a:ext uri="{FF2B5EF4-FFF2-40B4-BE49-F238E27FC236}">
                <a16:creationId xmlns:a16="http://schemas.microsoft.com/office/drawing/2014/main" id="{13DBAEDD-D84B-8A43-B74C-5187C40F3D52}"/>
              </a:ext>
            </a:extLst>
          </p:cNvPr>
          <p:cNvSpPr txBox="1"/>
          <p:nvPr/>
        </p:nvSpPr>
        <p:spPr>
          <a:xfrm>
            <a:off x="10354815" y="4222627"/>
            <a:ext cx="1280400" cy="1678122"/>
          </a:xfrm>
          <a:prstGeom prst="rect">
            <a:avLst/>
          </a:prstGeom>
          <a:solidFill>
            <a:srgbClr val="EEEEEE"/>
          </a:solidFill>
          <a:ln>
            <a:noFill/>
          </a:ln>
        </p:spPr>
        <p:txBody>
          <a:bodyPr spcFirstLastPara="1" wrap="square" lIns="137150" tIns="91425" rIns="137150"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4000" b="1"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Fira Sans Extra Condensed"/>
            </a:endParaRPr>
          </a:p>
        </p:txBody>
      </p:sp>
      <p:sp>
        <p:nvSpPr>
          <p:cNvPr id="91" name="Google Shape;251;p19">
            <a:extLst>
              <a:ext uri="{FF2B5EF4-FFF2-40B4-BE49-F238E27FC236}">
                <a16:creationId xmlns:a16="http://schemas.microsoft.com/office/drawing/2014/main" id="{9B83DA20-8384-6540-8BEA-AA1E944BD375}"/>
              </a:ext>
            </a:extLst>
          </p:cNvPr>
          <p:cNvSpPr txBox="1"/>
          <p:nvPr/>
        </p:nvSpPr>
        <p:spPr>
          <a:xfrm>
            <a:off x="10846140" y="4222627"/>
            <a:ext cx="789075" cy="1678122"/>
          </a:xfrm>
          <a:prstGeom prst="rect">
            <a:avLst/>
          </a:prstGeom>
          <a:solidFill>
            <a:srgbClr val="5ED1C6"/>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35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Fira Sans Extra Condensed"/>
            </a:endParaRPr>
          </a:p>
        </p:txBody>
      </p:sp>
    </p:spTree>
    <p:extLst>
      <p:ext uri="{BB962C8B-B14F-4D97-AF65-F5344CB8AC3E}">
        <p14:creationId xmlns:p14="http://schemas.microsoft.com/office/powerpoint/2010/main" val="4190644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CB1C98-9453-0749-9802-FADC16AD0268}"/>
              </a:ext>
            </a:extLst>
          </p:cNvPr>
          <p:cNvSpPr>
            <a:spLocks noGrp="1"/>
          </p:cNvSpPr>
          <p:nvPr>
            <p:ph type="title"/>
          </p:nvPr>
        </p:nvSpPr>
        <p:spPr/>
        <p:txBody>
          <a:bodyPr>
            <a:normAutofit/>
          </a:bodyPr>
          <a:lstStyle/>
          <a:p>
            <a:pPr algn="ctr"/>
            <a:r>
              <a:rPr lang="tr-TR" sz="3600" b="1" cap="none" dirty="0">
                <a:solidFill>
                  <a:prstClr val="white"/>
                </a:solidFill>
                <a:latin typeface="Tahoma" panose="020B0604030504040204" pitchFamily="34" charset="0"/>
                <a:ea typeface="Tahoma" panose="020B0604030504040204" pitchFamily="34" charset="0"/>
                <a:cs typeface="Tahoma" panose="020B0604030504040204" pitchFamily="34" charset="0"/>
              </a:rPr>
              <a:t>Klasik Koşullanmayla Dil Edinimi</a:t>
            </a:r>
            <a:endParaRPr lang="tr-TR" sz="3600" b="1" cap="none" dirty="0">
              <a:latin typeface="Tahoma" panose="020B0604030504040204" pitchFamily="34" charset="0"/>
              <a:ea typeface="Tahoma" panose="020B0604030504040204" pitchFamily="34" charset="0"/>
              <a:cs typeface="Tahoma" panose="020B0604030504040204" pitchFamily="34" charset="0"/>
            </a:endParaRPr>
          </a:p>
        </p:txBody>
      </p:sp>
      <p:sp>
        <p:nvSpPr>
          <p:cNvPr id="3" name="Google Shape;996;p28">
            <a:extLst>
              <a:ext uri="{FF2B5EF4-FFF2-40B4-BE49-F238E27FC236}">
                <a16:creationId xmlns:a16="http://schemas.microsoft.com/office/drawing/2014/main" id="{F41674A3-970E-0948-B97A-40DD90576AE5}"/>
              </a:ext>
            </a:extLst>
          </p:cNvPr>
          <p:cNvSpPr txBox="1"/>
          <p:nvPr/>
        </p:nvSpPr>
        <p:spPr>
          <a:xfrm flipH="1">
            <a:off x="9104528" y="3990285"/>
            <a:ext cx="2596500" cy="4290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000" b="1">
              <a:solidFill>
                <a:srgbClr val="000000"/>
              </a:solidFill>
              <a:latin typeface="Tahoma" panose="020B0604030504040204" pitchFamily="34" charset="0"/>
              <a:ea typeface="Tahoma" panose="020B0604030504040204" pitchFamily="34" charset="0"/>
              <a:cs typeface="Tahoma" panose="020B0604030504040204" pitchFamily="34" charset="0"/>
              <a:sym typeface="Fira Sans Extra Condensed"/>
            </a:endParaRPr>
          </a:p>
        </p:txBody>
      </p:sp>
      <p:sp>
        <p:nvSpPr>
          <p:cNvPr id="4" name="Google Shape;997;p28">
            <a:extLst>
              <a:ext uri="{FF2B5EF4-FFF2-40B4-BE49-F238E27FC236}">
                <a16:creationId xmlns:a16="http://schemas.microsoft.com/office/drawing/2014/main" id="{6B6AABDE-C5F1-3D42-86CA-1D6D215EBFEC}"/>
              </a:ext>
            </a:extLst>
          </p:cNvPr>
          <p:cNvSpPr txBox="1"/>
          <p:nvPr/>
        </p:nvSpPr>
        <p:spPr>
          <a:xfrm flipH="1">
            <a:off x="9186300" y="5285821"/>
            <a:ext cx="2596500" cy="4290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endParaRPr sz="3000" b="1">
              <a:solidFill>
                <a:srgbClr val="000000"/>
              </a:solidFill>
              <a:latin typeface="Tahoma" panose="020B0604030504040204" pitchFamily="34" charset="0"/>
              <a:ea typeface="Tahoma" panose="020B0604030504040204" pitchFamily="34" charset="0"/>
              <a:cs typeface="Tahoma" panose="020B0604030504040204" pitchFamily="34" charset="0"/>
              <a:sym typeface="Fira Sans Extra Condensed"/>
            </a:endParaRPr>
          </a:p>
        </p:txBody>
      </p:sp>
      <p:sp>
        <p:nvSpPr>
          <p:cNvPr id="6" name="Google Shape;1000;p28">
            <a:extLst>
              <a:ext uri="{FF2B5EF4-FFF2-40B4-BE49-F238E27FC236}">
                <a16:creationId xmlns:a16="http://schemas.microsoft.com/office/drawing/2014/main" id="{D0D9FB86-985A-264D-9A23-09D0534CC5FF}"/>
              </a:ext>
            </a:extLst>
          </p:cNvPr>
          <p:cNvSpPr txBox="1"/>
          <p:nvPr/>
        </p:nvSpPr>
        <p:spPr>
          <a:xfrm flipH="1">
            <a:off x="3038436" y="3915318"/>
            <a:ext cx="6001767" cy="5613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000" dirty="0" err="1">
                <a:latin typeface="Tahoma" panose="020B0604030504040204" pitchFamily="34" charset="0"/>
                <a:ea typeface="Tahoma" panose="020B0604030504040204" pitchFamily="34" charset="0"/>
                <a:cs typeface="Tahoma" panose="020B0604030504040204" pitchFamily="34" charset="0"/>
                <a:sym typeface="Roboto"/>
              </a:rPr>
              <a:t>Bayrak</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ve</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vatan</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gibi</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sözcükleri</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duyduğumuzda</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aklımıa</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gelen</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duygular</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endParaRPr sz="2000" dirty="0">
              <a:solidFill>
                <a:srgbClr val="000000"/>
              </a:solidFill>
              <a:latin typeface="Tahoma" panose="020B0604030504040204" pitchFamily="34" charset="0"/>
              <a:ea typeface="Tahoma" panose="020B0604030504040204" pitchFamily="34" charset="0"/>
              <a:cs typeface="Tahoma" panose="020B0604030504040204" pitchFamily="34" charset="0"/>
              <a:sym typeface="Roboto"/>
            </a:endParaRPr>
          </a:p>
        </p:txBody>
      </p:sp>
      <p:sp>
        <p:nvSpPr>
          <p:cNvPr id="7" name="Google Shape;1001;p28">
            <a:extLst>
              <a:ext uri="{FF2B5EF4-FFF2-40B4-BE49-F238E27FC236}">
                <a16:creationId xmlns:a16="http://schemas.microsoft.com/office/drawing/2014/main" id="{A7C07001-B015-014F-8050-EF6899DFE025}"/>
              </a:ext>
            </a:extLst>
          </p:cNvPr>
          <p:cNvSpPr txBox="1"/>
          <p:nvPr/>
        </p:nvSpPr>
        <p:spPr>
          <a:xfrm flipH="1">
            <a:off x="3151526" y="5024789"/>
            <a:ext cx="5710111" cy="5613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000" dirty="0" err="1">
                <a:latin typeface="Tahoma" panose="020B0604030504040204" pitchFamily="34" charset="0"/>
                <a:ea typeface="Tahoma" panose="020B0604030504040204" pitchFamily="34" charset="0"/>
                <a:cs typeface="Tahoma" panose="020B0604030504040204" pitchFamily="34" charset="0"/>
                <a:sym typeface="Roboto"/>
              </a:rPr>
              <a:t>Çocukluğunda</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köpek</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tarafından</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kovalanmış</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bir</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kişinin</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köpek</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sözcüğünü</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duyduğunda</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ya</a:t>
            </a:r>
            <a:r>
              <a:rPr lang="en" sz="2000" dirty="0">
                <a:latin typeface="Tahoma" panose="020B0604030504040204" pitchFamily="34" charset="0"/>
                <a:ea typeface="Tahoma" panose="020B0604030504040204" pitchFamily="34" charset="0"/>
                <a:cs typeface="Tahoma" panose="020B0604030504040204" pitchFamily="34" charset="0"/>
                <a:sym typeface="Roboto"/>
              </a:rPr>
              <a:t> da </a:t>
            </a:r>
            <a:r>
              <a:rPr lang="en" sz="2000" dirty="0" err="1">
                <a:latin typeface="Tahoma" panose="020B0604030504040204" pitchFamily="34" charset="0"/>
                <a:ea typeface="Tahoma" panose="020B0604030504040204" pitchFamily="34" charset="0"/>
                <a:cs typeface="Tahoma" panose="020B0604030504040204" pitchFamily="34" charset="0"/>
                <a:sym typeface="Roboto"/>
              </a:rPr>
              <a:t>resmini</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gördüğünde</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korku</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ya</a:t>
            </a:r>
            <a:r>
              <a:rPr lang="en" sz="2000" dirty="0">
                <a:latin typeface="Tahoma" panose="020B0604030504040204" pitchFamily="34" charset="0"/>
                <a:ea typeface="Tahoma" panose="020B0604030504040204" pitchFamily="34" charset="0"/>
                <a:cs typeface="Tahoma" panose="020B0604030504040204" pitchFamily="34" charset="0"/>
                <a:sym typeface="Roboto"/>
              </a:rPr>
              <a:t> da </a:t>
            </a:r>
            <a:r>
              <a:rPr lang="en" sz="2000" dirty="0" err="1">
                <a:latin typeface="Tahoma" panose="020B0604030504040204" pitchFamily="34" charset="0"/>
                <a:ea typeface="Tahoma" panose="020B0604030504040204" pitchFamily="34" charset="0"/>
                <a:cs typeface="Tahoma" panose="020B0604030504040204" pitchFamily="34" charset="0"/>
                <a:sym typeface="Roboto"/>
              </a:rPr>
              <a:t>endişe</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duyması</a:t>
            </a:r>
            <a:endParaRPr sz="2000" dirty="0">
              <a:solidFill>
                <a:srgbClr val="000000"/>
              </a:solidFill>
              <a:latin typeface="Tahoma" panose="020B0604030504040204" pitchFamily="34" charset="0"/>
              <a:ea typeface="Tahoma" panose="020B0604030504040204" pitchFamily="34" charset="0"/>
              <a:cs typeface="Tahoma" panose="020B0604030504040204" pitchFamily="34" charset="0"/>
              <a:sym typeface="Roboto"/>
            </a:endParaRPr>
          </a:p>
        </p:txBody>
      </p:sp>
      <p:sp>
        <p:nvSpPr>
          <p:cNvPr id="10" name="Google Shape;1004;p28">
            <a:extLst>
              <a:ext uri="{FF2B5EF4-FFF2-40B4-BE49-F238E27FC236}">
                <a16:creationId xmlns:a16="http://schemas.microsoft.com/office/drawing/2014/main" id="{75C361F7-8431-5B44-B144-13D68C0D9FE9}"/>
              </a:ext>
            </a:extLst>
          </p:cNvPr>
          <p:cNvSpPr txBox="1"/>
          <p:nvPr/>
        </p:nvSpPr>
        <p:spPr>
          <a:xfrm flipH="1">
            <a:off x="9104528" y="2707934"/>
            <a:ext cx="2596500" cy="4290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000" b="1">
              <a:solidFill>
                <a:srgbClr val="000000"/>
              </a:solidFill>
              <a:latin typeface="Tahoma" panose="020B0604030504040204" pitchFamily="34" charset="0"/>
              <a:ea typeface="Tahoma" panose="020B0604030504040204" pitchFamily="34" charset="0"/>
              <a:cs typeface="Tahoma" panose="020B0604030504040204" pitchFamily="34" charset="0"/>
              <a:sym typeface="Fira Sans Extra Condensed"/>
            </a:endParaRPr>
          </a:p>
        </p:txBody>
      </p:sp>
      <p:sp>
        <p:nvSpPr>
          <p:cNvPr id="14" name="Google Shape;1008;p28">
            <a:extLst>
              <a:ext uri="{FF2B5EF4-FFF2-40B4-BE49-F238E27FC236}">
                <a16:creationId xmlns:a16="http://schemas.microsoft.com/office/drawing/2014/main" id="{4AD97052-2323-8442-AA89-4DDA31D81F47}"/>
              </a:ext>
            </a:extLst>
          </p:cNvPr>
          <p:cNvSpPr txBox="1"/>
          <p:nvPr/>
        </p:nvSpPr>
        <p:spPr>
          <a:xfrm flipH="1">
            <a:off x="3005698" y="2670103"/>
            <a:ext cx="6001769" cy="5613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000" dirty="0">
                <a:solidFill>
                  <a:srgbClr val="000000"/>
                </a:solidFill>
                <a:latin typeface="Tahoma" panose="020B0604030504040204" pitchFamily="34" charset="0"/>
                <a:ea typeface="Tahoma" panose="020B0604030504040204" pitchFamily="34" charset="0"/>
                <a:cs typeface="Tahoma" panose="020B0604030504040204" pitchFamily="34" charset="0"/>
                <a:sym typeface="Roboto"/>
              </a:rPr>
              <a:t>Anne </a:t>
            </a:r>
            <a:r>
              <a:rPr lang="en" sz="2000" dirty="0" err="1">
                <a:solidFill>
                  <a:srgbClr val="000000"/>
                </a:solidFill>
                <a:latin typeface="Tahoma" panose="020B0604030504040204" pitchFamily="34" charset="0"/>
                <a:ea typeface="Tahoma" panose="020B0604030504040204" pitchFamily="34" charset="0"/>
                <a:cs typeface="Tahoma" panose="020B0604030504040204" pitchFamily="34" charset="0"/>
                <a:sym typeface="Roboto"/>
              </a:rPr>
              <a:t>sözcüğünü</a:t>
            </a:r>
            <a:r>
              <a:rPr lang="en" sz="2000" dirty="0">
                <a:solidFill>
                  <a:srgbClr val="000000"/>
                </a:solidFill>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solidFill>
                  <a:srgbClr val="000000"/>
                </a:solidFill>
                <a:latin typeface="Tahoma" panose="020B0604030504040204" pitchFamily="34" charset="0"/>
                <a:ea typeface="Tahoma" panose="020B0604030504040204" pitchFamily="34" charset="0"/>
                <a:cs typeface="Tahoma" panose="020B0604030504040204" pitchFamily="34" charset="0"/>
                <a:sym typeface="Roboto"/>
              </a:rPr>
              <a:t>duyduğumuzda</a:t>
            </a:r>
            <a:r>
              <a:rPr lang="en" sz="2000" dirty="0">
                <a:solidFill>
                  <a:srgbClr val="000000"/>
                </a:solidFill>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solidFill>
                  <a:srgbClr val="000000"/>
                </a:solidFill>
                <a:latin typeface="Tahoma" panose="020B0604030504040204" pitchFamily="34" charset="0"/>
                <a:ea typeface="Tahoma" panose="020B0604030504040204" pitchFamily="34" charset="0"/>
                <a:cs typeface="Tahoma" panose="020B0604030504040204" pitchFamily="34" charset="0"/>
                <a:sym typeface="Roboto"/>
              </a:rPr>
              <a:t>aklımıza</a:t>
            </a:r>
            <a:r>
              <a:rPr lang="en" sz="2000" dirty="0">
                <a:solidFill>
                  <a:srgbClr val="000000"/>
                </a:solidFill>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solidFill>
                  <a:srgbClr val="000000"/>
                </a:solidFill>
                <a:latin typeface="Tahoma" panose="020B0604030504040204" pitchFamily="34" charset="0"/>
                <a:ea typeface="Tahoma" panose="020B0604030504040204" pitchFamily="34" charset="0"/>
                <a:cs typeface="Tahoma" panose="020B0604030504040204" pitchFamily="34" charset="0"/>
                <a:sym typeface="Roboto"/>
              </a:rPr>
              <a:t>gelen</a:t>
            </a:r>
            <a:r>
              <a:rPr lang="en" sz="2000" dirty="0">
                <a:solidFill>
                  <a:srgbClr val="000000"/>
                </a:solidFill>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solidFill>
                  <a:srgbClr val="000000"/>
                </a:solidFill>
                <a:latin typeface="Tahoma" panose="020B0604030504040204" pitchFamily="34" charset="0"/>
                <a:ea typeface="Tahoma" panose="020B0604030504040204" pitchFamily="34" charset="0"/>
                <a:cs typeface="Tahoma" panose="020B0604030504040204" pitchFamily="34" charset="0"/>
                <a:sym typeface="Roboto"/>
              </a:rPr>
              <a:t>duygular</a:t>
            </a:r>
            <a:endParaRPr sz="2000" dirty="0">
              <a:solidFill>
                <a:srgbClr val="000000"/>
              </a:solidFill>
              <a:latin typeface="Tahoma" panose="020B0604030504040204" pitchFamily="34" charset="0"/>
              <a:ea typeface="Tahoma" panose="020B0604030504040204" pitchFamily="34" charset="0"/>
              <a:cs typeface="Tahoma" panose="020B0604030504040204" pitchFamily="34" charset="0"/>
              <a:sym typeface="Roboto"/>
            </a:endParaRPr>
          </a:p>
        </p:txBody>
      </p:sp>
      <p:sp>
        <p:nvSpPr>
          <p:cNvPr id="15" name="Google Shape;1009;p28">
            <a:extLst>
              <a:ext uri="{FF2B5EF4-FFF2-40B4-BE49-F238E27FC236}">
                <a16:creationId xmlns:a16="http://schemas.microsoft.com/office/drawing/2014/main" id="{5CE9C67B-37F9-3E40-B7B4-1B6B437F1EB5}"/>
              </a:ext>
            </a:extLst>
          </p:cNvPr>
          <p:cNvSpPr txBox="1"/>
          <p:nvPr/>
        </p:nvSpPr>
        <p:spPr>
          <a:xfrm flipH="1">
            <a:off x="1085850" y="5090939"/>
            <a:ext cx="1505100" cy="4290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2000" b="1" dirty="0">
                <a:solidFill>
                  <a:schemeClr val="accent3"/>
                </a:solidFill>
                <a:latin typeface="Tahoma" panose="020B0604030504040204" pitchFamily="34" charset="0"/>
                <a:ea typeface="Tahoma" panose="020B0604030504040204" pitchFamily="34" charset="0"/>
                <a:cs typeface="Tahoma" panose="020B0604030504040204" pitchFamily="34" charset="0"/>
                <a:sym typeface="Roboto"/>
              </a:rPr>
              <a:t>3</a:t>
            </a:r>
            <a:endParaRPr sz="2000" b="1" dirty="0">
              <a:solidFill>
                <a:schemeClr val="accent3"/>
              </a:solidFill>
              <a:latin typeface="Tahoma" panose="020B0604030504040204" pitchFamily="34" charset="0"/>
              <a:ea typeface="Tahoma" panose="020B0604030504040204" pitchFamily="34" charset="0"/>
              <a:cs typeface="Tahoma" panose="020B0604030504040204" pitchFamily="34" charset="0"/>
              <a:sym typeface="Roboto"/>
            </a:endParaRPr>
          </a:p>
        </p:txBody>
      </p:sp>
      <p:sp>
        <p:nvSpPr>
          <p:cNvPr id="16" name="Google Shape;1010;p28">
            <a:extLst>
              <a:ext uri="{FF2B5EF4-FFF2-40B4-BE49-F238E27FC236}">
                <a16:creationId xmlns:a16="http://schemas.microsoft.com/office/drawing/2014/main" id="{1B1DF8FB-82B1-6044-9FE7-4360FFC94303}"/>
              </a:ext>
            </a:extLst>
          </p:cNvPr>
          <p:cNvSpPr txBox="1"/>
          <p:nvPr/>
        </p:nvSpPr>
        <p:spPr>
          <a:xfrm flipH="1">
            <a:off x="1085850" y="3915318"/>
            <a:ext cx="1505100" cy="4290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accent2"/>
                </a:solidFill>
                <a:latin typeface="Tahoma" panose="020B0604030504040204" pitchFamily="34" charset="0"/>
                <a:ea typeface="Tahoma" panose="020B0604030504040204" pitchFamily="34" charset="0"/>
                <a:cs typeface="Tahoma" panose="020B0604030504040204" pitchFamily="34" charset="0"/>
                <a:sym typeface="Roboto"/>
              </a:rPr>
              <a:t>2</a:t>
            </a:r>
            <a:endParaRPr sz="2000" b="1" dirty="0">
              <a:solidFill>
                <a:schemeClr val="accent2"/>
              </a:solidFill>
              <a:latin typeface="Tahoma" panose="020B0604030504040204" pitchFamily="34" charset="0"/>
              <a:ea typeface="Tahoma" panose="020B0604030504040204" pitchFamily="34" charset="0"/>
              <a:cs typeface="Tahoma" panose="020B0604030504040204" pitchFamily="34" charset="0"/>
              <a:sym typeface="Roboto"/>
            </a:endParaRPr>
          </a:p>
        </p:txBody>
      </p:sp>
      <p:cxnSp>
        <p:nvCxnSpPr>
          <p:cNvPr id="17" name="Google Shape;1011;p28">
            <a:extLst>
              <a:ext uri="{FF2B5EF4-FFF2-40B4-BE49-F238E27FC236}">
                <a16:creationId xmlns:a16="http://schemas.microsoft.com/office/drawing/2014/main" id="{6E91E10A-747B-2842-AF24-CF1FF216DE1D}"/>
              </a:ext>
            </a:extLst>
          </p:cNvPr>
          <p:cNvCxnSpPr/>
          <p:nvPr/>
        </p:nvCxnSpPr>
        <p:spPr>
          <a:xfrm rot="10800000">
            <a:off x="2598487" y="4160155"/>
            <a:ext cx="338400" cy="0"/>
          </a:xfrm>
          <a:prstGeom prst="straightConnector1">
            <a:avLst/>
          </a:prstGeom>
          <a:noFill/>
          <a:ln w="9525" cap="flat" cmpd="sng">
            <a:solidFill>
              <a:schemeClr val="dk1"/>
            </a:solidFill>
            <a:prstDash val="solid"/>
            <a:round/>
            <a:headEnd type="oval" w="med" len="med"/>
            <a:tailEnd type="none" w="med" len="med"/>
          </a:ln>
        </p:spPr>
      </p:cxnSp>
      <p:cxnSp>
        <p:nvCxnSpPr>
          <p:cNvPr id="18" name="Google Shape;1012;p28">
            <a:extLst>
              <a:ext uri="{FF2B5EF4-FFF2-40B4-BE49-F238E27FC236}">
                <a16:creationId xmlns:a16="http://schemas.microsoft.com/office/drawing/2014/main" id="{339FF22B-C2D5-B14D-A04F-BE442CE9F9AC}"/>
              </a:ext>
            </a:extLst>
          </p:cNvPr>
          <p:cNvCxnSpPr/>
          <p:nvPr/>
        </p:nvCxnSpPr>
        <p:spPr>
          <a:xfrm rot="10800000">
            <a:off x="2649088" y="5327998"/>
            <a:ext cx="338400" cy="0"/>
          </a:xfrm>
          <a:prstGeom prst="straightConnector1">
            <a:avLst/>
          </a:prstGeom>
          <a:noFill/>
          <a:ln w="9525" cap="flat" cmpd="sng">
            <a:solidFill>
              <a:schemeClr val="dk1"/>
            </a:solidFill>
            <a:prstDash val="solid"/>
            <a:round/>
            <a:headEnd type="oval" w="med" len="med"/>
            <a:tailEnd type="none" w="med" len="med"/>
          </a:ln>
        </p:spPr>
      </p:cxnSp>
      <p:sp>
        <p:nvSpPr>
          <p:cNvPr id="21" name="Google Shape;1015;p28">
            <a:extLst>
              <a:ext uri="{FF2B5EF4-FFF2-40B4-BE49-F238E27FC236}">
                <a16:creationId xmlns:a16="http://schemas.microsoft.com/office/drawing/2014/main" id="{F27C9D4F-D331-9E4F-ADD5-702A47612D53}"/>
              </a:ext>
            </a:extLst>
          </p:cNvPr>
          <p:cNvSpPr txBox="1"/>
          <p:nvPr/>
        </p:nvSpPr>
        <p:spPr>
          <a:xfrm flipH="1">
            <a:off x="9686228" y="3990282"/>
            <a:ext cx="2014800" cy="4290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000" b="1">
              <a:solidFill>
                <a:srgbClr val="000000"/>
              </a:solidFill>
              <a:latin typeface="Tahoma" panose="020B0604030504040204" pitchFamily="34" charset="0"/>
              <a:ea typeface="Tahoma" panose="020B0604030504040204" pitchFamily="34" charset="0"/>
              <a:cs typeface="Tahoma" panose="020B0604030504040204" pitchFamily="34" charset="0"/>
              <a:sym typeface="Fira Sans Extra Condensed"/>
            </a:endParaRPr>
          </a:p>
        </p:txBody>
      </p:sp>
      <p:sp>
        <p:nvSpPr>
          <p:cNvPr id="22" name="Google Shape;1016;p28">
            <a:extLst>
              <a:ext uri="{FF2B5EF4-FFF2-40B4-BE49-F238E27FC236}">
                <a16:creationId xmlns:a16="http://schemas.microsoft.com/office/drawing/2014/main" id="{43F29779-26C0-7441-ACE5-45E3C7F1080F}"/>
              </a:ext>
            </a:extLst>
          </p:cNvPr>
          <p:cNvSpPr txBox="1"/>
          <p:nvPr/>
        </p:nvSpPr>
        <p:spPr>
          <a:xfrm flipH="1">
            <a:off x="9365700" y="5285815"/>
            <a:ext cx="2417100" cy="4290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endParaRPr sz="3000" b="1">
              <a:solidFill>
                <a:srgbClr val="000000"/>
              </a:solidFill>
              <a:latin typeface="Tahoma" panose="020B0604030504040204" pitchFamily="34" charset="0"/>
              <a:ea typeface="Tahoma" panose="020B0604030504040204" pitchFamily="34" charset="0"/>
              <a:cs typeface="Tahoma" panose="020B0604030504040204" pitchFamily="34" charset="0"/>
              <a:sym typeface="Fira Sans Extra Condensed"/>
            </a:endParaRPr>
          </a:p>
        </p:txBody>
      </p:sp>
      <p:grpSp>
        <p:nvGrpSpPr>
          <p:cNvPr id="24" name="Google Shape;1018;p28">
            <a:extLst>
              <a:ext uri="{FF2B5EF4-FFF2-40B4-BE49-F238E27FC236}">
                <a16:creationId xmlns:a16="http://schemas.microsoft.com/office/drawing/2014/main" id="{16A9D4EB-07AE-8541-83DB-2A1AD0D24DA8}"/>
              </a:ext>
            </a:extLst>
          </p:cNvPr>
          <p:cNvGrpSpPr/>
          <p:nvPr/>
        </p:nvGrpSpPr>
        <p:grpSpPr>
          <a:xfrm rot="-4500259" flipH="1">
            <a:off x="11112416" y="3929667"/>
            <a:ext cx="518356" cy="548780"/>
            <a:chOff x="5306265" y="3266683"/>
            <a:chExt cx="1583502" cy="1676445"/>
          </a:xfrm>
        </p:grpSpPr>
        <p:sp>
          <p:nvSpPr>
            <p:cNvPr id="25" name="Google Shape;1019;p28">
              <a:extLst>
                <a:ext uri="{FF2B5EF4-FFF2-40B4-BE49-F238E27FC236}">
                  <a16:creationId xmlns:a16="http://schemas.microsoft.com/office/drawing/2014/main" id="{4DB9D822-6A03-B045-9C56-D1C5C9A5F64A}"/>
                </a:ext>
              </a:extLst>
            </p:cNvPr>
            <p:cNvSpPr/>
            <p:nvPr/>
          </p:nvSpPr>
          <p:spPr>
            <a:xfrm>
              <a:off x="5306265" y="3266683"/>
              <a:ext cx="704815" cy="635873"/>
            </a:xfrm>
            <a:custGeom>
              <a:avLst/>
              <a:gdLst/>
              <a:ahLst/>
              <a:cxnLst/>
              <a:rect l="l" t="t" r="r" b="b"/>
              <a:pathLst>
                <a:path w="22583" h="20374" extrusionOk="0">
                  <a:moveTo>
                    <a:pt x="11041" y="1"/>
                  </a:moveTo>
                  <a:cubicBezTo>
                    <a:pt x="8694" y="1"/>
                    <a:pt x="6354" y="816"/>
                    <a:pt x="4470" y="2488"/>
                  </a:cubicBezTo>
                  <a:cubicBezTo>
                    <a:pt x="300" y="6158"/>
                    <a:pt x="0" y="12596"/>
                    <a:pt x="3770" y="16865"/>
                  </a:cubicBezTo>
                  <a:cubicBezTo>
                    <a:pt x="5833" y="19184"/>
                    <a:pt x="8695" y="20374"/>
                    <a:pt x="11543" y="20374"/>
                  </a:cubicBezTo>
                  <a:cubicBezTo>
                    <a:pt x="13897" y="20374"/>
                    <a:pt x="16241" y="19560"/>
                    <a:pt x="18113" y="17899"/>
                  </a:cubicBezTo>
                  <a:cubicBezTo>
                    <a:pt x="22283" y="14230"/>
                    <a:pt x="22583" y="7792"/>
                    <a:pt x="18814" y="3523"/>
                  </a:cubicBezTo>
                  <a:cubicBezTo>
                    <a:pt x="16747" y="1200"/>
                    <a:pt x="13889" y="1"/>
                    <a:pt x="11041" y="1"/>
                  </a:cubicBezTo>
                  <a:close/>
                </a:path>
              </a:pathLst>
            </a:custGeom>
            <a:solidFill>
              <a:srgbClr val="EAA62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26" name="Google Shape;1020;p28">
              <a:extLst>
                <a:ext uri="{FF2B5EF4-FFF2-40B4-BE49-F238E27FC236}">
                  <a16:creationId xmlns:a16="http://schemas.microsoft.com/office/drawing/2014/main" id="{7882F8CC-82FB-6C4F-B305-8A30F51357D9}"/>
                </a:ext>
              </a:extLst>
            </p:cNvPr>
            <p:cNvSpPr/>
            <p:nvPr/>
          </p:nvSpPr>
          <p:spPr>
            <a:xfrm>
              <a:off x="6634656" y="4712299"/>
              <a:ext cx="255111" cy="230829"/>
            </a:xfrm>
            <a:custGeom>
              <a:avLst/>
              <a:gdLst/>
              <a:ahLst/>
              <a:cxnLst/>
              <a:rect l="l" t="t" r="r" b="b"/>
              <a:pathLst>
                <a:path w="8174" h="7396" extrusionOk="0">
                  <a:moveTo>
                    <a:pt x="7139" y="1"/>
                  </a:moveTo>
                  <a:lnTo>
                    <a:pt x="5138" y="1769"/>
                  </a:lnTo>
                  <a:lnTo>
                    <a:pt x="1" y="6339"/>
                  </a:lnTo>
                  <a:lnTo>
                    <a:pt x="201" y="6572"/>
                  </a:lnTo>
                  <a:cubicBezTo>
                    <a:pt x="688" y="7115"/>
                    <a:pt x="1363" y="7395"/>
                    <a:pt x="2028" y="7395"/>
                  </a:cubicBezTo>
                  <a:cubicBezTo>
                    <a:pt x="2547" y="7395"/>
                    <a:pt x="3060" y="7224"/>
                    <a:pt x="3470" y="6872"/>
                  </a:cubicBezTo>
                  <a:lnTo>
                    <a:pt x="5038" y="5438"/>
                  </a:lnTo>
                  <a:lnTo>
                    <a:pt x="5672" y="4904"/>
                  </a:lnTo>
                  <a:lnTo>
                    <a:pt x="6906" y="3770"/>
                  </a:lnTo>
                  <a:lnTo>
                    <a:pt x="7239" y="3503"/>
                  </a:lnTo>
                  <a:cubicBezTo>
                    <a:pt x="8140" y="2669"/>
                    <a:pt x="8173" y="1202"/>
                    <a:pt x="7339" y="234"/>
                  </a:cubicBezTo>
                  <a:lnTo>
                    <a:pt x="7139" y="1"/>
                  </a:lnTo>
                  <a:close/>
                </a:path>
              </a:pathLst>
            </a:custGeom>
            <a:solidFill>
              <a:srgbClr val="FA817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27" name="Google Shape;1021;p28">
              <a:extLst>
                <a:ext uri="{FF2B5EF4-FFF2-40B4-BE49-F238E27FC236}">
                  <a16:creationId xmlns:a16="http://schemas.microsoft.com/office/drawing/2014/main" id="{3EF6E18E-F818-3F4F-ADA4-597157D50319}"/>
                </a:ext>
              </a:extLst>
            </p:cNvPr>
            <p:cNvSpPr/>
            <p:nvPr/>
          </p:nvSpPr>
          <p:spPr>
            <a:xfrm>
              <a:off x="5733093" y="3814887"/>
              <a:ext cx="1033831" cy="1066102"/>
            </a:xfrm>
            <a:custGeom>
              <a:avLst/>
              <a:gdLst/>
              <a:ahLst/>
              <a:cxnLst/>
              <a:rect l="l" t="t" r="r" b="b"/>
              <a:pathLst>
                <a:path w="33125" h="34159" extrusionOk="0">
                  <a:moveTo>
                    <a:pt x="6939" y="1"/>
                  </a:moveTo>
                  <a:lnTo>
                    <a:pt x="1" y="6172"/>
                  </a:lnTo>
                  <a:lnTo>
                    <a:pt x="5671" y="9941"/>
                  </a:lnTo>
                  <a:cubicBezTo>
                    <a:pt x="7106" y="10909"/>
                    <a:pt x="8440" y="12076"/>
                    <a:pt x="9607" y="13344"/>
                  </a:cubicBezTo>
                  <a:lnTo>
                    <a:pt x="28021" y="34159"/>
                  </a:lnTo>
                  <a:lnTo>
                    <a:pt x="33124" y="29622"/>
                  </a:lnTo>
                  <a:lnTo>
                    <a:pt x="6939" y="1"/>
                  </a:lnTo>
                  <a:close/>
                </a:path>
              </a:pathLst>
            </a:custGeom>
            <a:solidFill>
              <a:srgbClr val="EAA62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28" name="Google Shape;1022;p28">
              <a:extLst>
                <a:ext uri="{FF2B5EF4-FFF2-40B4-BE49-F238E27FC236}">
                  <a16:creationId xmlns:a16="http://schemas.microsoft.com/office/drawing/2014/main" id="{99A9BD15-7F38-814A-8474-D0DDF5FE2714}"/>
                </a:ext>
              </a:extLst>
            </p:cNvPr>
            <p:cNvSpPr/>
            <p:nvPr/>
          </p:nvSpPr>
          <p:spPr>
            <a:xfrm>
              <a:off x="5949628" y="3708710"/>
              <a:ext cx="879747" cy="1030710"/>
            </a:xfrm>
            <a:custGeom>
              <a:avLst/>
              <a:gdLst/>
              <a:ahLst/>
              <a:cxnLst/>
              <a:rect l="l" t="t" r="r" b="b"/>
              <a:pathLst>
                <a:path w="28188" h="33025" extrusionOk="0">
                  <a:moveTo>
                    <a:pt x="3904" y="0"/>
                  </a:moveTo>
                  <a:lnTo>
                    <a:pt x="1" y="3403"/>
                  </a:lnTo>
                  <a:lnTo>
                    <a:pt x="26186" y="33024"/>
                  </a:lnTo>
                  <a:lnTo>
                    <a:pt x="28188" y="31223"/>
                  </a:lnTo>
                  <a:lnTo>
                    <a:pt x="9808" y="10408"/>
                  </a:lnTo>
                  <a:cubicBezTo>
                    <a:pt x="8640" y="9140"/>
                    <a:pt x="7673" y="7673"/>
                    <a:pt x="6906" y="6071"/>
                  </a:cubicBezTo>
                  <a:lnTo>
                    <a:pt x="3904"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29" name="Google Shape;1023;p28">
              <a:extLst>
                <a:ext uri="{FF2B5EF4-FFF2-40B4-BE49-F238E27FC236}">
                  <a16:creationId xmlns:a16="http://schemas.microsoft.com/office/drawing/2014/main" id="{D76C6C63-61CC-3B4E-A665-83D8D99FF476}"/>
                </a:ext>
              </a:extLst>
            </p:cNvPr>
            <p:cNvSpPr/>
            <p:nvPr/>
          </p:nvSpPr>
          <p:spPr>
            <a:xfrm>
              <a:off x="6607597" y="4683149"/>
              <a:ext cx="249898" cy="226990"/>
            </a:xfrm>
            <a:custGeom>
              <a:avLst/>
              <a:gdLst/>
              <a:ahLst/>
              <a:cxnLst/>
              <a:rect l="l" t="t" r="r" b="b"/>
              <a:pathLst>
                <a:path w="8007" h="7273" extrusionOk="0">
                  <a:moveTo>
                    <a:pt x="7172" y="1"/>
                  </a:moveTo>
                  <a:lnTo>
                    <a:pt x="5104" y="1802"/>
                  </a:lnTo>
                  <a:lnTo>
                    <a:pt x="1" y="6339"/>
                  </a:lnTo>
                  <a:lnTo>
                    <a:pt x="835" y="7273"/>
                  </a:lnTo>
                  <a:lnTo>
                    <a:pt x="5938" y="2703"/>
                  </a:lnTo>
                  <a:lnTo>
                    <a:pt x="8006" y="935"/>
                  </a:lnTo>
                  <a:lnTo>
                    <a:pt x="7172" y="1"/>
                  </a:ln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30" name="Google Shape;1024;p28">
              <a:extLst>
                <a:ext uri="{FF2B5EF4-FFF2-40B4-BE49-F238E27FC236}">
                  <a16:creationId xmlns:a16="http://schemas.microsoft.com/office/drawing/2014/main" id="{BA215E1D-32F1-744C-9905-6137CC5433FE}"/>
                </a:ext>
              </a:extLst>
            </p:cNvPr>
            <p:cNvSpPr/>
            <p:nvPr/>
          </p:nvSpPr>
          <p:spPr>
            <a:xfrm>
              <a:off x="5651885" y="3619169"/>
              <a:ext cx="419587" cy="391467"/>
            </a:xfrm>
            <a:custGeom>
              <a:avLst/>
              <a:gdLst/>
              <a:ahLst/>
              <a:cxnLst/>
              <a:rect l="l" t="t" r="r" b="b"/>
              <a:pathLst>
                <a:path w="13444" h="12543" extrusionOk="0">
                  <a:moveTo>
                    <a:pt x="11109" y="1"/>
                  </a:moveTo>
                  <a:lnTo>
                    <a:pt x="7106" y="3537"/>
                  </a:lnTo>
                  <a:lnTo>
                    <a:pt x="1" y="9841"/>
                  </a:lnTo>
                  <a:cubicBezTo>
                    <a:pt x="34" y="10041"/>
                    <a:pt x="101" y="10208"/>
                    <a:pt x="168" y="10408"/>
                  </a:cubicBezTo>
                  <a:cubicBezTo>
                    <a:pt x="368" y="10875"/>
                    <a:pt x="668" y="11242"/>
                    <a:pt x="1102" y="11542"/>
                  </a:cubicBezTo>
                  <a:lnTo>
                    <a:pt x="2603" y="12543"/>
                  </a:lnTo>
                  <a:lnTo>
                    <a:pt x="9541" y="6372"/>
                  </a:lnTo>
                  <a:lnTo>
                    <a:pt x="13444" y="2970"/>
                  </a:lnTo>
                  <a:lnTo>
                    <a:pt x="12643" y="1235"/>
                  </a:lnTo>
                  <a:cubicBezTo>
                    <a:pt x="12443" y="768"/>
                    <a:pt x="12043" y="401"/>
                    <a:pt x="11642" y="201"/>
                  </a:cubicBezTo>
                  <a:cubicBezTo>
                    <a:pt x="11476" y="101"/>
                    <a:pt x="11242" y="34"/>
                    <a:pt x="11109"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31" name="Google Shape;1025;p28">
              <a:extLst>
                <a:ext uri="{FF2B5EF4-FFF2-40B4-BE49-F238E27FC236}">
                  <a16:creationId xmlns:a16="http://schemas.microsoft.com/office/drawing/2014/main" id="{7F48398C-BAB0-E04D-B03C-7835E4F6BA7A}"/>
                </a:ext>
              </a:extLst>
            </p:cNvPr>
            <p:cNvSpPr/>
            <p:nvPr/>
          </p:nvSpPr>
          <p:spPr>
            <a:xfrm>
              <a:off x="5382262" y="3333878"/>
              <a:ext cx="559065" cy="504884"/>
            </a:xfrm>
            <a:custGeom>
              <a:avLst/>
              <a:gdLst/>
              <a:ahLst/>
              <a:cxnLst/>
              <a:rect l="l" t="t" r="r" b="b"/>
              <a:pathLst>
                <a:path w="17913" h="16177" extrusionOk="0">
                  <a:moveTo>
                    <a:pt x="16157" y="0"/>
                  </a:moveTo>
                  <a:cubicBezTo>
                    <a:pt x="16070" y="0"/>
                    <a:pt x="15984" y="25"/>
                    <a:pt x="15912" y="69"/>
                  </a:cubicBezTo>
                  <a:lnTo>
                    <a:pt x="9607" y="5673"/>
                  </a:lnTo>
                  <a:lnTo>
                    <a:pt x="167" y="14012"/>
                  </a:lnTo>
                  <a:cubicBezTo>
                    <a:pt x="0" y="14179"/>
                    <a:pt x="0" y="14412"/>
                    <a:pt x="134" y="14612"/>
                  </a:cubicBezTo>
                  <a:lnTo>
                    <a:pt x="1435" y="16047"/>
                  </a:lnTo>
                  <a:cubicBezTo>
                    <a:pt x="1523" y="16135"/>
                    <a:pt x="1629" y="16176"/>
                    <a:pt x="1735" y="16176"/>
                  </a:cubicBezTo>
                  <a:cubicBezTo>
                    <a:pt x="1829" y="16176"/>
                    <a:pt x="1923" y="16143"/>
                    <a:pt x="2002" y="16080"/>
                  </a:cubicBezTo>
                  <a:lnTo>
                    <a:pt x="11442" y="7741"/>
                  </a:lnTo>
                  <a:lnTo>
                    <a:pt x="17746" y="2170"/>
                  </a:lnTo>
                  <a:cubicBezTo>
                    <a:pt x="17913" y="2003"/>
                    <a:pt x="17913" y="1736"/>
                    <a:pt x="17780" y="1570"/>
                  </a:cubicBezTo>
                  <a:lnTo>
                    <a:pt x="16479" y="135"/>
                  </a:lnTo>
                  <a:cubicBezTo>
                    <a:pt x="16385" y="41"/>
                    <a:pt x="16270" y="0"/>
                    <a:pt x="16157"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grpSp>
      <p:grpSp>
        <p:nvGrpSpPr>
          <p:cNvPr id="32" name="Google Shape;1026;p28">
            <a:extLst>
              <a:ext uri="{FF2B5EF4-FFF2-40B4-BE49-F238E27FC236}">
                <a16:creationId xmlns:a16="http://schemas.microsoft.com/office/drawing/2014/main" id="{2EDA9864-DAC4-1542-8EEB-D155B4C3EA91}"/>
              </a:ext>
            </a:extLst>
          </p:cNvPr>
          <p:cNvGrpSpPr/>
          <p:nvPr/>
        </p:nvGrpSpPr>
        <p:grpSpPr>
          <a:xfrm>
            <a:off x="11287635" y="5153170"/>
            <a:ext cx="242564" cy="662938"/>
            <a:chOff x="8226735" y="2685225"/>
            <a:chExt cx="242564" cy="662938"/>
          </a:xfrm>
        </p:grpSpPr>
        <p:sp>
          <p:nvSpPr>
            <p:cNvPr id="33" name="Google Shape;1027;p28">
              <a:extLst>
                <a:ext uri="{FF2B5EF4-FFF2-40B4-BE49-F238E27FC236}">
                  <a16:creationId xmlns:a16="http://schemas.microsoft.com/office/drawing/2014/main" id="{6F56C228-BD8D-F847-9635-880C9004C72E}"/>
                </a:ext>
              </a:extLst>
            </p:cNvPr>
            <p:cNvSpPr/>
            <p:nvPr/>
          </p:nvSpPr>
          <p:spPr>
            <a:xfrm>
              <a:off x="8262880" y="2716477"/>
              <a:ext cx="169949" cy="247598"/>
            </a:xfrm>
            <a:custGeom>
              <a:avLst/>
              <a:gdLst/>
              <a:ahLst/>
              <a:cxnLst/>
              <a:rect l="l" t="t" r="r" b="b"/>
              <a:pathLst>
                <a:path w="14745" h="21482" extrusionOk="0">
                  <a:moveTo>
                    <a:pt x="7105" y="0"/>
                  </a:moveTo>
                  <a:cubicBezTo>
                    <a:pt x="3203" y="0"/>
                    <a:pt x="0" y="3202"/>
                    <a:pt x="0" y="7138"/>
                  </a:cubicBezTo>
                  <a:lnTo>
                    <a:pt x="0" y="21482"/>
                  </a:lnTo>
                  <a:lnTo>
                    <a:pt x="14744" y="21482"/>
                  </a:lnTo>
                  <a:lnTo>
                    <a:pt x="14744" y="7138"/>
                  </a:lnTo>
                  <a:lnTo>
                    <a:pt x="14711" y="7138"/>
                  </a:lnTo>
                  <a:cubicBezTo>
                    <a:pt x="14711" y="3202"/>
                    <a:pt x="11509" y="0"/>
                    <a:pt x="7572" y="0"/>
                  </a:cubicBezTo>
                  <a:close/>
                </a:path>
              </a:pathLst>
            </a:custGeom>
            <a:solidFill>
              <a:srgbClr val="FA817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34" name="Google Shape;1028;p28">
              <a:extLst>
                <a:ext uri="{FF2B5EF4-FFF2-40B4-BE49-F238E27FC236}">
                  <a16:creationId xmlns:a16="http://schemas.microsoft.com/office/drawing/2014/main" id="{15D087B4-37EC-8E42-ACEC-626C382A9808}"/>
                </a:ext>
              </a:extLst>
            </p:cNvPr>
            <p:cNvSpPr/>
            <p:nvPr/>
          </p:nvSpPr>
          <p:spPr>
            <a:xfrm>
              <a:off x="8333233" y="3229355"/>
              <a:ext cx="28077" cy="118808"/>
            </a:xfrm>
            <a:custGeom>
              <a:avLst/>
              <a:gdLst/>
              <a:ahLst/>
              <a:cxnLst/>
              <a:rect l="l" t="t" r="r" b="b"/>
              <a:pathLst>
                <a:path w="2436" h="10308" extrusionOk="0">
                  <a:moveTo>
                    <a:pt x="1" y="1"/>
                  </a:moveTo>
                  <a:lnTo>
                    <a:pt x="1" y="7239"/>
                  </a:lnTo>
                  <a:lnTo>
                    <a:pt x="1" y="9674"/>
                  </a:lnTo>
                  <a:lnTo>
                    <a:pt x="1" y="10008"/>
                  </a:lnTo>
                  <a:cubicBezTo>
                    <a:pt x="1" y="10174"/>
                    <a:pt x="134" y="10308"/>
                    <a:pt x="301" y="10308"/>
                  </a:cubicBezTo>
                  <a:lnTo>
                    <a:pt x="2136" y="10308"/>
                  </a:lnTo>
                  <a:cubicBezTo>
                    <a:pt x="2302" y="10308"/>
                    <a:pt x="2436" y="10174"/>
                    <a:pt x="2436" y="10008"/>
                  </a:cubicBezTo>
                  <a:lnTo>
                    <a:pt x="2436" y="9674"/>
                  </a:lnTo>
                  <a:lnTo>
                    <a:pt x="2436" y="7239"/>
                  </a:lnTo>
                  <a:lnTo>
                    <a:pt x="2436" y="1"/>
                  </a:ln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35" name="Google Shape;1029;p28">
              <a:extLst>
                <a:ext uri="{FF2B5EF4-FFF2-40B4-BE49-F238E27FC236}">
                  <a16:creationId xmlns:a16="http://schemas.microsoft.com/office/drawing/2014/main" id="{209E20B0-0EC9-C440-BF94-2A310B5E1C6E}"/>
                </a:ext>
              </a:extLst>
            </p:cNvPr>
            <p:cNvSpPr/>
            <p:nvPr/>
          </p:nvSpPr>
          <p:spPr>
            <a:xfrm>
              <a:off x="8262107" y="3058645"/>
              <a:ext cx="169949" cy="94593"/>
            </a:xfrm>
            <a:custGeom>
              <a:avLst/>
              <a:gdLst/>
              <a:ahLst/>
              <a:cxnLst/>
              <a:rect l="l" t="t" r="r" b="b"/>
              <a:pathLst>
                <a:path w="14745" h="8207" extrusionOk="0">
                  <a:moveTo>
                    <a:pt x="1" y="1"/>
                  </a:moveTo>
                  <a:lnTo>
                    <a:pt x="1" y="1102"/>
                  </a:lnTo>
                  <a:cubicBezTo>
                    <a:pt x="1" y="5005"/>
                    <a:pt x="3236" y="8207"/>
                    <a:pt x="7139" y="8207"/>
                  </a:cubicBezTo>
                  <a:lnTo>
                    <a:pt x="7606" y="8207"/>
                  </a:lnTo>
                  <a:cubicBezTo>
                    <a:pt x="8907" y="8207"/>
                    <a:pt x="10108" y="7873"/>
                    <a:pt x="11142" y="7273"/>
                  </a:cubicBezTo>
                  <a:cubicBezTo>
                    <a:pt x="13277" y="6005"/>
                    <a:pt x="14744" y="3704"/>
                    <a:pt x="14744" y="1102"/>
                  </a:cubicBezTo>
                  <a:lnTo>
                    <a:pt x="14744" y="1"/>
                  </a:lnTo>
                  <a:close/>
                </a:path>
              </a:pathLst>
            </a:custGeom>
            <a:solidFill>
              <a:srgbClr val="FA817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36" name="Google Shape;1030;p28">
              <a:extLst>
                <a:ext uri="{FF2B5EF4-FFF2-40B4-BE49-F238E27FC236}">
                  <a16:creationId xmlns:a16="http://schemas.microsoft.com/office/drawing/2014/main" id="{3BCFA1A1-5C0F-9C40-8524-84DB32257DE4}"/>
                </a:ext>
              </a:extLst>
            </p:cNvPr>
            <p:cNvSpPr/>
            <p:nvPr/>
          </p:nvSpPr>
          <p:spPr>
            <a:xfrm>
              <a:off x="8262107" y="3037115"/>
              <a:ext cx="170329" cy="21542"/>
            </a:xfrm>
            <a:custGeom>
              <a:avLst/>
              <a:gdLst/>
              <a:ahLst/>
              <a:cxnLst/>
              <a:rect l="l" t="t" r="r" b="b"/>
              <a:pathLst>
                <a:path w="14778" h="1869" extrusionOk="0">
                  <a:moveTo>
                    <a:pt x="1" y="1"/>
                  </a:moveTo>
                  <a:lnTo>
                    <a:pt x="1" y="1869"/>
                  </a:lnTo>
                  <a:lnTo>
                    <a:pt x="14778" y="1869"/>
                  </a:lnTo>
                  <a:lnTo>
                    <a:pt x="14778" y="1"/>
                  </a:ln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37" name="Google Shape;1031;p28">
              <a:extLst>
                <a:ext uri="{FF2B5EF4-FFF2-40B4-BE49-F238E27FC236}">
                  <a16:creationId xmlns:a16="http://schemas.microsoft.com/office/drawing/2014/main" id="{6F7DD586-5499-0841-BA18-E9188B602FC0}"/>
                </a:ext>
              </a:extLst>
            </p:cNvPr>
            <p:cNvSpPr/>
            <p:nvPr/>
          </p:nvSpPr>
          <p:spPr>
            <a:xfrm>
              <a:off x="8319011" y="3175149"/>
              <a:ext cx="56523" cy="53837"/>
            </a:xfrm>
            <a:custGeom>
              <a:avLst/>
              <a:gdLst/>
              <a:ahLst/>
              <a:cxnLst/>
              <a:rect l="l" t="t" r="r" b="b"/>
              <a:pathLst>
                <a:path w="4904" h="4671" extrusionOk="0">
                  <a:moveTo>
                    <a:pt x="0" y="0"/>
                  </a:moveTo>
                  <a:lnTo>
                    <a:pt x="0" y="34"/>
                  </a:lnTo>
                  <a:lnTo>
                    <a:pt x="0" y="4270"/>
                  </a:lnTo>
                  <a:cubicBezTo>
                    <a:pt x="0" y="4503"/>
                    <a:pt x="167" y="4670"/>
                    <a:pt x="367" y="4670"/>
                  </a:cubicBezTo>
                  <a:lnTo>
                    <a:pt x="4537" y="4670"/>
                  </a:lnTo>
                  <a:cubicBezTo>
                    <a:pt x="4737" y="4670"/>
                    <a:pt x="4904" y="4503"/>
                    <a:pt x="4904" y="4270"/>
                  </a:cubicBezTo>
                  <a:lnTo>
                    <a:pt x="4904" y="34"/>
                  </a:lnTo>
                  <a:lnTo>
                    <a:pt x="4904" y="0"/>
                  </a:ln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38" name="Google Shape;1032;p28">
              <a:extLst>
                <a:ext uri="{FF2B5EF4-FFF2-40B4-BE49-F238E27FC236}">
                  <a16:creationId xmlns:a16="http://schemas.microsoft.com/office/drawing/2014/main" id="{77E1115A-82D8-5549-977E-4B6EACAC4C8F}"/>
                </a:ext>
              </a:extLst>
            </p:cNvPr>
            <p:cNvSpPr/>
            <p:nvPr/>
          </p:nvSpPr>
          <p:spPr>
            <a:xfrm>
              <a:off x="8226774" y="2685225"/>
              <a:ext cx="241155" cy="278853"/>
            </a:xfrm>
            <a:custGeom>
              <a:avLst/>
              <a:gdLst/>
              <a:ahLst/>
              <a:cxnLst/>
              <a:rect l="l" t="t" r="r" b="b"/>
              <a:pathLst>
                <a:path w="17680" h="23517" extrusionOk="0">
                  <a:moveTo>
                    <a:pt x="8840" y="0"/>
                  </a:moveTo>
                  <a:cubicBezTo>
                    <a:pt x="3936" y="0"/>
                    <a:pt x="0" y="3970"/>
                    <a:pt x="0" y="8840"/>
                  </a:cubicBezTo>
                  <a:lnTo>
                    <a:pt x="0" y="23517"/>
                  </a:lnTo>
                  <a:lnTo>
                    <a:pt x="667" y="23517"/>
                  </a:lnTo>
                  <a:lnTo>
                    <a:pt x="667" y="8840"/>
                  </a:lnTo>
                  <a:cubicBezTo>
                    <a:pt x="667" y="4337"/>
                    <a:pt x="4337" y="667"/>
                    <a:pt x="8840" y="667"/>
                  </a:cubicBezTo>
                  <a:cubicBezTo>
                    <a:pt x="10208" y="667"/>
                    <a:pt x="11508" y="1001"/>
                    <a:pt x="12609" y="1635"/>
                  </a:cubicBezTo>
                  <a:cubicBezTo>
                    <a:pt x="15211" y="3002"/>
                    <a:pt x="17012" y="5704"/>
                    <a:pt x="17012" y="8840"/>
                  </a:cubicBezTo>
                  <a:lnTo>
                    <a:pt x="17012" y="23517"/>
                  </a:lnTo>
                  <a:lnTo>
                    <a:pt x="17646" y="23517"/>
                  </a:lnTo>
                  <a:lnTo>
                    <a:pt x="17646" y="8840"/>
                  </a:lnTo>
                  <a:cubicBezTo>
                    <a:pt x="17680" y="5337"/>
                    <a:pt x="15611" y="2302"/>
                    <a:pt x="12609" y="868"/>
                  </a:cubicBezTo>
                  <a:cubicBezTo>
                    <a:pt x="11442" y="334"/>
                    <a:pt x="10208" y="0"/>
                    <a:pt x="884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39" name="Google Shape;1033;p28">
              <a:extLst>
                <a:ext uri="{FF2B5EF4-FFF2-40B4-BE49-F238E27FC236}">
                  <a16:creationId xmlns:a16="http://schemas.microsoft.com/office/drawing/2014/main" id="{327FE125-4889-4C45-8EE3-3EFC7A87CE94}"/>
                </a:ext>
              </a:extLst>
            </p:cNvPr>
            <p:cNvSpPr/>
            <p:nvPr/>
          </p:nvSpPr>
          <p:spPr>
            <a:xfrm>
              <a:off x="8227229" y="2999443"/>
              <a:ext cx="242069" cy="176090"/>
            </a:xfrm>
            <a:custGeom>
              <a:avLst/>
              <a:gdLst/>
              <a:ahLst/>
              <a:cxnLst/>
              <a:rect l="l" t="t" r="r" b="b"/>
              <a:pathLst>
                <a:path w="17747" h="15279" extrusionOk="0">
                  <a:moveTo>
                    <a:pt x="1" y="1"/>
                  </a:moveTo>
                  <a:lnTo>
                    <a:pt x="1" y="12010"/>
                  </a:lnTo>
                  <a:cubicBezTo>
                    <a:pt x="1" y="13811"/>
                    <a:pt x="1468" y="15279"/>
                    <a:pt x="3236" y="15279"/>
                  </a:cubicBezTo>
                  <a:lnTo>
                    <a:pt x="14511" y="15279"/>
                  </a:lnTo>
                  <a:cubicBezTo>
                    <a:pt x="16312" y="15279"/>
                    <a:pt x="17747" y="13811"/>
                    <a:pt x="17747" y="12010"/>
                  </a:cubicBezTo>
                  <a:lnTo>
                    <a:pt x="17747" y="1"/>
                  </a:lnTo>
                  <a:lnTo>
                    <a:pt x="16979" y="1"/>
                  </a:lnTo>
                  <a:lnTo>
                    <a:pt x="16979" y="12010"/>
                  </a:lnTo>
                  <a:cubicBezTo>
                    <a:pt x="16979" y="13444"/>
                    <a:pt x="15812" y="14578"/>
                    <a:pt x="14411" y="14578"/>
                  </a:cubicBezTo>
                  <a:lnTo>
                    <a:pt x="3203" y="14578"/>
                  </a:lnTo>
                  <a:cubicBezTo>
                    <a:pt x="1802" y="14578"/>
                    <a:pt x="668" y="13411"/>
                    <a:pt x="668" y="12010"/>
                  </a:cubicBezTo>
                  <a:lnTo>
                    <a:pt x="668" y="1"/>
                  </a:ln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40" name="Google Shape;1034;p28">
              <a:extLst>
                <a:ext uri="{FF2B5EF4-FFF2-40B4-BE49-F238E27FC236}">
                  <a16:creationId xmlns:a16="http://schemas.microsoft.com/office/drawing/2014/main" id="{031B0B3D-334B-F94B-A6CC-28C03E56C4A5}"/>
                </a:ext>
              </a:extLst>
            </p:cNvPr>
            <p:cNvSpPr/>
            <p:nvPr/>
          </p:nvSpPr>
          <p:spPr>
            <a:xfrm>
              <a:off x="8262107" y="2964076"/>
              <a:ext cx="170329" cy="75368"/>
            </a:xfrm>
            <a:custGeom>
              <a:avLst/>
              <a:gdLst/>
              <a:ahLst/>
              <a:cxnLst/>
              <a:rect l="l" t="t" r="r" b="b"/>
              <a:pathLst>
                <a:path w="14778" h="6539" extrusionOk="0">
                  <a:moveTo>
                    <a:pt x="1" y="0"/>
                  </a:moveTo>
                  <a:lnTo>
                    <a:pt x="1" y="6538"/>
                  </a:lnTo>
                  <a:lnTo>
                    <a:pt x="14778" y="6538"/>
                  </a:lnTo>
                  <a:lnTo>
                    <a:pt x="14778" y="0"/>
                  </a:lnTo>
                  <a:close/>
                </a:path>
              </a:pathLst>
            </a:custGeom>
            <a:solidFill>
              <a:srgbClr val="FFBDA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41" name="Google Shape;1035;p28">
              <a:extLst>
                <a:ext uri="{FF2B5EF4-FFF2-40B4-BE49-F238E27FC236}">
                  <a16:creationId xmlns:a16="http://schemas.microsoft.com/office/drawing/2014/main" id="{323947E1-2A22-4A4D-AFF3-C00437C77E9C}"/>
                </a:ext>
              </a:extLst>
            </p:cNvPr>
            <p:cNvSpPr/>
            <p:nvPr/>
          </p:nvSpPr>
          <p:spPr>
            <a:xfrm>
              <a:off x="8226735" y="2964076"/>
              <a:ext cx="241847" cy="35765"/>
            </a:xfrm>
            <a:custGeom>
              <a:avLst/>
              <a:gdLst/>
              <a:ahLst/>
              <a:cxnLst/>
              <a:rect l="l" t="t" r="r" b="b"/>
              <a:pathLst>
                <a:path w="20983" h="3103" extrusionOk="0">
                  <a:moveTo>
                    <a:pt x="368" y="0"/>
                  </a:moveTo>
                  <a:cubicBezTo>
                    <a:pt x="168" y="0"/>
                    <a:pt x="1" y="167"/>
                    <a:pt x="1" y="367"/>
                  </a:cubicBezTo>
                  <a:lnTo>
                    <a:pt x="1" y="2702"/>
                  </a:lnTo>
                  <a:cubicBezTo>
                    <a:pt x="1" y="2902"/>
                    <a:pt x="168" y="3102"/>
                    <a:pt x="368" y="3102"/>
                  </a:cubicBezTo>
                  <a:lnTo>
                    <a:pt x="20549" y="3102"/>
                  </a:lnTo>
                  <a:cubicBezTo>
                    <a:pt x="20749" y="3102"/>
                    <a:pt x="20916" y="2902"/>
                    <a:pt x="20916" y="2702"/>
                  </a:cubicBezTo>
                  <a:lnTo>
                    <a:pt x="20916" y="367"/>
                  </a:lnTo>
                  <a:cubicBezTo>
                    <a:pt x="20982" y="167"/>
                    <a:pt x="20749" y="0"/>
                    <a:pt x="20549"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grpSp>
      <p:sp>
        <p:nvSpPr>
          <p:cNvPr id="42" name="Google Shape;1036;p28">
            <a:extLst>
              <a:ext uri="{FF2B5EF4-FFF2-40B4-BE49-F238E27FC236}">
                <a16:creationId xmlns:a16="http://schemas.microsoft.com/office/drawing/2014/main" id="{7BF20311-27DD-3542-8846-CA85BA5DEC02}"/>
              </a:ext>
            </a:extLst>
          </p:cNvPr>
          <p:cNvSpPr txBox="1"/>
          <p:nvPr/>
        </p:nvSpPr>
        <p:spPr>
          <a:xfrm flipH="1">
            <a:off x="1085850" y="2736253"/>
            <a:ext cx="1505100" cy="4290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accent1"/>
                </a:solidFill>
                <a:latin typeface="Tahoma" panose="020B0604030504040204" pitchFamily="34" charset="0"/>
                <a:ea typeface="Tahoma" panose="020B0604030504040204" pitchFamily="34" charset="0"/>
                <a:cs typeface="Tahoma" panose="020B0604030504040204" pitchFamily="34" charset="0"/>
                <a:sym typeface="Roboto"/>
              </a:rPr>
              <a:t>1</a:t>
            </a:r>
            <a:endParaRPr sz="2000" b="1" dirty="0">
              <a:solidFill>
                <a:schemeClr val="accent1"/>
              </a:solidFill>
              <a:latin typeface="Tahoma" panose="020B0604030504040204" pitchFamily="34" charset="0"/>
              <a:ea typeface="Tahoma" panose="020B0604030504040204" pitchFamily="34" charset="0"/>
              <a:cs typeface="Tahoma" panose="020B0604030504040204" pitchFamily="34" charset="0"/>
              <a:sym typeface="Roboto"/>
            </a:endParaRPr>
          </a:p>
        </p:txBody>
      </p:sp>
      <p:cxnSp>
        <p:nvCxnSpPr>
          <p:cNvPr id="43" name="Google Shape;1037;p28">
            <a:extLst>
              <a:ext uri="{FF2B5EF4-FFF2-40B4-BE49-F238E27FC236}">
                <a16:creationId xmlns:a16="http://schemas.microsoft.com/office/drawing/2014/main" id="{1514462F-AA0A-5947-A9B5-352AA96F7D25}"/>
              </a:ext>
            </a:extLst>
          </p:cNvPr>
          <p:cNvCxnSpPr/>
          <p:nvPr/>
        </p:nvCxnSpPr>
        <p:spPr>
          <a:xfrm rot="10800000">
            <a:off x="2591238" y="2916428"/>
            <a:ext cx="338400" cy="0"/>
          </a:xfrm>
          <a:prstGeom prst="straightConnector1">
            <a:avLst/>
          </a:prstGeom>
          <a:noFill/>
          <a:ln w="9525" cap="flat" cmpd="sng">
            <a:solidFill>
              <a:schemeClr val="dk1"/>
            </a:solidFill>
            <a:prstDash val="solid"/>
            <a:round/>
            <a:headEnd type="oval" w="med" len="med"/>
            <a:tailEnd type="none" w="med" len="med"/>
          </a:ln>
        </p:spPr>
      </p:cxnSp>
      <p:sp>
        <p:nvSpPr>
          <p:cNvPr id="51" name="Google Shape;1045;p28">
            <a:extLst>
              <a:ext uri="{FF2B5EF4-FFF2-40B4-BE49-F238E27FC236}">
                <a16:creationId xmlns:a16="http://schemas.microsoft.com/office/drawing/2014/main" id="{A2EF19C6-522B-E34F-85B6-E2AD59FC24B6}"/>
              </a:ext>
            </a:extLst>
          </p:cNvPr>
          <p:cNvSpPr txBox="1"/>
          <p:nvPr/>
        </p:nvSpPr>
        <p:spPr>
          <a:xfrm flipH="1">
            <a:off x="10439688" y="2695076"/>
            <a:ext cx="1358400" cy="4290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000" b="1">
              <a:solidFill>
                <a:srgbClr val="000000"/>
              </a:solidFill>
              <a:latin typeface="Tahoma" panose="020B0604030504040204" pitchFamily="34" charset="0"/>
              <a:ea typeface="Tahoma" panose="020B0604030504040204" pitchFamily="34" charset="0"/>
              <a:cs typeface="Tahoma" panose="020B0604030504040204" pitchFamily="34" charset="0"/>
              <a:sym typeface="Fira Sans Extra Condensed"/>
            </a:endParaRPr>
          </a:p>
        </p:txBody>
      </p:sp>
      <p:grpSp>
        <p:nvGrpSpPr>
          <p:cNvPr id="52" name="Google Shape;1046;p28">
            <a:extLst>
              <a:ext uri="{FF2B5EF4-FFF2-40B4-BE49-F238E27FC236}">
                <a16:creationId xmlns:a16="http://schemas.microsoft.com/office/drawing/2014/main" id="{B8788A91-09F5-D442-8CEF-81D543E17913}"/>
              </a:ext>
            </a:extLst>
          </p:cNvPr>
          <p:cNvGrpSpPr/>
          <p:nvPr/>
        </p:nvGrpSpPr>
        <p:grpSpPr>
          <a:xfrm rot="-3028049" flipH="1">
            <a:off x="11161211" y="2698532"/>
            <a:ext cx="546246" cy="315044"/>
            <a:chOff x="9973394" y="4323455"/>
            <a:chExt cx="1286803" cy="742155"/>
          </a:xfrm>
        </p:grpSpPr>
        <p:sp>
          <p:nvSpPr>
            <p:cNvPr id="53" name="Google Shape;1047;p28">
              <a:extLst>
                <a:ext uri="{FF2B5EF4-FFF2-40B4-BE49-F238E27FC236}">
                  <a16:creationId xmlns:a16="http://schemas.microsoft.com/office/drawing/2014/main" id="{99548FD5-D4B4-814E-A0FC-7346CB31E150}"/>
                </a:ext>
              </a:extLst>
            </p:cNvPr>
            <p:cNvSpPr/>
            <p:nvPr/>
          </p:nvSpPr>
          <p:spPr>
            <a:xfrm rot="201955">
              <a:off x="10977557" y="4799643"/>
              <a:ext cx="265515" cy="192699"/>
            </a:xfrm>
            <a:custGeom>
              <a:avLst/>
              <a:gdLst/>
              <a:ahLst/>
              <a:cxnLst/>
              <a:rect l="l" t="t" r="r" b="b"/>
              <a:pathLst>
                <a:path w="8507" h="6174" extrusionOk="0">
                  <a:moveTo>
                    <a:pt x="1202" y="0"/>
                  </a:moveTo>
                  <a:lnTo>
                    <a:pt x="34" y="4303"/>
                  </a:lnTo>
                  <a:cubicBezTo>
                    <a:pt x="1" y="4437"/>
                    <a:pt x="68" y="4537"/>
                    <a:pt x="201" y="4603"/>
                  </a:cubicBezTo>
                  <a:lnTo>
                    <a:pt x="6039" y="6138"/>
                  </a:lnTo>
                  <a:cubicBezTo>
                    <a:pt x="6140" y="6162"/>
                    <a:pt x="6242" y="6174"/>
                    <a:pt x="6342" y="6174"/>
                  </a:cubicBezTo>
                  <a:cubicBezTo>
                    <a:pt x="6931" y="6174"/>
                    <a:pt x="7464" y="5774"/>
                    <a:pt x="7606" y="5204"/>
                  </a:cubicBezTo>
                  <a:lnTo>
                    <a:pt x="8507" y="1935"/>
                  </a:lnTo>
                  <a:lnTo>
                    <a:pt x="1202" y="0"/>
                  </a:lnTo>
                  <a:close/>
                </a:path>
              </a:pathLst>
            </a:custGeom>
            <a:solidFill>
              <a:srgbClr val="EAA62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54" name="Google Shape;1048;p28">
              <a:extLst>
                <a:ext uri="{FF2B5EF4-FFF2-40B4-BE49-F238E27FC236}">
                  <a16:creationId xmlns:a16="http://schemas.microsoft.com/office/drawing/2014/main" id="{CF4C6683-6005-F446-ACDE-D699EA982F34}"/>
                </a:ext>
              </a:extLst>
            </p:cNvPr>
            <p:cNvSpPr/>
            <p:nvPr/>
          </p:nvSpPr>
          <p:spPr>
            <a:xfrm rot="201955">
              <a:off x="11019546" y="4743569"/>
              <a:ext cx="237393" cy="117948"/>
            </a:xfrm>
            <a:custGeom>
              <a:avLst/>
              <a:gdLst/>
              <a:ahLst/>
              <a:cxnLst/>
              <a:rect l="l" t="t" r="r" b="b"/>
              <a:pathLst>
                <a:path w="7606" h="3779" extrusionOk="0">
                  <a:moveTo>
                    <a:pt x="650" y="1"/>
                  </a:moveTo>
                  <a:cubicBezTo>
                    <a:pt x="567" y="1"/>
                    <a:pt x="489" y="66"/>
                    <a:pt x="434" y="176"/>
                  </a:cubicBezTo>
                  <a:lnTo>
                    <a:pt x="0" y="1844"/>
                  </a:lnTo>
                  <a:lnTo>
                    <a:pt x="7272" y="3779"/>
                  </a:lnTo>
                  <a:lnTo>
                    <a:pt x="7439" y="3145"/>
                  </a:lnTo>
                  <a:cubicBezTo>
                    <a:pt x="7606" y="2445"/>
                    <a:pt x="7206" y="1711"/>
                    <a:pt x="6538" y="1544"/>
                  </a:cubicBezTo>
                  <a:lnTo>
                    <a:pt x="701" y="9"/>
                  </a:lnTo>
                  <a:cubicBezTo>
                    <a:pt x="684" y="4"/>
                    <a:pt x="667" y="1"/>
                    <a:pt x="650" y="1"/>
                  </a:cubicBezTo>
                  <a:close/>
                </a:path>
              </a:pathLst>
            </a:custGeom>
            <a:solidFill>
              <a:srgbClr val="EAA62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55" name="Google Shape;1049;p28">
              <a:extLst>
                <a:ext uri="{FF2B5EF4-FFF2-40B4-BE49-F238E27FC236}">
                  <a16:creationId xmlns:a16="http://schemas.microsoft.com/office/drawing/2014/main" id="{E6051EF6-719E-0B4F-827C-DE7CA6520F8F}"/>
                </a:ext>
              </a:extLst>
            </p:cNvPr>
            <p:cNvSpPr/>
            <p:nvPr/>
          </p:nvSpPr>
          <p:spPr>
            <a:xfrm rot="201955">
              <a:off x="11061574" y="4822235"/>
              <a:ext cx="194728" cy="126031"/>
            </a:xfrm>
            <a:custGeom>
              <a:avLst/>
              <a:gdLst/>
              <a:ahLst/>
              <a:cxnLst/>
              <a:rect l="l" t="t" r="r" b="b"/>
              <a:pathLst>
                <a:path w="6239" h="4038" extrusionOk="0">
                  <a:moveTo>
                    <a:pt x="834" y="1"/>
                  </a:moveTo>
                  <a:cubicBezTo>
                    <a:pt x="734" y="1"/>
                    <a:pt x="601" y="34"/>
                    <a:pt x="568" y="168"/>
                  </a:cubicBezTo>
                  <a:lnTo>
                    <a:pt x="0" y="2436"/>
                  </a:lnTo>
                  <a:cubicBezTo>
                    <a:pt x="0" y="2503"/>
                    <a:pt x="34" y="2636"/>
                    <a:pt x="167" y="2669"/>
                  </a:cubicBezTo>
                  <a:lnTo>
                    <a:pt x="5371" y="4037"/>
                  </a:lnTo>
                  <a:cubicBezTo>
                    <a:pt x="5438" y="4037"/>
                    <a:pt x="5571" y="4004"/>
                    <a:pt x="5604" y="3870"/>
                  </a:cubicBezTo>
                  <a:lnTo>
                    <a:pt x="6205" y="1635"/>
                  </a:lnTo>
                  <a:cubicBezTo>
                    <a:pt x="6238" y="1502"/>
                    <a:pt x="6172" y="1369"/>
                    <a:pt x="6038" y="1369"/>
                  </a:cubicBezTo>
                  <a:lnTo>
                    <a:pt x="834" y="1"/>
                  </a:ln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56" name="Google Shape;1050;p28">
              <a:extLst>
                <a:ext uri="{FF2B5EF4-FFF2-40B4-BE49-F238E27FC236}">
                  <a16:creationId xmlns:a16="http://schemas.microsoft.com/office/drawing/2014/main" id="{6F5AFC6A-6762-CD41-AB2A-1FBED7ABBBC1}"/>
                </a:ext>
              </a:extLst>
            </p:cNvPr>
            <p:cNvSpPr/>
            <p:nvPr/>
          </p:nvSpPr>
          <p:spPr>
            <a:xfrm rot="201955">
              <a:off x="9988469" y="4341243"/>
              <a:ext cx="621574" cy="531779"/>
            </a:xfrm>
            <a:custGeom>
              <a:avLst/>
              <a:gdLst/>
              <a:ahLst/>
              <a:cxnLst/>
              <a:rect l="l" t="t" r="r" b="b"/>
              <a:pathLst>
                <a:path w="19915" h="17038" extrusionOk="0">
                  <a:moveTo>
                    <a:pt x="4747" y="1"/>
                  </a:moveTo>
                  <a:cubicBezTo>
                    <a:pt x="3806" y="1"/>
                    <a:pt x="2894" y="648"/>
                    <a:pt x="2669" y="1605"/>
                  </a:cubicBezTo>
                  <a:lnTo>
                    <a:pt x="267" y="10578"/>
                  </a:lnTo>
                  <a:cubicBezTo>
                    <a:pt x="0" y="11678"/>
                    <a:pt x="701" y="12913"/>
                    <a:pt x="1835" y="13179"/>
                  </a:cubicBezTo>
                  <a:lnTo>
                    <a:pt x="16279" y="17016"/>
                  </a:lnTo>
                  <a:cubicBezTo>
                    <a:pt x="16310" y="17031"/>
                    <a:pt x="16339" y="17038"/>
                    <a:pt x="16366" y="17038"/>
                  </a:cubicBezTo>
                  <a:cubicBezTo>
                    <a:pt x="16455" y="17038"/>
                    <a:pt x="16520" y="16967"/>
                    <a:pt x="16545" y="16915"/>
                  </a:cubicBezTo>
                  <a:lnTo>
                    <a:pt x="19914" y="4173"/>
                  </a:lnTo>
                  <a:cubicBezTo>
                    <a:pt x="19914" y="4106"/>
                    <a:pt x="19881" y="3973"/>
                    <a:pt x="19748" y="3906"/>
                  </a:cubicBezTo>
                  <a:lnTo>
                    <a:pt x="5271" y="70"/>
                  </a:lnTo>
                  <a:cubicBezTo>
                    <a:pt x="5098" y="23"/>
                    <a:pt x="4922" y="1"/>
                    <a:pt x="4747" y="1"/>
                  </a:cubicBezTo>
                  <a:close/>
                </a:path>
              </a:pathLst>
            </a:custGeom>
            <a:solidFill>
              <a:srgbClr val="59595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57" name="Google Shape;1051;p28">
              <a:extLst>
                <a:ext uri="{FF2B5EF4-FFF2-40B4-BE49-F238E27FC236}">
                  <a16:creationId xmlns:a16="http://schemas.microsoft.com/office/drawing/2014/main" id="{0CAC55D9-D80C-A74F-AEE0-D0B829070313}"/>
                </a:ext>
              </a:extLst>
            </p:cNvPr>
            <p:cNvSpPr/>
            <p:nvPr/>
          </p:nvSpPr>
          <p:spPr>
            <a:xfrm rot="201955">
              <a:off x="9988469" y="4341243"/>
              <a:ext cx="621574" cy="531779"/>
            </a:xfrm>
            <a:custGeom>
              <a:avLst/>
              <a:gdLst/>
              <a:ahLst/>
              <a:cxnLst/>
              <a:rect l="l" t="t" r="r" b="b"/>
              <a:pathLst>
                <a:path w="19915" h="17038" extrusionOk="0">
                  <a:moveTo>
                    <a:pt x="4747" y="1"/>
                  </a:moveTo>
                  <a:cubicBezTo>
                    <a:pt x="3806" y="1"/>
                    <a:pt x="2894" y="648"/>
                    <a:pt x="2669" y="1605"/>
                  </a:cubicBezTo>
                  <a:lnTo>
                    <a:pt x="267" y="10578"/>
                  </a:lnTo>
                  <a:cubicBezTo>
                    <a:pt x="0" y="11678"/>
                    <a:pt x="701" y="12913"/>
                    <a:pt x="1835" y="13179"/>
                  </a:cubicBezTo>
                  <a:lnTo>
                    <a:pt x="16279" y="17016"/>
                  </a:lnTo>
                  <a:cubicBezTo>
                    <a:pt x="16310" y="17031"/>
                    <a:pt x="16339" y="17038"/>
                    <a:pt x="16366" y="17038"/>
                  </a:cubicBezTo>
                  <a:cubicBezTo>
                    <a:pt x="16455" y="17038"/>
                    <a:pt x="16520" y="16967"/>
                    <a:pt x="16545" y="16915"/>
                  </a:cubicBezTo>
                  <a:lnTo>
                    <a:pt x="19914" y="4173"/>
                  </a:lnTo>
                  <a:cubicBezTo>
                    <a:pt x="19914" y="4106"/>
                    <a:pt x="19881" y="3973"/>
                    <a:pt x="19748" y="3906"/>
                  </a:cubicBezTo>
                  <a:lnTo>
                    <a:pt x="5271" y="70"/>
                  </a:lnTo>
                  <a:cubicBezTo>
                    <a:pt x="5098" y="23"/>
                    <a:pt x="4922" y="1"/>
                    <a:pt x="4747"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58" name="Google Shape;1052;p28">
              <a:extLst>
                <a:ext uri="{FF2B5EF4-FFF2-40B4-BE49-F238E27FC236}">
                  <a16:creationId xmlns:a16="http://schemas.microsoft.com/office/drawing/2014/main" id="{8AC858F0-ED4B-F348-93B7-1EE7C0EC2E55}"/>
                </a:ext>
              </a:extLst>
            </p:cNvPr>
            <p:cNvSpPr/>
            <p:nvPr/>
          </p:nvSpPr>
          <p:spPr>
            <a:xfrm rot="201955">
              <a:off x="10460058" y="4585384"/>
              <a:ext cx="115576" cy="164047"/>
            </a:xfrm>
            <a:custGeom>
              <a:avLst/>
              <a:gdLst/>
              <a:ahLst/>
              <a:cxnLst/>
              <a:rect l="l" t="t" r="r" b="b"/>
              <a:pathLst>
                <a:path w="3703" h="5256" extrusionOk="0">
                  <a:moveTo>
                    <a:pt x="1368" y="1"/>
                  </a:moveTo>
                  <a:lnTo>
                    <a:pt x="0" y="5171"/>
                  </a:lnTo>
                  <a:cubicBezTo>
                    <a:pt x="233" y="5228"/>
                    <a:pt x="465" y="5255"/>
                    <a:pt x="692" y="5255"/>
                  </a:cubicBezTo>
                  <a:cubicBezTo>
                    <a:pt x="1930" y="5255"/>
                    <a:pt x="3026" y="4448"/>
                    <a:pt x="3336" y="3236"/>
                  </a:cubicBezTo>
                  <a:cubicBezTo>
                    <a:pt x="3703" y="1835"/>
                    <a:pt x="2869" y="368"/>
                    <a:pt x="1401" y="1"/>
                  </a:cubicBezTo>
                  <a:close/>
                </a:path>
              </a:pathLst>
            </a:custGeom>
            <a:solidFill>
              <a:srgbClr val="EAA62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59" name="Google Shape;1053;p28">
              <a:extLst>
                <a:ext uri="{FF2B5EF4-FFF2-40B4-BE49-F238E27FC236}">
                  <a16:creationId xmlns:a16="http://schemas.microsoft.com/office/drawing/2014/main" id="{4C2D2813-C024-4942-91C4-77FE3A79906F}"/>
                </a:ext>
              </a:extLst>
            </p:cNvPr>
            <p:cNvSpPr/>
            <p:nvPr/>
          </p:nvSpPr>
          <p:spPr>
            <a:xfrm rot="201955">
              <a:off x="10419085" y="4566544"/>
              <a:ext cx="259273" cy="392545"/>
            </a:xfrm>
            <a:custGeom>
              <a:avLst/>
              <a:gdLst/>
              <a:ahLst/>
              <a:cxnLst/>
              <a:rect l="l" t="t" r="r" b="b"/>
              <a:pathLst>
                <a:path w="8307" h="12577" extrusionOk="0">
                  <a:moveTo>
                    <a:pt x="2703" y="1"/>
                  </a:moveTo>
                  <a:lnTo>
                    <a:pt x="2536" y="601"/>
                  </a:lnTo>
                  <a:lnTo>
                    <a:pt x="2569" y="601"/>
                  </a:lnTo>
                  <a:cubicBezTo>
                    <a:pt x="4004" y="1001"/>
                    <a:pt x="4871" y="2469"/>
                    <a:pt x="4504" y="3870"/>
                  </a:cubicBezTo>
                  <a:cubicBezTo>
                    <a:pt x="4197" y="5044"/>
                    <a:pt x="3116" y="5867"/>
                    <a:pt x="1930" y="5867"/>
                  </a:cubicBezTo>
                  <a:cubicBezTo>
                    <a:pt x="1701" y="5867"/>
                    <a:pt x="1467" y="5836"/>
                    <a:pt x="1235" y="5771"/>
                  </a:cubicBezTo>
                  <a:lnTo>
                    <a:pt x="34" y="10375"/>
                  </a:lnTo>
                  <a:cubicBezTo>
                    <a:pt x="1" y="10508"/>
                    <a:pt x="68" y="10608"/>
                    <a:pt x="201" y="10608"/>
                  </a:cubicBezTo>
                  <a:lnTo>
                    <a:pt x="5338" y="12576"/>
                  </a:lnTo>
                  <a:lnTo>
                    <a:pt x="8307" y="1435"/>
                  </a:lnTo>
                  <a:lnTo>
                    <a:pt x="2703"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0" name="Google Shape;1054;p28">
              <a:extLst>
                <a:ext uri="{FF2B5EF4-FFF2-40B4-BE49-F238E27FC236}">
                  <a16:creationId xmlns:a16="http://schemas.microsoft.com/office/drawing/2014/main" id="{08A21BD9-0066-F34B-9086-68F3B29734FF}"/>
                </a:ext>
              </a:extLst>
            </p:cNvPr>
            <p:cNvSpPr/>
            <p:nvPr/>
          </p:nvSpPr>
          <p:spPr>
            <a:xfrm rot="201955">
              <a:off x="10519313" y="4442251"/>
              <a:ext cx="209303" cy="175189"/>
            </a:xfrm>
            <a:custGeom>
              <a:avLst/>
              <a:gdLst/>
              <a:ahLst/>
              <a:cxnLst/>
              <a:rect l="l" t="t" r="r" b="b"/>
              <a:pathLst>
                <a:path w="6706" h="5613" extrusionOk="0">
                  <a:moveTo>
                    <a:pt x="1215" y="0"/>
                  </a:moveTo>
                  <a:cubicBezTo>
                    <a:pt x="1126" y="0"/>
                    <a:pt x="1035" y="65"/>
                    <a:pt x="1035" y="175"/>
                  </a:cubicBezTo>
                  <a:lnTo>
                    <a:pt x="1" y="4145"/>
                  </a:lnTo>
                  <a:lnTo>
                    <a:pt x="5438" y="5613"/>
                  </a:lnTo>
                  <a:lnTo>
                    <a:pt x="6705" y="843"/>
                  </a:lnTo>
                  <a:lnTo>
                    <a:pt x="1268" y="9"/>
                  </a:lnTo>
                  <a:cubicBezTo>
                    <a:pt x="1251" y="3"/>
                    <a:pt x="1233" y="0"/>
                    <a:pt x="1215"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1" name="Google Shape;1055;p28">
              <a:extLst>
                <a:ext uri="{FF2B5EF4-FFF2-40B4-BE49-F238E27FC236}">
                  <a16:creationId xmlns:a16="http://schemas.microsoft.com/office/drawing/2014/main" id="{43A73263-163E-9F42-A2AF-D9A3CEA2A0DD}"/>
                </a:ext>
              </a:extLst>
            </p:cNvPr>
            <p:cNvSpPr/>
            <p:nvPr/>
          </p:nvSpPr>
          <p:spPr>
            <a:xfrm rot="201955">
              <a:off x="10639470" y="4645828"/>
              <a:ext cx="457059" cy="406715"/>
            </a:xfrm>
            <a:custGeom>
              <a:avLst/>
              <a:gdLst/>
              <a:ahLst/>
              <a:cxnLst/>
              <a:rect l="l" t="t" r="r" b="b"/>
              <a:pathLst>
                <a:path w="14644" h="13031" extrusionOk="0">
                  <a:moveTo>
                    <a:pt x="2936" y="0"/>
                  </a:moveTo>
                  <a:lnTo>
                    <a:pt x="0" y="11142"/>
                  </a:lnTo>
                  <a:lnTo>
                    <a:pt x="11809" y="13010"/>
                  </a:lnTo>
                  <a:cubicBezTo>
                    <a:pt x="11838" y="13024"/>
                    <a:pt x="11865" y="13031"/>
                    <a:pt x="11891" y="13031"/>
                  </a:cubicBezTo>
                  <a:cubicBezTo>
                    <a:pt x="11981" y="13031"/>
                    <a:pt x="12042" y="12947"/>
                    <a:pt x="12042" y="12843"/>
                  </a:cubicBezTo>
                  <a:lnTo>
                    <a:pt x="14644" y="3102"/>
                  </a:lnTo>
                  <a:lnTo>
                    <a:pt x="2936"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2" name="Google Shape;1056;p28">
              <a:extLst>
                <a:ext uri="{FF2B5EF4-FFF2-40B4-BE49-F238E27FC236}">
                  <a16:creationId xmlns:a16="http://schemas.microsoft.com/office/drawing/2014/main" id="{AA95C446-0268-7340-89C2-F1EB6935D980}"/>
                </a:ext>
              </a:extLst>
            </p:cNvPr>
            <p:cNvSpPr/>
            <p:nvPr/>
          </p:nvSpPr>
          <p:spPr>
            <a:xfrm rot="201955">
              <a:off x="10744251" y="4506099"/>
              <a:ext cx="395666" cy="241576"/>
            </a:xfrm>
            <a:custGeom>
              <a:avLst/>
              <a:gdLst/>
              <a:ahLst/>
              <a:cxnLst/>
              <a:rect l="l" t="t" r="r" b="b"/>
              <a:pathLst>
                <a:path w="12677" h="7740" extrusionOk="0">
                  <a:moveTo>
                    <a:pt x="1235" y="1"/>
                  </a:moveTo>
                  <a:lnTo>
                    <a:pt x="1" y="4671"/>
                  </a:lnTo>
                  <a:lnTo>
                    <a:pt x="11742" y="7740"/>
                  </a:lnTo>
                  <a:lnTo>
                    <a:pt x="12643" y="4437"/>
                  </a:lnTo>
                  <a:cubicBezTo>
                    <a:pt x="12676" y="4337"/>
                    <a:pt x="12576" y="4204"/>
                    <a:pt x="12443" y="4204"/>
                  </a:cubicBezTo>
                  <a:lnTo>
                    <a:pt x="1235" y="1"/>
                  </a:ln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3" name="Google Shape;1057;p28">
              <a:extLst>
                <a:ext uri="{FF2B5EF4-FFF2-40B4-BE49-F238E27FC236}">
                  <a16:creationId xmlns:a16="http://schemas.microsoft.com/office/drawing/2014/main" id="{3661B7E6-91BC-2245-9F23-E1EB0D0B34DB}"/>
                </a:ext>
              </a:extLst>
            </p:cNvPr>
            <p:cNvSpPr/>
            <p:nvPr/>
          </p:nvSpPr>
          <p:spPr>
            <a:xfrm rot="201955">
              <a:off x="10577541" y="4441860"/>
              <a:ext cx="208242" cy="572073"/>
            </a:xfrm>
            <a:custGeom>
              <a:avLst/>
              <a:gdLst/>
              <a:ahLst/>
              <a:cxnLst/>
              <a:rect l="l" t="t" r="r" b="b"/>
              <a:pathLst>
                <a:path w="6672" h="18329" extrusionOk="0">
                  <a:moveTo>
                    <a:pt x="4895" y="1"/>
                  </a:moveTo>
                  <a:cubicBezTo>
                    <a:pt x="4803" y="1"/>
                    <a:pt x="4699" y="83"/>
                    <a:pt x="4671" y="141"/>
                  </a:cubicBezTo>
                  <a:lnTo>
                    <a:pt x="4470" y="975"/>
                  </a:lnTo>
                  <a:lnTo>
                    <a:pt x="3203" y="5678"/>
                  </a:lnTo>
                  <a:lnTo>
                    <a:pt x="267" y="16819"/>
                  </a:lnTo>
                  <a:lnTo>
                    <a:pt x="34" y="17653"/>
                  </a:lnTo>
                  <a:cubicBezTo>
                    <a:pt x="1" y="17753"/>
                    <a:pt x="101" y="17853"/>
                    <a:pt x="167" y="17920"/>
                  </a:cubicBezTo>
                  <a:lnTo>
                    <a:pt x="1768" y="18320"/>
                  </a:lnTo>
                  <a:cubicBezTo>
                    <a:pt x="1780" y="18326"/>
                    <a:pt x="1794" y="18329"/>
                    <a:pt x="1809" y="18329"/>
                  </a:cubicBezTo>
                  <a:cubicBezTo>
                    <a:pt x="1879" y="18329"/>
                    <a:pt x="1975" y="18269"/>
                    <a:pt x="2002" y="18187"/>
                  </a:cubicBezTo>
                  <a:lnTo>
                    <a:pt x="2202" y="17320"/>
                  </a:lnTo>
                  <a:lnTo>
                    <a:pt x="5138" y="6178"/>
                  </a:lnTo>
                  <a:lnTo>
                    <a:pt x="6372" y="1508"/>
                  </a:lnTo>
                  <a:lnTo>
                    <a:pt x="6605" y="641"/>
                  </a:lnTo>
                  <a:cubicBezTo>
                    <a:pt x="6672" y="574"/>
                    <a:pt x="6605" y="441"/>
                    <a:pt x="6505" y="441"/>
                  </a:cubicBezTo>
                  <a:lnTo>
                    <a:pt x="4937" y="7"/>
                  </a:lnTo>
                  <a:cubicBezTo>
                    <a:pt x="4924" y="3"/>
                    <a:pt x="4909" y="1"/>
                    <a:pt x="4895"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4" name="Google Shape;1058;p28">
              <a:extLst>
                <a:ext uri="{FF2B5EF4-FFF2-40B4-BE49-F238E27FC236}">
                  <a16:creationId xmlns:a16="http://schemas.microsoft.com/office/drawing/2014/main" id="{BB8EBE79-D7E5-3849-A47E-2E17C970AA08}"/>
                </a:ext>
              </a:extLst>
            </p:cNvPr>
            <p:cNvSpPr/>
            <p:nvPr/>
          </p:nvSpPr>
          <p:spPr>
            <a:xfrm rot="201955">
              <a:off x="10173347" y="4492032"/>
              <a:ext cx="208242" cy="208242"/>
            </a:xfrm>
            <a:custGeom>
              <a:avLst/>
              <a:gdLst/>
              <a:ahLst/>
              <a:cxnLst/>
              <a:rect l="l" t="t" r="r" b="b"/>
              <a:pathLst>
                <a:path w="6672" h="6672" extrusionOk="0">
                  <a:moveTo>
                    <a:pt x="3336" y="1"/>
                  </a:moveTo>
                  <a:cubicBezTo>
                    <a:pt x="1502" y="1"/>
                    <a:pt x="0" y="1468"/>
                    <a:pt x="0" y="3336"/>
                  </a:cubicBezTo>
                  <a:cubicBezTo>
                    <a:pt x="0" y="5171"/>
                    <a:pt x="1502" y="6672"/>
                    <a:pt x="3336" y="6672"/>
                  </a:cubicBezTo>
                  <a:cubicBezTo>
                    <a:pt x="5171" y="6672"/>
                    <a:pt x="6672" y="5171"/>
                    <a:pt x="6672" y="3336"/>
                  </a:cubicBezTo>
                  <a:cubicBezTo>
                    <a:pt x="6672" y="1468"/>
                    <a:pt x="5171" y="1"/>
                    <a:pt x="3336"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5" name="Google Shape;1059;p28">
              <a:extLst>
                <a:ext uri="{FF2B5EF4-FFF2-40B4-BE49-F238E27FC236}">
                  <a16:creationId xmlns:a16="http://schemas.microsoft.com/office/drawing/2014/main" id="{520210B9-7211-BE48-AB9D-FE393E541432}"/>
                </a:ext>
              </a:extLst>
            </p:cNvPr>
            <p:cNvSpPr/>
            <p:nvPr/>
          </p:nvSpPr>
          <p:spPr>
            <a:xfrm rot="201955">
              <a:off x="10202508" y="4526987"/>
              <a:ext cx="152030" cy="138048"/>
            </a:xfrm>
            <a:custGeom>
              <a:avLst/>
              <a:gdLst/>
              <a:ahLst/>
              <a:cxnLst/>
              <a:rect l="l" t="t" r="r" b="b"/>
              <a:pathLst>
                <a:path w="4871" h="4423" extrusionOk="0">
                  <a:moveTo>
                    <a:pt x="2411" y="0"/>
                  </a:moveTo>
                  <a:cubicBezTo>
                    <a:pt x="1444" y="0"/>
                    <a:pt x="545" y="653"/>
                    <a:pt x="267" y="1651"/>
                  </a:cubicBezTo>
                  <a:cubicBezTo>
                    <a:pt x="0" y="2819"/>
                    <a:pt x="701" y="4086"/>
                    <a:pt x="1868" y="4353"/>
                  </a:cubicBezTo>
                  <a:cubicBezTo>
                    <a:pt x="2051" y="4400"/>
                    <a:pt x="2236" y="4423"/>
                    <a:pt x="2418" y="4423"/>
                  </a:cubicBezTo>
                  <a:cubicBezTo>
                    <a:pt x="3399" y="4423"/>
                    <a:pt x="4317" y="3770"/>
                    <a:pt x="4570" y="2785"/>
                  </a:cubicBezTo>
                  <a:cubicBezTo>
                    <a:pt x="4871" y="1618"/>
                    <a:pt x="4170" y="350"/>
                    <a:pt x="3003" y="83"/>
                  </a:cubicBezTo>
                  <a:cubicBezTo>
                    <a:pt x="2806" y="27"/>
                    <a:pt x="2607" y="0"/>
                    <a:pt x="2411"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068086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28DAF7F-567B-B74F-9D4F-B252936CF82C}"/>
              </a:ext>
            </a:extLst>
          </p:cNvPr>
          <p:cNvSpPr>
            <a:spLocks noGrp="1"/>
          </p:cNvSpPr>
          <p:nvPr>
            <p:ph type="title"/>
          </p:nvPr>
        </p:nvSpPr>
        <p:spPr/>
        <p:txBody>
          <a:bodyPr/>
          <a:lstStyle/>
          <a:p>
            <a:pPr algn="ctr"/>
            <a:r>
              <a:rPr lang="tr-TR" sz="3600" b="1" cap="none" dirty="0">
                <a:solidFill>
                  <a:prstClr val="white"/>
                </a:solidFill>
                <a:latin typeface="Tahoma" panose="020B0604030504040204" pitchFamily="34" charset="0"/>
                <a:ea typeface="Tahoma" panose="020B0604030504040204" pitchFamily="34" charset="0"/>
                <a:cs typeface="Tahoma" panose="020B0604030504040204" pitchFamily="34" charset="0"/>
              </a:rPr>
              <a:t>EDİMSEL KOŞULLANMA</a:t>
            </a:r>
            <a:endParaRPr lang="tr-TR" cap="none" dirty="0"/>
          </a:p>
        </p:txBody>
      </p:sp>
      <p:grpSp>
        <p:nvGrpSpPr>
          <p:cNvPr id="4" name="Google Shape;3000;p45">
            <a:extLst>
              <a:ext uri="{FF2B5EF4-FFF2-40B4-BE49-F238E27FC236}">
                <a16:creationId xmlns:a16="http://schemas.microsoft.com/office/drawing/2014/main" id="{8390D77B-0729-F746-99B5-EC5AA646D159}"/>
              </a:ext>
            </a:extLst>
          </p:cNvPr>
          <p:cNvGrpSpPr/>
          <p:nvPr/>
        </p:nvGrpSpPr>
        <p:grpSpPr>
          <a:xfrm>
            <a:off x="766134" y="2246641"/>
            <a:ext cx="2486649" cy="1620128"/>
            <a:chOff x="437826" y="1534398"/>
            <a:chExt cx="1653803" cy="1620128"/>
          </a:xfrm>
        </p:grpSpPr>
        <p:sp>
          <p:nvSpPr>
            <p:cNvPr id="5" name="Google Shape;3001;p45">
              <a:extLst>
                <a:ext uri="{FF2B5EF4-FFF2-40B4-BE49-F238E27FC236}">
                  <a16:creationId xmlns:a16="http://schemas.microsoft.com/office/drawing/2014/main" id="{E47A0BE7-A4FB-864D-824F-0A6B8CA3C5D0}"/>
                </a:ext>
              </a:extLst>
            </p:cNvPr>
            <p:cNvSpPr/>
            <p:nvPr/>
          </p:nvSpPr>
          <p:spPr>
            <a:xfrm>
              <a:off x="437826" y="1963324"/>
              <a:ext cx="1653803" cy="826625"/>
            </a:xfrm>
            <a:custGeom>
              <a:avLst/>
              <a:gdLst/>
              <a:ahLst/>
              <a:cxnLst/>
              <a:rect l="l" t="t" r="r" b="b"/>
              <a:pathLst>
                <a:path w="71315" h="33420" extrusionOk="0">
                  <a:moveTo>
                    <a:pt x="5819" y="20366"/>
                  </a:moveTo>
                  <a:lnTo>
                    <a:pt x="3506" y="15293"/>
                  </a:lnTo>
                  <a:lnTo>
                    <a:pt x="3208" y="9773"/>
                  </a:lnTo>
                  <a:lnTo>
                    <a:pt x="0" y="10369"/>
                  </a:lnTo>
                  <a:lnTo>
                    <a:pt x="1716" y="6938"/>
                  </a:lnTo>
                  <a:lnTo>
                    <a:pt x="4998" y="1791"/>
                  </a:lnTo>
                  <a:lnTo>
                    <a:pt x="8280" y="0"/>
                  </a:lnTo>
                  <a:lnTo>
                    <a:pt x="12756" y="299"/>
                  </a:lnTo>
                  <a:lnTo>
                    <a:pt x="16934" y="1418"/>
                  </a:lnTo>
                  <a:lnTo>
                    <a:pt x="31704" y="7311"/>
                  </a:lnTo>
                  <a:lnTo>
                    <a:pt x="37373" y="9624"/>
                  </a:lnTo>
                  <a:lnTo>
                    <a:pt x="45579" y="11861"/>
                  </a:lnTo>
                  <a:lnTo>
                    <a:pt x="57216" y="12682"/>
                  </a:lnTo>
                  <a:lnTo>
                    <a:pt x="65870" y="12682"/>
                  </a:lnTo>
                  <a:lnTo>
                    <a:pt x="70196" y="14174"/>
                  </a:lnTo>
                  <a:lnTo>
                    <a:pt x="71315" y="19097"/>
                  </a:lnTo>
                  <a:lnTo>
                    <a:pt x="70569" y="25364"/>
                  </a:lnTo>
                  <a:lnTo>
                    <a:pt x="67884" y="29541"/>
                  </a:lnTo>
                  <a:lnTo>
                    <a:pt x="63855" y="32674"/>
                  </a:lnTo>
                  <a:lnTo>
                    <a:pt x="59827" y="33420"/>
                  </a:lnTo>
                  <a:lnTo>
                    <a:pt x="54605" y="31331"/>
                  </a:lnTo>
                  <a:lnTo>
                    <a:pt x="41775" y="26483"/>
                  </a:lnTo>
                  <a:lnTo>
                    <a:pt x="36702" y="24618"/>
                  </a:lnTo>
                  <a:lnTo>
                    <a:pt x="35210" y="25065"/>
                  </a:lnTo>
                  <a:lnTo>
                    <a:pt x="24393" y="21559"/>
                  </a:lnTo>
                  <a:lnTo>
                    <a:pt x="23274" y="20813"/>
                  </a:lnTo>
                  <a:lnTo>
                    <a:pt x="17307" y="19993"/>
                  </a:lnTo>
                  <a:lnTo>
                    <a:pt x="10966" y="19620"/>
                  </a:lnTo>
                  <a:lnTo>
                    <a:pt x="7236" y="19843"/>
                  </a:lnTo>
                  <a:close/>
                </a:path>
              </a:pathLst>
            </a:custGeom>
            <a:solidFill>
              <a:srgbClr val="EAA62F"/>
            </a:solidFill>
            <a:ln>
              <a:noFill/>
            </a:ln>
          </p:spPr>
        </p:sp>
        <p:grpSp>
          <p:nvGrpSpPr>
            <p:cNvPr id="6" name="Google Shape;3002;p45">
              <a:extLst>
                <a:ext uri="{FF2B5EF4-FFF2-40B4-BE49-F238E27FC236}">
                  <a16:creationId xmlns:a16="http://schemas.microsoft.com/office/drawing/2014/main" id="{EDCCA7C1-653E-6846-99C4-EB5E326E994D}"/>
                </a:ext>
              </a:extLst>
            </p:cNvPr>
            <p:cNvGrpSpPr/>
            <p:nvPr/>
          </p:nvGrpSpPr>
          <p:grpSpPr>
            <a:xfrm rot="-2699740">
              <a:off x="720951" y="1534398"/>
              <a:ext cx="1261313" cy="1620128"/>
              <a:chOff x="4410915" y="2079925"/>
              <a:chExt cx="1350009" cy="1734055"/>
            </a:xfrm>
          </p:grpSpPr>
          <p:sp>
            <p:nvSpPr>
              <p:cNvPr id="7" name="Google Shape;3003;p45">
                <a:extLst>
                  <a:ext uri="{FF2B5EF4-FFF2-40B4-BE49-F238E27FC236}">
                    <a16:creationId xmlns:a16="http://schemas.microsoft.com/office/drawing/2014/main" id="{01E5D6AB-5106-4B4D-8C27-8F3D00276F26}"/>
                  </a:ext>
                </a:extLst>
              </p:cNvPr>
              <p:cNvSpPr/>
              <p:nvPr/>
            </p:nvSpPr>
            <p:spPr>
              <a:xfrm>
                <a:off x="5199704" y="3477878"/>
                <a:ext cx="498725" cy="303974"/>
              </a:xfrm>
              <a:custGeom>
                <a:avLst/>
                <a:gdLst/>
                <a:ahLst/>
                <a:cxnLst/>
                <a:rect l="l" t="t" r="r" b="b"/>
                <a:pathLst>
                  <a:path w="29255" h="17831" extrusionOk="0">
                    <a:moveTo>
                      <a:pt x="4136" y="10759"/>
                    </a:moveTo>
                    <a:cubicBezTo>
                      <a:pt x="4503" y="10859"/>
                      <a:pt x="4803" y="10993"/>
                      <a:pt x="5104" y="11093"/>
                    </a:cubicBezTo>
                    <a:lnTo>
                      <a:pt x="5137" y="11093"/>
                    </a:lnTo>
                    <a:cubicBezTo>
                      <a:pt x="5671" y="11293"/>
                      <a:pt x="6104" y="11460"/>
                      <a:pt x="6571" y="11526"/>
                    </a:cubicBezTo>
                    <a:cubicBezTo>
                      <a:pt x="5571" y="11426"/>
                      <a:pt x="4703" y="11160"/>
                      <a:pt x="4136" y="10759"/>
                    </a:cubicBezTo>
                    <a:close/>
                    <a:moveTo>
                      <a:pt x="15945" y="3120"/>
                    </a:moveTo>
                    <a:cubicBezTo>
                      <a:pt x="16145" y="3187"/>
                      <a:pt x="16378" y="3287"/>
                      <a:pt x="16612" y="3354"/>
                    </a:cubicBezTo>
                    <a:cubicBezTo>
                      <a:pt x="17146" y="3587"/>
                      <a:pt x="17746" y="3821"/>
                      <a:pt x="18380" y="3988"/>
                    </a:cubicBezTo>
                    <a:cubicBezTo>
                      <a:pt x="18446" y="4016"/>
                      <a:pt x="18515" y="4028"/>
                      <a:pt x="18584" y="4028"/>
                    </a:cubicBezTo>
                    <a:cubicBezTo>
                      <a:pt x="18759" y="4028"/>
                      <a:pt x="18937" y="3950"/>
                      <a:pt x="19080" y="3854"/>
                    </a:cubicBezTo>
                    <a:cubicBezTo>
                      <a:pt x="19247" y="4255"/>
                      <a:pt x="19414" y="4622"/>
                      <a:pt x="19581" y="5022"/>
                    </a:cubicBezTo>
                    <a:cubicBezTo>
                      <a:pt x="20081" y="6423"/>
                      <a:pt x="18914" y="7624"/>
                      <a:pt x="17980" y="8424"/>
                    </a:cubicBezTo>
                    <a:cubicBezTo>
                      <a:pt x="16212" y="9959"/>
                      <a:pt x="14077" y="11093"/>
                      <a:pt x="12275" y="11426"/>
                    </a:cubicBezTo>
                    <a:cubicBezTo>
                      <a:pt x="11708" y="11526"/>
                      <a:pt x="10574" y="11627"/>
                      <a:pt x="9307" y="11627"/>
                    </a:cubicBezTo>
                    <a:cubicBezTo>
                      <a:pt x="9407" y="11593"/>
                      <a:pt x="9440" y="11493"/>
                      <a:pt x="9473" y="11426"/>
                    </a:cubicBezTo>
                    <a:cubicBezTo>
                      <a:pt x="9707" y="11093"/>
                      <a:pt x="9640" y="10693"/>
                      <a:pt x="9473" y="10426"/>
                    </a:cubicBezTo>
                    <a:cubicBezTo>
                      <a:pt x="9373" y="10259"/>
                      <a:pt x="9140" y="10125"/>
                      <a:pt x="8940" y="10092"/>
                    </a:cubicBezTo>
                    <a:cubicBezTo>
                      <a:pt x="8239" y="9992"/>
                      <a:pt x="7472" y="9825"/>
                      <a:pt x="6538" y="9592"/>
                    </a:cubicBezTo>
                    <a:cubicBezTo>
                      <a:pt x="6438" y="9525"/>
                      <a:pt x="6371" y="9525"/>
                      <a:pt x="6271" y="9492"/>
                    </a:cubicBezTo>
                    <a:cubicBezTo>
                      <a:pt x="5704" y="9325"/>
                      <a:pt x="4770" y="9125"/>
                      <a:pt x="4437" y="8658"/>
                    </a:cubicBezTo>
                    <a:cubicBezTo>
                      <a:pt x="4403" y="8624"/>
                      <a:pt x="4370" y="8524"/>
                      <a:pt x="4303" y="8491"/>
                    </a:cubicBezTo>
                    <a:cubicBezTo>
                      <a:pt x="4370" y="8358"/>
                      <a:pt x="4403" y="8257"/>
                      <a:pt x="4403" y="8124"/>
                    </a:cubicBezTo>
                    <a:cubicBezTo>
                      <a:pt x="4483" y="8109"/>
                      <a:pt x="4568" y="8102"/>
                      <a:pt x="4658" y="8102"/>
                    </a:cubicBezTo>
                    <a:cubicBezTo>
                      <a:pt x="5364" y="8102"/>
                      <a:pt x="6366" y="8529"/>
                      <a:pt x="7105" y="8825"/>
                    </a:cubicBezTo>
                    <a:cubicBezTo>
                      <a:pt x="7372" y="8958"/>
                      <a:pt x="7605" y="9025"/>
                      <a:pt x="7806" y="9058"/>
                    </a:cubicBezTo>
                    <a:cubicBezTo>
                      <a:pt x="8239" y="9258"/>
                      <a:pt x="8706" y="9358"/>
                      <a:pt x="9107" y="9525"/>
                    </a:cubicBezTo>
                    <a:cubicBezTo>
                      <a:pt x="9940" y="9825"/>
                      <a:pt x="10808" y="10159"/>
                      <a:pt x="11708" y="10392"/>
                    </a:cubicBezTo>
                    <a:cubicBezTo>
                      <a:pt x="11794" y="10418"/>
                      <a:pt x="11879" y="10430"/>
                      <a:pt x="11962" y="10430"/>
                    </a:cubicBezTo>
                    <a:cubicBezTo>
                      <a:pt x="12204" y="10430"/>
                      <a:pt x="12427" y="10324"/>
                      <a:pt x="12576" y="10125"/>
                    </a:cubicBezTo>
                    <a:cubicBezTo>
                      <a:pt x="12776" y="9792"/>
                      <a:pt x="12776" y="9325"/>
                      <a:pt x="12576" y="9025"/>
                    </a:cubicBezTo>
                    <a:cubicBezTo>
                      <a:pt x="12442" y="8858"/>
                      <a:pt x="12275" y="8724"/>
                      <a:pt x="12075" y="8691"/>
                    </a:cubicBezTo>
                    <a:cubicBezTo>
                      <a:pt x="11141" y="8458"/>
                      <a:pt x="10241" y="8124"/>
                      <a:pt x="9307" y="7790"/>
                    </a:cubicBezTo>
                    <a:cubicBezTo>
                      <a:pt x="8906" y="7624"/>
                      <a:pt x="8439" y="7457"/>
                      <a:pt x="7972" y="7323"/>
                    </a:cubicBezTo>
                    <a:lnTo>
                      <a:pt x="7972" y="7323"/>
                    </a:lnTo>
                    <a:cubicBezTo>
                      <a:pt x="8606" y="7490"/>
                      <a:pt x="9273" y="7657"/>
                      <a:pt x="9907" y="7824"/>
                    </a:cubicBezTo>
                    <a:cubicBezTo>
                      <a:pt x="10941" y="8291"/>
                      <a:pt x="12242" y="8624"/>
                      <a:pt x="13476" y="8991"/>
                    </a:cubicBezTo>
                    <a:cubicBezTo>
                      <a:pt x="13577" y="9028"/>
                      <a:pt x="13672" y="9044"/>
                      <a:pt x="13762" y="9044"/>
                    </a:cubicBezTo>
                    <a:cubicBezTo>
                      <a:pt x="14002" y="9044"/>
                      <a:pt x="14207" y="8928"/>
                      <a:pt x="14377" y="8758"/>
                    </a:cubicBezTo>
                    <a:cubicBezTo>
                      <a:pt x="14577" y="8424"/>
                      <a:pt x="14577" y="7957"/>
                      <a:pt x="14377" y="7624"/>
                    </a:cubicBezTo>
                    <a:cubicBezTo>
                      <a:pt x="14244" y="7457"/>
                      <a:pt x="14077" y="7357"/>
                      <a:pt x="13910" y="7290"/>
                    </a:cubicBezTo>
                    <a:cubicBezTo>
                      <a:pt x="12642" y="6923"/>
                      <a:pt x="11341" y="6590"/>
                      <a:pt x="10074" y="6256"/>
                    </a:cubicBezTo>
                    <a:cubicBezTo>
                      <a:pt x="9440" y="6089"/>
                      <a:pt x="8773" y="5922"/>
                      <a:pt x="8173" y="5756"/>
                    </a:cubicBezTo>
                    <a:lnTo>
                      <a:pt x="8539" y="5622"/>
                    </a:lnTo>
                    <a:cubicBezTo>
                      <a:pt x="9740" y="5822"/>
                      <a:pt x="10908" y="6189"/>
                      <a:pt x="12042" y="6590"/>
                    </a:cubicBezTo>
                    <a:cubicBezTo>
                      <a:pt x="13376" y="7023"/>
                      <a:pt x="14777" y="7490"/>
                      <a:pt x="16245" y="7657"/>
                    </a:cubicBezTo>
                    <a:cubicBezTo>
                      <a:pt x="16276" y="7660"/>
                      <a:pt x="16306" y="7661"/>
                      <a:pt x="16337" y="7661"/>
                    </a:cubicBezTo>
                    <a:cubicBezTo>
                      <a:pt x="16667" y="7661"/>
                      <a:pt x="16959" y="7496"/>
                      <a:pt x="17112" y="7190"/>
                    </a:cubicBezTo>
                    <a:cubicBezTo>
                      <a:pt x="17279" y="6856"/>
                      <a:pt x="17279" y="6490"/>
                      <a:pt x="17112" y="6256"/>
                    </a:cubicBezTo>
                    <a:cubicBezTo>
                      <a:pt x="17046" y="6123"/>
                      <a:pt x="16879" y="5956"/>
                      <a:pt x="16545" y="5922"/>
                    </a:cubicBezTo>
                    <a:cubicBezTo>
                      <a:pt x="15111" y="5756"/>
                      <a:pt x="13777" y="5289"/>
                      <a:pt x="12442" y="4855"/>
                    </a:cubicBezTo>
                    <a:cubicBezTo>
                      <a:pt x="12109" y="4755"/>
                      <a:pt x="11775" y="4655"/>
                      <a:pt x="11442" y="4521"/>
                    </a:cubicBezTo>
                    <a:cubicBezTo>
                      <a:pt x="11642" y="4455"/>
                      <a:pt x="11909" y="4355"/>
                      <a:pt x="12142" y="4288"/>
                    </a:cubicBezTo>
                    <a:cubicBezTo>
                      <a:pt x="12242" y="4355"/>
                      <a:pt x="12376" y="4421"/>
                      <a:pt x="12476" y="4421"/>
                    </a:cubicBezTo>
                    <a:cubicBezTo>
                      <a:pt x="13943" y="4655"/>
                      <a:pt x="15378" y="5122"/>
                      <a:pt x="16745" y="5522"/>
                    </a:cubicBezTo>
                    <a:cubicBezTo>
                      <a:pt x="17212" y="5656"/>
                      <a:pt x="17613" y="5822"/>
                      <a:pt x="18080" y="5956"/>
                    </a:cubicBezTo>
                    <a:cubicBezTo>
                      <a:pt x="18156" y="5971"/>
                      <a:pt x="18233" y="5979"/>
                      <a:pt x="18308" y="5979"/>
                    </a:cubicBezTo>
                    <a:cubicBezTo>
                      <a:pt x="18560" y="5979"/>
                      <a:pt x="18793" y="5887"/>
                      <a:pt x="18947" y="5656"/>
                    </a:cubicBezTo>
                    <a:cubicBezTo>
                      <a:pt x="19147" y="5322"/>
                      <a:pt x="19147" y="4855"/>
                      <a:pt x="18947" y="4521"/>
                    </a:cubicBezTo>
                    <a:cubicBezTo>
                      <a:pt x="18814" y="4355"/>
                      <a:pt x="18647" y="4288"/>
                      <a:pt x="18480" y="4188"/>
                    </a:cubicBezTo>
                    <a:cubicBezTo>
                      <a:pt x="18080" y="4088"/>
                      <a:pt x="17613" y="3921"/>
                      <a:pt x="17212" y="3788"/>
                    </a:cubicBezTo>
                    <a:cubicBezTo>
                      <a:pt x="16612" y="3621"/>
                      <a:pt x="16045" y="3421"/>
                      <a:pt x="15444" y="3254"/>
                    </a:cubicBezTo>
                    <a:cubicBezTo>
                      <a:pt x="15611" y="3187"/>
                      <a:pt x="15745" y="3154"/>
                      <a:pt x="15945" y="3120"/>
                    </a:cubicBezTo>
                    <a:close/>
                    <a:moveTo>
                      <a:pt x="24684" y="1953"/>
                    </a:moveTo>
                    <a:lnTo>
                      <a:pt x="24684" y="1953"/>
                    </a:lnTo>
                    <a:cubicBezTo>
                      <a:pt x="25518" y="2086"/>
                      <a:pt x="26419" y="2420"/>
                      <a:pt x="26919" y="3087"/>
                    </a:cubicBezTo>
                    <a:cubicBezTo>
                      <a:pt x="27253" y="3521"/>
                      <a:pt x="27386" y="4155"/>
                      <a:pt x="27286" y="4922"/>
                    </a:cubicBezTo>
                    <a:cubicBezTo>
                      <a:pt x="27053" y="6756"/>
                      <a:pt x="25251" y="8624"/>
                      <a:pt x="23784" y="10092"/>
                    </a:cubicBezTo>
                    <a:cubicBezTo>
                      <a:pt x="23450" y="10426"/>
                      <a:pt x="23183" y="10759"/>
                      <a:pt x="22883" y="11026"/>
                    </a:cubicBezTo>
                    <a:cubicBezTo>
                      <a:pt x="21616" y="12427"/>
                      <a:pt x="20181" y="13495"/>
                      <a:pt x="18547" y="14328"/>
                    </a:cubicBezTo>
                    <a:cubicBezTo>
                      <a:pt x="19914" y="13428"/>
                      <a:pt x="21115" y="12194"/>
                      <a:pt x="22283" y="11126"/>
                    </a:cubicBezTo>
                    <a:cubicBezTo>
                      <a:pt x="22583" y="10826"/>
                      <a:pt x="22883" y="10526"/>
                      <a:pt x="23183" y="10292"/>
                    </a:cubicBezTo>
                    <a:cubicBezTo>
                      <a:pt x="25452" y="8157"/>
                      <a:pt x="25952" y="5355"/>
                      <a:pt x="24684" y="1953"/>
                    </a:cubicBezTo>
                    <a:close/>
                    <a:moveTo>
                      <a:pt x="22716" y="1853"/>
                    </a:moveTo>
                    <a:lnTo>
                      <a:pt x="22716" y="1853"/>
                    </a:lnTo>
                    <a:cubicBezTo>
                      <a:pt x="24084" y="4955"/>
                      <a:pt x="23784" y="7157"/>
                      <a:pt x="21849" y="9125"/>
                    </a:cubicBezTo>
                    <a:lnTo>
                      <a:pt x="21716" y="9258"/>
                    </a:lnTo>
                    <a:cubicBezTo>
                      <a:pt x="19681" y="11293"/>
                      <a:pt x="16845" y="14128"/>
                      <a:pt x="13910" y="14362"/>
                    </a:cubicBezTo>
                    <a:cubicBezTo>
                      <a:pt x="13710" y="14381"/>
                      <a:pt x="13482" y="14390"/>
                      <a:pt x="13233" y="14390"/>
                    </a:cubicBezTo>
                    <a:cubicBezTo>
                      <a:pt x="11737" y="14390"/>
                      <a:pt x="9450" y="14047"/>
                      <a:pt x="7505" y="13361"/>
                    </a:cubicBezTo>
                    <a:lnTo>
                      <a:pt x="7505" y="13361"/>
                    </a:lnTo>
                    <a:cubicBezTo>
                      <a:pt x="8191" y="13410"/>
                      <a:pt x="8859" y="13432"/>
                      <a:pt x="9475" y="13432"/>
                    </a:cubicBezTo>
                    <a:cubicBezTo>
                      <a:pt x="10539" y="13432"/>
                      <a:pt x="11451" y="13367"/>
                      <a:pt x="12042" y="13261"/>
                    </a:cubicBezTo>
                    <a:cubicBezTo>
                      <a:pt x="14410" y="12861"/>
                      <a:pt x="17212" y="11460"/>
                      <a:pt x="19281" y="9492"/>
                    </a:cubicBezTo>
                    <a:cubicBezTo>
                      <a:pt x="20081" y="8758"/>
                      <a:pt x="21182" y="7590"/>
                      <a:pt x="21282" y="5922"/>
                    </a:cubicBezTo>
                    <a:cubicBezTo>
                      <a:pt x="21415" y="4755"/>
                      <a:pt x="20782" y="3587"/>
                      <a:pt x="20215" y="2487"/>
                    </a:cubicBezTo>
                    <a:lnTo>
                      <a:pt x="20081" y="2253"/>
                    </a:lnTo>
                    <a:cubicBezTo>
                      <a:pt x="20615" y="2153"/>
                      <a:pt x="21115" y="2020"/>
                      <a:pt x="21549" y="1986"/>
                    </a:cubicBezTo>
                    <a:cubicBezTo>
                      <a:pt x="21916" y="1953"/>
                      <a:pt x="22349" y="1920"/>
                      <a:pt x="22716" y="1853"/>
                    </a:cubicBezTo>
                    <a:close/>
                    <a:moveTo>
                      <a:pt x="23409" y="0"/>
                    </a:moveTo>
                    <a:cubicBezTo>
                      <a:pt x="21946" y="0"/>
                      <a:pt x="20439" y="302"/>
                      <a:pt x="19014" y="652"/>
                    </a:cubicBezTo>
                    <a:cubicBezTo>
                      <a:pt x="18939" y="635"/>
                      <a:pt x="18861" y="627"/>
                      <a:pt x="18785" y="627"/>
                    </a:cubicBezTo>
                    <a:cubicBezTo>
                      <a:pt x="18555" y="627"/>
                      <a:pt x="18330" y="702"/>
                      <a:pt x="18180" y="852"/>
                    </a:cubicBezTo>
                    <a:lnTo>
                      <a:pt x="18113" y="852"/>
                    </a:lnTo>
                    <a:cubicBezTo>
                      <a:pt x="17779" y="952"/>
                      <a:pt x="17413" y="1019"/>
                      <a:pt x="17079" y="1119"/>
                    </a:cubicBezTo>
                    <a:cubicBezTo>
                      <a:pt x="15077" y="1553"/>
                      <a:pt x="13009" y="2153"/>
                      <a:pt x="10908" y="2854"/>
                    </a:cubicBezTo>
                    <a:lnTo>
                      <a:pt x="10741" y="2887"/>
                    </a:lnTo>
                    <a:cubicBezTo>
                      <a:pt x="9940" y="3154"/>
                      <a:pt x="9040" y="3487"/>
                      <a:pt x="8072" y="3821"/>
                    </a:cubicBezTo>
                    <a:cubicBezTo>
                      <a:pt x="8006" y="3821"/>
                      <a:pt x="7906" y="3854"/>
                      <a:pt x="7839" y="3921"/>
                    </a:cubicBezTo>
                    <a:cubicBezTo>
                      <a:pt x="4770" y="5089"/>
                      <a:pt x="701" y="7023"/>
                      <a:pt x="67" y="10592"/>
                    </a:cubicBezTo>
                    <a:cubicBezTo>
                      <a:pt x="0" y="11193"/>
                      <a:pt x="67" y="11827"/>
                      <a:pt x="200" y="12294"/>
                    </a:cubicBezTo>
                    <a:cubicBezTo>
                      <a:pt x="234" y="12427"/>
                      <a:pt x="267" y="12494"/>
                      <a:pt x="334" y="12594"/>
                    </a:cubicBezTo>
                    <a:cubicBezTo>
                      <a:pt x="467" y="12772"/>
                      <a:pt x="689" y="12876"/>
                      <a:pt x="941" y="12876"/>
                    </a:cubicBezTo>
                    <a:cubicBezTo>
                      <a:pt x="1067" y="12876"/>
                      <a:pt x="1201" y="12850"/>
                      <a:pt x="1334" y="12794"/>
                    </a:cubicBezTo>
                    <a:cubicBezTo>
                      <a:pt x="1668" y="12627"/>
                      <a:pt x="2001" y="12260"/>
                      <a:pt x="1868" y="11760"/>
                    </a:cubicBezTo>
                    <a:cubicBezTo>
                      <a:pt x="1768" y="11360"/>
                      <a:pt x="1768" y="10993"/>
                      <a:pt x="1868" y="10626"/>
                    </a:cubicBezTo>
                    <a:cubicBezTo>
                      <a:pt x="1935" y="10859"/>
                      <a:pt x="2035" y="11093"/>
                      <a:pt x="2202" y="11293"/>
                    </a:cubicBezTo>
                    <a:cubicBezTo>
                      <a:pt x="2335" y="11593"/>
                      <a:pt x="2502" y="11827"/>
                      <a:pt x="2669" y="12094"/>
                    </a:cubicBezTo>
                    <a:cubicBezTo>
                      <a:pt x="4537" y="14629"/>
                      <a:pt x="9240" y="15796"/>
                      <a:pt x="12342" y="16030"/>
                    </a:cubicBezTo>
                    <a:cubicBezTo>
                      <a:pt x="12044" y="16047"/>
                      <a:pt x="11746" y="16056"/>
                      <a:pt x="11449" y="16056"/>
                    </a:cubicBezTo>
                    <a:cubicBezTo>
                      <a:pt x="9489" y="16056"/>
                      <a:pt x="7567" y="15669"/>
                      <a:pt x="5771" y="14829"/>
                    </a:cubicBezTo>
                    <a:cubicBezTo>
                      <a:pt x="5649" y="14773"/>
                      <a:pt x="5526" y="14747"/>
                      <a:pt x="5406" y="14747"/>
                    </a:cubicBezTo>
                    <a:cubicBezTo>
                      <a:pt x="5167" y="14747"/>
                      <a:pt x="4937" y="14851"/>
                      <a:pt x="4737" y="15029"/>
                    </a:cubicBezTo>
                    <a:cubicBezTo>
                      <a:pt x="4503" y="15363"/>
                      <a:pt x="4437" y="15830"/>
                      <a:pt x="4670" y="16130"/>
                    </a:cubicBezTo>
                    <a:cubicBezTo>
                      <a:pt x="4737" y="16230"/>
                      <a:pt x="4870" y="16330"/>
                      <a:pt x="5004" y="16430"/>
                    </a:cubicBezTo>
                    <a:cubicBezTo>
                      <a:pt x="7010" y="17371"/>
                      <a:pt x="9179" y="17830"/>
                      <a:pt x="11378" y="17830"/>
                    </a:cubicBezTo>
                    <a:cubicBezTo>
                      <a:pt x="15650" y="17830"/>
                      <a:pt x="20038" y="16097"/>
                      <a:pt x="23584" y="12794"/>
                    </a:cubicBezTo>
                    <a:cubicBezTo>
                      <a:pt x="24418" y="11993"/>
                      <a:pt x="25185" y="11126"/>
                      <a:pt x="25919" y="10259"/>
                    </a:cubicBezTo>
                    <a:cubicBezTo>
                      <a:pt x="26119" y="9992"/>
                      <a:pt x="26352" y="9759"/>
                      <a:pt x="26586" y="9492"/>
                    </a:cubicBezTo>
                    <a:cubicBezTo>
                      <a:pt x="27453" y="8458"/>
                      <a:pt x="28420" y="7257"/>
                      <a:pt x="28854" y="5856"/>
                    </a:cubicBezTo>
                    <a:cubicBezTo>
                      <a:pt x="29254" y="4488"/>
                      <a:pt x="29054" y="3154"/>
                      <a:pt x="28254" y="2086"/>
                    </a:cubicBezTo>
                    <a:cubicBezTo>
                      <a:pt x="27586" y="1152"/>
                      <a:pt x="26519" y="485"/>
                      <a:pt x="25251" y="185"/>
                    </a:cubicBezTo>
                    <a:cubicBezTo>
                      <a:pt x="24652" y="55"/>
                      <a:pt x="24035" y="0"/>
                      <a:pt x="23409" y="0"/>
                    </a:cubicBezTo>
                    <a:close/>
                  </a:path>
                </a:pathLst>
              </a:custGeom>
              <a:solidFill>
                <a:srgbClr val="2042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3004;p45">
                <a:extLst>
                  <a:ext uri="{FF2B5EF4-FFF2-40B4-BE49-F238E27FC236}">
                    <a16:creationId xmlns:a16="http://schemas.microsoft.com/office/drawing/2014/main" id="{78A59306-2B48-024D-8D2E-690DF34888B4}"/>
                  </a:ext>
                </a:extLst>
              </p:cNvPr>
              <p:cNvSpPr/>
              <p:nvPr/>
            </p:nvSpPr>
            <p:spPr>
              <a:xfrm>
                <a:off x="4410915" y="2079925"/>
                <a:ext cx="1350009" cy="1734055"/>
              </a:xfrm>
              <a:custGeom>
                <a:avLst/>
                <a:gdLst/>
                <a:ahLst/>
                <a:cxnLst/>
                <a:rect l="l" t="t" r="r" b="b"/>
                <a:pathLst>
                  <a:path w="79191" h="101719" extrusionOk="0">
                    <a:moveTo>
                      <a:pt x="27754" y="12200"/>
                    </a:moveTo>
                    <a:cubicBezTo>
                      <a:pt x="27787" y="12233"/>
                      <a:pt x="27821" y="12300"/>
                      <a:pt x="27854" y="12366"/>
                    </a:cubicBezTo>
                    <a:cubicBezTo>
                      <a:pt x="27520" y="12700"/>
                      <a:pt x="27454" y="13200"/>
                      <a:pt x="27754" y="13534"/>
                    </a:cubicBezTo>
                    <a:cubicBezTo>
                      <a:pt x="27821" y="13634"/>
                      <a:pt x="27954" y="13734"/>
                      <a:pt x="28087" y="13767"/>
                    </a:cubicBezTo>
                    <a:cubicBezTo>
                      <a:pt x="28321" y="13901"/>
                      <a:pt x="28588" y="14034"/>
                      <a:pt x="28821" y="14101"/>
                    </a:cubicBezTo>
                    <a:cubicBezTo>
                      <a:pt x="28654" y="14234"/>
                      <a:pt x="28588" y="14401"/>
                      <a:pt x="28521" y="14601"/>
                    </a:cubicBezTo>
                    <a:cubicBezTo>
                      <a:pt x="28488" y="14902"/>
                      <a:pt x="28588" y="15202"/>
                      <a:pt x="28788" y="15402"/>
                    </a:cubicBezTo>
                    <a:cubicBezTo>
                      <a:pt x="28688" y="15435"/>
                      <a:pt x="28654" y="15535"/>
                      <a:pt x="28621" y="15602"/>
                    </a:cubicBezTo>
                    <a:cubicBezTo>
                      <a:pt x="28488" y="15435"/>
                      <a:pt x="28421" y="15302"/>
                      <a:pt x="28288" y="15135"/>
                    </a:cubicBezTo>
                    <a:lnTo>
                      <a:pt x="27887" y="14635"/>
                    </a:lnTo>
                    <a:cubicBezTo>
                      <a:pt x="27487" y="14101"/>
                      <a:pt x="27187" y="13567"/>
                      <a:pt x="26987" y="13034"/>
                    </a:cubicBezTo>
                    <a:cubicBezTo>
                      <a:pt x="26920" y="12867"/>
                      <a:pt x="26920" y="12733"/>
                      <a:pt x="26953" y="12633"/>
                    </a:cubicBezTo>
                    <a:cubicBezTo>
                      <a:pt x="27020" y="12466"/>
                      <a:pt x="27320" y="12366"/>
                      <a:pt x="27620" y="12233"/>
                    </a:cubicBezTo>
                    <a:cubicBezTo>
                      <a:pt x="27654" y="12233"/>
                      <a:pt x="27687" y="12200"/>
                      <a:pt x="27754" y="12200"/>
                    </a:cubicBezTo>
                    <a:close/>
                    <a:moveTo>
                      <a:pt x="35493" y="19371"/>
                    </a:moveTo>
                    <a:cubicBezTo>
                      <a:pt x="35659" y="19705"/>
                      <a:pt x="35793" y="19972"/>
                      <a:pt x="35960" y="20305"/>
                    </a:cubicBezTo>
                    <a:lnTo>
                      <a:pt x="35693" y="20305"/>
                    </a:lnTo>
                    <a:cubicBezTo>
                      <a:pt x="35760" y="20072"/>
                      <a:pt x="35693" y="19772"/>
                      <a:pt x="35526" y="19572"/>
                    </a:cubicBezTo>
                    <a:lnTo>
                      <a:pt x="35393" y="19438"/>
                    </a:lnTo>
                    <a:lnTo>
                      <a:pt x="35493" y="19371"/>
                    </a:lnTo>
                    <a:close/>
                    <a:moveTo>
                      <a:pt x="36627" y="21740"/>
                    </a:moveTo>
                    <a:cubicBezTo>
                      <a:pt x="36627" y="21773"/>
                      <a:pt x="36660" y="21773"/>
                      <a:pt x="36660" y="21806"/>
                    </a:cubicBezTo>
                    <a:lnTo>
                      <a:pt x="36593" y="21806"/>
                    </a:lnTo>
                    <a:lnTo>
                      <a:pt x="36593" y="21773"/>
                    </a:lnTo>
                    <a:cubicBezTo>
                      <a:pt x="36593" y="21773"/>
                      <a:pt x="36593" y="21740"/>
                      <a:pt x="36627" y="21740"/>
                    </a:cubicBezTo>
                    <a:close/>
                    <a:moveTo>
                      <a:pt x="37628" y="24075"/>
                    </a:moveTo>
                    <a:cubicBezTo>
                      <a:pt x="37694" y="24308"/>
                      <a:pt x="37828" y="24575"/>
                      <a:pt x="37894" y="24809"/>
                    </a:cubicBezTo>
                    <a:lnTo>
                      <a:pt x="37694" y="24809"/>
                    </a:lnTo>
                    <a:cubicBezTo>
                      <a:pt x="37728" y="24608"/>
                      <a:pt x="37694" y="24408"/>
                      <a:pt x="37561" y="24242"/>
                    </a:cubicBezTo>
                    <a:cubicBezTo>
                      <a:pt x="37561" y="24208"/>
                      <a:pt x="37561" y="24141"/>
                      <a:pt x="37628" y="24075"/>
                    </a:cubicBezTo>
                    <a:close/>
                    <a:moveTo>
                      <a:pt x="38495" y="26243"/>
                    </a:moveTo>
                    <a:cubicBezTo>
                      <a:pt x="38528" y="26376"/>
                      <a:pt x="38562" y="26443"/>
                      <a:pt x="38628" y="26577"/>
                    </a:cubicBezTo>
                    <a:cubicBezTo>
                      <a:pt x="38461" y="26577"/>
                      <a:pt x="38295" y="26577"/>
                      <a:pt x="38128" y="26610"/>
                    </a:cubicBezTo>
                    <a:lnTo>
                      <a:pt x="38128" y="26476"/>
                    </a:lnTo>
                    <a:cubicBezTo>
                      <a:pt x="38295" y="26443"/>
                      <a:pt x="38428" y="26376"/>
                      <a:pt x="38495" y="26243"/>
                    </a:cubicBezTo>
                    <a:close/>
                    <a:moveTo>
                      <a:pt x="19687" y="1624"/>
                    </a:moveTo>
                    <a:cubicBezTo>
                      <a:pt x="22741" y="1624"/>
                      <a:pt x="25157" y="2813"/>
                      <a:pt x="27354" y="5295"/>
                    </a:cubicBezTo>
                    <a:cubicBezTo>
                      <a:pt x="27520" y="5461"/>
                      <a:pt x="27654" y="5628"/>
                      <a:pt x="27821" y="5828"/>
                    </a:cubicBezTo>
                    <a:cubicBezTo>
                      <a:pt x="24718" y="6362"/>
                      <a:pt x="21483" y="7963"/>
                      <a:pt x="19248" y="10265"/>
                    </a:cubicBezTo>
                    <a:cubicBezTo>
                      <a:pt x="18948" y="10565"/>
                      <a:pt x="18881" y="10965"/>
                      <a:pt x="19148" y="11299"/>
                    </a:cubicBezTo>
                    <a:cubicBezTo>
                      <a:pt x="19314" y="11532"/>
                      <a:pt x="19581" y="11699"/>
                      <a:pt x="19848" y="11699"/>
                    </a:cubicBezTo>
                    <a:cubicBezTo>
                      <a:pt x="20115" y="11699"/>
                      <a:pt x="20349" y="11599"/>
                      <a:pt x="20549" y="11399"/>
                    </a:cubicBezTo>
                    <a:cubicBezTo>
                      <a:pt x="22684" y="9197"/>
                      <a:pt x="26153" y="7696"/>
                      <a:pt x="29155" y="7630"/>
                    </a:cubicBezTo>
                    <a:cubicBezTo>
                      <a:pt x="29555" y="8230"/>
                      <a:pt x="29989" y="8897"/>
                      <a:pt x="30389" y="9598"/>
                    </a:cubicBezTo>
                    <a:cubicBezTo>
                      <a:pt x="29689" y="9698"/>
                      <a:pt x="28988" y="9798"/>
                      <a:pt x="28288" y="10031"/>
                    </a:cubicBezTo>
                    <a:lnTo>
                      <a:pt x="28187" y="10065"/>
                    </a:lnTo>
                    <a:cubicBezTo>
                      <a:pt x="27354" y="10298"/>
                      <a:pt x="25652" y="10799"/>
                      <a:pt x="25319" y="11766"/>
                    </a:cubicBezTo>
                    <a:cubicBezTo>
                      <a:pt x="24818" y="13267"/>
                      <a:pt x="25752" y="14768"/>
                      <a:pt x="26486" y="15769"/>
                    </a:cubicBezTo>
                    <a:cubicBezTo>
                      <a:pt x="26853" y="16303"/>
                      <a:pt x="27287" y="16803"/>
                      <a:pt x="27687" y="17270"/>
                    </a:cubicBezTo>
                    <a:cubicBezTo>
                      <a:pt x="28087" y="17737"/>
                      <a:pt x="28454" y="18137"/>
                      <a:pt x="28688" y="18504"/>
                    </a:cubicBezTo>
                    <a:cubicBezTo>
                      <a:pt x="29522" y="19672"/>
                      <a:pt x="30156" y="21006"/>
                      <a:pt x="30789" y="22307"/>
                    </a:cubicBezTo>
                    <a:cubicBezTo>
                      <a:pt x="30956" y="22640"/>
                      <a:pt x="31090" y="22974"/>
                      <a:pt x="31256" y="23274"/>
                    </a:cubicBezTo>
                    <a:cubicBezTo>
                      <a:pt x="31490" y="23775"/>
                      <a:pt x="31690" y="24342"/>
                      <a:pt x="31923" y="24842"/>
                    </a:cubicBezTo>
                    <a:cubicBezTo>
                      <a:pt x="32190" y="25576"/>
                      <a:pt x="32491" y="26310"/>
                      <a:pt x="32857" y="27010"/>
                    </a:cubicBezTo>
                    <a:cubicBezTo>
                      <a:pt x="33517" y="28117"/>
                      <a:pt x="34724" y="28359"/>
                      <a:pt x="36011" y="28359"/>
                    </a:cubicBezTo>
                    <a:cubicBezTo>
                      <a:pt x="36547" y="28359"/>
                      <a:pt x="37098" y="28317"/>
                      <a:pt x="37628" y="28278"/>
                    </a:cubicBezTo>
                    <a:cubicBezTo>
                      <a:pt x="38195" y="28244"/>
                      <a:pt x="38795" y="28178"/>
                      <a:pt x="39262" y="28178"/>
                    </a:cubicBezTo>
                    <a:cubicBezTo>
                      <a:pt x="39529" y="28945"/>
                      <a:pt x="39829" y="29745"/>
                      <a:pt x="40129" y="30479"/>
                    </a:cubicBezTo>
                    <a:cubicBezTo>
                      <a:pt x="39787" y="30437"/>
                      <a:pt x="39430" y="30415"/>
                      <a:pt x="39060" y="30415"/>
                    </a:cubicBezTo>
                    <a:cubicBezTo>
                      <a:pt x="36551" y="30415"/>
                      <a:pt x="33427" y="31400"/>
                      <a:pt x="29822" y="33348"/>
                    </a:cubicBezTo>
                    <a:cubicBezTo>
                      <a:pt x="27153" y="28011"/>
                      <a:pt x="24351" y="23441"/>
                      <a:pt x="21349" y="19305"/>
                    </a:cubicBezTo>
                    <a:cubicBezTo>
                      <a:pt x="17080" y="13434"/>
                      <a:pt x="12243" y="8564"/>
                      <a:pt x="7006" y="4794"/>
                    </a:cubicBezTo>
                    <a:cubicBezTo>
                      <a:pt x="10475" y="3460"/>
                      <a:pt x="14177" y="2159"/>
                      <a:pt x="18080" y="1725"/>
                    </a:cubicBezTo>
                    <a:cubicBezTo>
                      <a:pt x="18636" y="1658"/>
                      <a:pt x="19170" y="1624"/>
                      <a:pt x="19687" y="1624"/>
                    </a:cubicBezTo>
                    <a:close/>
                    <a:moveTo>
                      <a:pt x="8974" y="8697"/>
                    </a:moveTo>
                    <a:cubicBezTo>
                      <a:pt x="12943" y="11933"/>
                      <a:pt x="16646" y="15969"/>
                      <a:pt x="20015" y="20606"/>
                    </a:cubicBezTo>
                    <a:cubicBezTo>
                      <a:pt x="22950" y="24642"/>
                      <a:pt x="25652" y="29078"/>
                      <a:pt x="28221" y="34182"/>
                    </a:cubicBezTo>
                    <a:cubicBezTo>
                      <a:pt x="28288" y="34282"/>
                      <a:pt x="28321" y="34315"/>
                      <a:pt x="28354" y="34416"/>
                    </a:cubicBezTo>
                    <a:cubicBezTo>
                      <a:pt x="26053" y="35783"/>
                      <a:pt x="22317" y="38418"/>
                      <a:pt x="20148" y="41988"/>
                    </a:cubicBezTo>
                    <a:cubicBezTo>
                      <a:pt x="19548" y="41087"/>
                      <a:pt x="18981" y="40186"/>
                      <a:pt x="18280" y="39252"/>
                    </a:cubicBezTo>
                    <a:cubicBezTo>
                      <a:pt x="18681" y="38152"/>
                      <a:pt x="19515" y="36817"/>
                      <a:pt x="20682" y="36350"/>
                    </a:cubicBezTo>
                    <a:cubicBezTo>
                      <a:pt x="20982" y="36217"/>
                      <a:pt x="21149" y="35983"/>
                      <a:pt x="21249" y="35750"/>
                    </a:cubicBezTo>
                    <a:cubicBezTo>
                      <a:pt x="21316" y="35483"/>
                      <a:pt x="21249" y="35149"/>
                      <a:pt x="21082" y="34916"/>
                    </a:cubicBezTo>
                    <a:cubicBezTo>
                      <a:pt x="20901" y="34689"/>
                      <a:pt x="20672" y="34570"/>
                      <a:pt x="20440" y="34570"/>
                    </a:cubicBezTo>
                    <a:cubicBezTo>
                      <a:pt x="20331" y="34570"/>
                      <a:pt x="20221" y="34596"/>
                      <a:pt x="20115" y="34649"/>
                    </a:cubicBezTo>
                    <a:cubicBezTo>
                      <a:pt x="18881" y="35149"/>
                      <a:pt x="17813" y="36217"/>
                      <a:pt x="17113" y="37584"/>
                    </a:cubicBezTo>
                    <a:cubicBezTo>
                      <a:pt x="16913" y="37284"/>
                      <a:pt x="16646" y="36951"/>
                      <a:pt x="16346" y="36617"/>
                    </a:cubicBezTo>
                    <a:cubicBezTo>
                      <a:pt x="17046" y="35249"/>
                      <a:pt x="17880" y="34382"/>
                      <a:pt x="18948" y="33882"/>
                    </a:cubicBezTo>
                    <a:cubicBezTo>
                      <a:pt x="19181" y="33748"/>
                      <a:pt x="19348" y="33548"/>
                      <a:pt x="19448" y="33281"/>
                    </a:cubicBezTo>
                    <a:cubicBezTo>
                      <a:pt x="19515" y="32981"/>
                      <a:pt x="19448" y="32714"/>
                      <a:pt x="19281" y="32481"/>
                    </a:cubicBezTo>
                    <a:cubicBezTo>
                      <a:pt x="19114" y="32272"/>
                      <a:pt x="18908" y="32168"/>
                      <a:pt x="18696" y="32168"/>
                    </a:cubicBezTo>
                    <a:cubicBezTo>
                      <a:pt x="18569" y="32168"/>
                      <a:pt x="18439" y="32206"/>
                      <a:pt x="18314" y="32281"/>
                    </a:cubicBezTo>
                    <a:cubicBezTo>
                      <a:pt x="17046" y="32914"/>
                      <a:pt x="16012" y="33882"/>
                      <a:pt x="15178" y="35216"/>
                    </a:cubicBezTo>
                    <a:cubicBezTo>
                      <a:pt x="14945" y="34916"/>
                      <a:pt x="14678" y="34616"/>
                      <a:pt x="14444" y="34282"/>
                    </a:cubicBezTo>
                    <a:cubicBezTo>
                      <a:pt x="14778" y="32981"/>
                      <a:pt x="15679" y="32081"/>
                      <a:pt x="16613" y="31080"/>
                    </a:cubicBezTo>
                    <a:cubicBezTo>
                      <a:pt x="17280" y="30379"/>
                      <a:pt x="17947" y="29645"/>
                      <a:pt x="18380" y="28811"/>
                    </a:cubicBezTo>
                    <a:cubicBezTo>
                      <a:pt x="18547" y="28511"/>
                      <a:pt x="18547" y="28178"/>
                      <a:pt x="18347" y="27944"/>
                    </a:cubicBezTo>
                    <a:cubicBezTo>
                      <a:pt x="18180" y="27711"/>
                      <a:pt x="17847" y="27577"/>
                      <a:pt x="17513" y="27577"/>
                    </a:cubicBezTo>
                    <a:cubicBezTo>
                      <a:pt x="17213" y="27577"/>
                      <a:pt x="16946" y="27744"/>
                      <a:pt x="16813" y="28011"/>
                    </a:cubicBezTo>
                    <a:cubicBezTo>
                      <a:pt x="16346" y="28845"/>
                      <a:pt x="15679" y="29579"/>
                      <a:pt x="15045" y="30279"/>
                    </a:cubicBezTo>
                    <a:cubicBezTo>
                      <a:pt x="14344" y="31080"/>
                      <a:pt x="13610" y="31847"/>
                      <a:pt x="13143" y="32814"/>
                    </a:cubicBezTo>
                    <a:cubicBezTo>
                      <a:pt x="12510" y="32114"/>
                      <a:pt x="11876" y="31413"/>
                      <a:pt x="11142" y="30613"/>
                    </a:cubicBezTo>
                    <a:cubicBezTo>
                      <a:pt x="11009" y="30479"/>
                      <a:pt x="10875" y="30379"/>
                      <a:pt x="10775" y="30179"/>
                    </a:cubicBezTo>
                    <a:cubicBezTo>
                      <a:pt x="11709" y="27978"/>
                      <a:pt x="13377" y="26076"/>
                      <a:pt x="16012" y="24175"/>
                    </a:cubicBezTo>
                    <a:cubicBezTo>
                      <a:pt x="16212" y="24075"/>
                      <a:pt x="16346" y="23841"/>
                      <a:pt x="16346" y="23641"/>
                    </a:cubicBezTo>
                    <a:cubicBezTo>
                      <a:pt x="16379" y="23408"/>
                      <a:pt x="16312" y="23174"/>
                      <a:pt x="16179" y="22974"/>
                    </a:cubicBezTo>
                    <a:cubicBezTo>
                      <a:pt x="16030" y="22761"/>
                      <a:pt x="15772" y="22602"/>
                      <a:pt x="15483" y="22602"/>
                    </a:cubicBezTo>
                    <a:cubicBezTo>
                      <a:pt x="15320" y="22602"/>
                      <a:pt x="15147" y="22653"/>
                      <a:pt x="14978" y="22774"/>
                    </a:cubicBezTo>
                    <a:cubicBezTo>
                      <a:pt x="12343" y="24642"/>
                      <a:pt x="10608" y="26577"/>
                      <a:pt x="9474" y="28778"/>
                    </a:cubicBezTo>
                    <a:cubicBezTo>
                      <a:pt x="7273" y="26243"/>
                      <a:pt x="5004" y="23641"/>
                      <a:pt x="1835" y="22340"/>
                    </a:cubicBezTo>
                    <a:cubicBezTo>
                      <a:pt x="1769" y="19838"/>
                      <a:pt x="2836" y="17337"/>
                      <a:pt x="4037" y="14968"/>
                    </a:cubicBezTo>
                    <a:cubicBezTo>
                      <a:pt x="5038" y="13067"/>
                      <a:pt x="6639" y="10265"/>
                      <a:pt x="8974" y="8697"/>
                    </a:cubicBezTo>
                    <a:close/>
                    <a:moveTo>
                      <a:pt x="39373" y="32374"/>
                    </a:moveTo>
                    <a:cubicBezTo>
                      <a:pt x="39915" y="32374"/>
                      <a:pt x="40449" y="32435"/>
                      <a:pt x="40963" y="32581"/>
                    </a:cubicBezTo>
                    <a:cubicBezTo>
                      <a:pt x="43198" y="38485"/>
                      <a:pt x="45166" y="43422"/>
                      <a:pt x="47668" y="48259"/>
                    </a:cubicBezTo>
                    <a:cubicBezTo>
                      <a:pt x="47279" y="48225"/>
                      <a:pt x="46890" y="48209"/>
                      <a:pt x="46503" y="48209"/>
                    </a:cubicBezTo>
                    <a:cubicBezTo>
                      <a:pt x="42666" y="48209"/>
                      <a:pt x="38935" y="49773"/>
                      <a:pt x="36360" y="51228"/>
                    </a:cubicBezTo>
                    <a:cubicBezTo>
                      <a:pt x="33958" y="52562"/>
                      <a:pt x="29855" y="55464"/>
                      <a:pt x="29188" y="59967"/>
                    </a:cubicBezTo>
                    <a:lnTo>
                      <a:pt x="29121" y="59900"/>
                    </a:lnTo>
                    <a:cubicBezTo>
                      <a:pt x="28921" y="59634"/>
                      <a:pt x="28755" y="59333"/>
                      <a:pt x="28521" y="59066"/>
                    </a:cubicBezTo>
                    <a:lnTo>
                      <a:pt x="28121" y="58399"/>
                    </a:lnTo>
                    <a:cubicBezTo>
                      <a:pt x="27821" y="57966"/>
                      <a:pt x="27587" y="57499"/>
                      <a:pt x="27287" y="57098"/>
                    </a:cubicBezTo>
                    <a:cubicBezTo>
                      <a:pt x="26753" y="56231"/>
                      <a:pt x="26286" y="55297"/>
                      <a:pt x="25852" y="54430"/>
                    </a:cubicBezTo>
                    <a:cubicBezTo>
                      <a:pt x="25419" y="53462"/>
                      <a:pt x="24918" y="52495"/>
                      <a:pt x="24318" y="51594"/>
                    </a:cubicBezTo>
                    <a:cubicBezTo>
                      <a:pt x="23517" y="50294"/>
                      <a:pt x="22650" y="48926"/>
                      <a:pt x="21983" y="47425"/>
                    </a:cubicBezTo>
                    <a:cubicBezTo>
                      <a:pt x="21616" y="46624"/>
                      <a:pt x="20982" y="45257"/>
                      <a:pt x="21149" y="44256"/>
                    </a:cubicBezTo>
                    <a:cubicBezTo>
                      <a:pt x="21182" y="44156"/>
                      <a:pt x="21249" y="44056"/>
                      <a:pt x="21249" y="43956"/>
                    </a:cubicBezTo>
                    <a:cubicBezTo>
                      <a:pt x="21316" y="43756"/>
                      <a:pt x="21416" y="43589"/>
                      <a:pt x="21516" y="43455"/>
                    </a:cubicBezTo>
                    <a:cubicBezTo>
                      <a:pt x="21750" y="43255"/>
                      <a:pt x="21816" y="42988"/>
                      <a:pt x="21750" y="42755"/>
                    </a:cubicBezTo>
                    <a:cubicBezTo>
                      <a:pt x="23851" y="39419"/>
                      <a:pt x="27520" y="36951"/>
                      <a:pt x="30156" y="35383"/>
                    </a:cubicBezTo>
                    <a:cubicBezTo>
                      <a:pt x="31590" y="34549"/>
                      <a:pt x="33258" y="33782"/>
                      <a:pt x="35459" y="33115"/>
                    </a:cubicBezTo>
                    <a:cubicBezTo>
                      <a:pt x="36689" y="32736"/>
                      <a:pt x="38053" y="32374"/>
                      <a:pt x="39373" y="32374"/>
                    </a:cubicBezTo>
                    <a:close/>
                    <a:moveTo>
                      <a:pt x="46635" y="49818"/>
                    </a:moveTo>
                    <a:cubicBezTo>
                      <a:pt x="47197" y="49818"/>
                      <a:pt x="47742" y="49854"/>
                      <a:pt x="48268" y="49927"/>
                    </a:cubicBezTo>
                    <a:cubicBezTo>
                      <a:pt x="48317" y="49936"/>
                      <a:pt x="48360" y="49940"/>
                      <a:pt x="48401" y="49940"/>
                    </a:cubicBezTo>
                    <a:cubicBezTo>
                      <a:pt x="48500" y="49940"/>
                      <a:pt x="48584" y="49917"/>
                      <a:pt x="48702" y="49893"/>
                    </a:cubicBezTo>
                    <a:cubicBezTo>
                      <a:pt x="49169" y="50727"/>
                      <a:pt x="49603" y="51461"/>
                      <a:pt x="50003" y="52128"/>
                    </a:cubicBezTo>
                    <a:cubicBezTo>
                      <a:pt x="50203" y="52495"/>
                      <a:pt x="50470" y="52895"/>
                      <a:pt x="50704" y="53296"/>
                    </a:cubicBezTo>
                    <a:cubicBezTo>
                      <a:pt x="48635" y="53496"/>
                      <a:pt x="46867" y="53929"/>
                      <a:pt x="45366" y="54663"/>
                    </a:cubicBezTo>
                    <a:cubicBezTo>
                      <a:pt x="45133" y="54797"/>
                      <a:pt x="44966" y="54997"/>
                      <a:pt x="44866" y="55264"/>
                    </a:cubicBezTo>
                    <a:cubicBezTo>
                      <a:pt x="44799" y="55564"/>
                      <a:pt x="44866" y="55831"/>
                      <a:pt x="45033" y="56064"/>
                    </a:cubicBezTo>
                    <a:cubicBezTo>
                      <a:pt x="45200" y="56273"/>
                      <a:pt x="45406" y="56377"/>
                      <a:pt x="45618" y="56377"/>
                    </a:cubicBezTo>
                    <a:cubicBezTo>
                      <a:pt x="45745" y="56377"/>
                      <a:pt x="45875" y="56340"/>
                      <a:pt x="46000" y="56264"/>
                    </a:cubicBezTo>
                    <a:cubicBezTo>
                      <a:pt x="47535" y="55464"/>
                      <a:pt x="49503" y="55097"/>
                      <a:pt x="51704" y="55097"/>
                    </a:cubicBezTo>
                    <a:cubicBezTo>
                      <a:pt x="52038" y="55597"/>
                      <a:pt x="52371" y="56098"/>
                      <a:pt x="52705" y="56498"/>
                    </a:cubicBezTo>
                    <a:cubicBezTo>
                      <a:pt x="51037" y="57098"/>
                      <a:pt x="49202" y="57799"/>
                      <a:pt x="48035" y="59300"/>
                    </a:cubicBezTo>
                    <a:cubicBezTo>
                      <a:pt x="47801" y="59634"/>
                      <a:pt x="47801" y="60000"/>
                      <a:pt x="48035" y="60334"/>
                    </a:cubicBezTo>
                    <a:cubicBezTo>
                      <a:pt x="48202" y="60601"/>
                      <a:pt x="48502" y="60734"/>
                      <a:pt x="48769" y="60734"/>
                    </a:cubicBezTo>
                    <a:cubicBezTo>
                      <a:pt x="49002" y="60734"/>
                      <a:pt x="49269" y="60601"/>
                      <a:pt x="49436" y="60401"/>
                    </a:cubicBezTo>
                    <a:cubicBezTo>
                      <a:pt x="50437" y="59133"/>
                      <a:pt x="52038" y="58566"/>
                      <a:pt x="53606" y="58066"/>
                    </a:cubicBezTo>
                    <a:lnTo>
                      <a:pt x="53806" y="57966"/>
                    </a:lnTo>
                    <a:cubicBezTo>
                      <a:pt x="54306" y="58666"/>
                      <a:pt x="54840" y="59333"/>
                      <a:pt x="55374" y="60000"/>
                    </a:cubicBezTo>
                    <a:cubicBezTo>
                      <a:pt x="54006" y="60434"/>
                      <a:pt x="52305" y="61135"/>
                      <a:pt x="51004" y="62402"/>
                    </a:cubicBezTo>
                    <a:cubicBezTo>
                      <a:pt x="50704" y="62669"/>
                      <a:pt x="50670" y="63103"/>
                      <a:pt x="50937" y="63436"/>
                    </a:cubicBezTo>
                    <a:cubicBezTo>
                      <a:pt x="51104" y="63636"/>
                      <a:pt x="51337" y="63803"/>
                      <a:pt x="51638" y="63803"/>
                    </a:cubicBezTo>
                    <a:cubicBezTo>
                      <a:pt x="51668" y="63808"/>
                      <a:pt x="51698" y="63810"/>
                      <a:pt x="51730" y="63810"/>
                    </a:cubicBezTo>
                    <a:cubicBezTo>
                      <a:pt x="51939" y="63810"/>
                      <a:pt x="52164" y="63715"/>
                      <a:pt x="52338" y="63570"/>
                    </a:cubicBezTo>
                    <a:cubicBezTo>
                      <a:pt x="53506" y="62436"/>
                      <a:pt x="55140" y="61902"/>
                      <a:pt x="56608" y="61468"/>
                    </a:cubicBezTo>
                    <a:cubicBezTo>
                      <a:pt x="56941" y="61902"/>
                      <a:pt x="57242" y="62302"/>
                      <a:pt x="57608" y="62669"/>
                    </a:cubicBezTo>
                    <a:cubicBezTo>
                      <a:pt x="56308" y="62969"/>
                      <a:pt x="55140" y="63670"/>
                      <a:pt x="54273" y="64670"/>
                    </a:cubicBezTo>
                    <a:cubicBezTo>
                      <a:pt x="53973" y="64971"/>
                      <a:pt x="53973" y="65404"/>
                      <a:pt x="54206" y="65738"/>
                    </a:cubicBezTo>
                    <a:cubicBezTo>
                      <a:pt x="54373" y="65971"/>
                      <a:pt x="54640" y="66105"/>
                      <a:pt x="54940" y="66105"/>
                    </a:cubicBezTo>
                    <a:cubicBezTo>
                      <a:pt x="55173" y="66105"/>
                      <a:pt x="55407" y="66005"/>
                      <a:pt x="55574" y="65805"/>
                    </a:cubicBezTo>
                    <a:cubicBezTo>
                      <a:pt x="56474" y="64804"/>
                      <a:pt x="57642" y="64270"/>
                      <a:pt x="58976" y="64270"/>
                    </a:cubicBezTo>
                    <a:cubicBezTo>
                      <a:pt x="59476" y="64837"/>
                      <a:pt x="59977" y="65404"/>
                      <a:pt x="60477" y="65971"/>
                    </a:cubicBezTo>
                    <a:cubicBezTo>
                      <a:pt x="58876" y="66305"/>
                      <a:pt x="57308" y="66739"/>
                      <a:pt x="55807" y="67272"/>
                    </a:cubicBezTo>
                    <a:cubicBezTo>
                      <a:pt x="55540" y="67339"/>
                      <a:pt x="55340" y="67573"/>
                      <a:pt x="55240" y="67806"/>
                    </a:cubicBezTo>
                    <a:cubicBezTo>
                      <a:pt x="55173" y="68073"/>
                      <a:pt x="55207" y="68407"/>
                      <a:pt x="55407" y="68640"/>
                    </a:cubicBezTo>
                    <a:cubicBezTo>
                      <a:pt x="55574" y="68878"/>
                      <a:pt x="55809" y="68997"/>
                      <a:pt x="56063" y="68997"/>
                    </a:cubicBezTo>
                    <a:cubicBezTo>
                      <a:pt x="56165" y="68997"/>
                      <a:pt x="56269" y="68978"/>
                      <a:pt x="56374" y="68940"/>
                    </a:cubicBezTo>
                    <a:cubicBezTo>
                      <a:pt x="58176" y="68306"/>
                      <a:pt x="60010" y="67839"/>
                      <a:pt x="61845" y="67506"/>
                    </a:cubicBezTo>
                    <a:cubicBezTo>
                      <a:pt x="62145" y="67806"/>
                      <a:pt x="62445" y="68140"/>
                      <a:pt x="62679" y="68440"/>
                    </a:cubicBezTo>
                    <a:cubicBezTo>
                      <a:pt x="60877" y="68507"/>
                      <a:pt x="58876" y="68840"/>
                      <a:pt x="57975" y="70241"/>
                    </a:cubicBezTo>
                    <a:cubicBezTo>
                      <a:pt x="57742" y="70575"/>
                      <a:pt x="57742" y="70975"/>
                      <a:pt x="58009" y="71275"/>
                    </a:cubicBezTo>
                    <a:cubicBezTo>
                      <a:pt x="58176" y="71509"/>
                      <a:pt x="58476" y="71642"/>
                      <a:pt x="58709" y="71642"/>
                    </a:cubicBezTo>
                    <a:cubicBezTo>
                      <a:pt x="58976" y="71642"/>
                      <a:pt x="59176" y="71509"/>
                      <a:pt x="59343" y="71275"/>
                    </a:cubicBezTo>
                    <a:cubicBezTo>
                      <a:pt x="60100" y="70171"/>
                      <a:pt x="62231" y="70141"/>
                      <a:pt x="63616" y="70141"/>
                    </a:cubicBezTo>
                    <a:cubicBezTo>
                      <a:pt x="63696" y="70141"/>
                      <a:pt x="63772" y="70141"/>
                      <a:pt x="63846" y="70141"/>
                    </a:cubicBezTo>
                    <a:lnTo>
                      <a:pt x="64313" y="70141"/>
                    </a:lnTo>
                    <a:lnTo>
                      <a:pt x="64680" y="70508"/>
                    </a:lnTo>
                    <a:cubicBezTo>
                      <a:pt x="64619" y="70507"/>
                      <a:pt x="64557" y="70506"/>
                      <a:pt x="64495" y="70506"/>
                    </a:cubicBezTo>
                    <a:cubicBezTo>
                      <a:pt x="62587" y="70506"/>
                      <a:pt x="60659" y="71006"/>
                      <a:pt x="59043" y="71976"/>
                    </a:cubicBezTo>
                    <a:cubicBezTo>
                      <a:pt x="58809" y="72143"/>
                      <a:pt x="58676" y="72343"/>
                      <a:pt x="58676" y="72476"/>
                    </a:cubicBezTo>
                    <a:cubicBezTo>
                      <a:pt x="58643" y="72676"/>
                      <a:pt x="58676" y="72943"/>
                      <a:pt x="58843" y="73143"/>
                    </a:cubicBezTo>
                    <a:cubicBezTo>
                      <a:pt x="59023" y="73369"/>
                      <a:pt x="59311" y="73534"/>
                      <a:pt x="59613" y="73534"/>
                    </a:cubicBezTo>
                    <a:cubicBezTo>
                      <a:pt x="59757" y="73534"/>
                      <a:pt x="59904" y="73496"/>
                      <a:pt x="60044" y="73410"/>
                    </a:cubicBezTo>
                    <a:cubicBezTo>
                      <a:pt x="61391" y="72644"/>
                      <a:pt x="62997" y="72249"/>
                      <a:pt x="64591" y="72249"/>
                    </a:cubicBezTo>
                    <a:cubicBezTo>
                      <a:pt x="65286" y="72249"/>
                      <a:pt x="65980" y="72324"/>
                      <a:pt x="66648" y="72476"/>
                    </a:cubicBezTo>
                    <a:lnTo>
                      <a:pt x="67883" y="73810"/>
                    </a:lnTo>
                    <a:cubicBezTo>
                      <a:pt x="69183" y="75145"/>
                      <a:pt x="70384" y="76312"/>
                      <a:pt x="71552" y="77413"/>
                    </a:cubicBezTo>
                    <a:cubicBezTo>
                      <a:pt x="69954" y="76946"/>
                      <a:pt x="68230" y="76733"/>
                      <a:pt x="66353" y="76733"/>
                    </a:cubicBezTo>
                    <a:cubicBezTo>
                      <a:pt x="65682" y="76733"/>
                      <a:pt x="64991" y="76760"/>
                      <a:pt x="64280" y="76813"/>
                    </a:cubicBezTo>
                    <a:cubicBezTo>
                      <a:pt x="62679" y="76946"/>
                      <a:pt x="61011" y="77280"/>
                      <a:pt x="59009" y="77813"/>
                    </a:cubicBezTo>
                    <a:cubicBezTo>
                      <a:pt x="58176" y="78013"/>
                      <a:pt x="57308" y="78314"/>
                      <a:pt x="56274" y="78681"/>
                    </a:cubicBezTo>
                    <a:lnTo>
                      <a:pt x="55273" y="79081"/>
                    </a:lnTo>
                    <a:cubicBezTo>
                      <a:pt x="55107" y="78947"/>
                      <a:pt x="54773" y="78614"/>
                      <a:pt x="54273" y="78013"/>
                    </a:cubicBezTo>
                    <a:cubicBezTo>
                      <a:pt x="54173" y="77947"/>
                      <a:pt x="54106" y="77847"/>
                      <a:pt x="54106" y="77813"/>
                    </a:cubicBezTo>
                    <a:cubicBezTo>
                      <a:pt x="52605" y="76279"/>
                      <a:pt x="51104" y="74478"/>
                      <a:pt x="49669" y="72576"/>
                    </a:cubicBezTo>
                    <a:cubicBezTo>
                      <a:pt x="48135" y="70441"/>
                      <a:pt x="46634" y="68106"/>
                      <a:pt x="45133" y="65438"/>
                    </a:cubicBezTo>
                    <a:cubicBezTo>
                      <a:pt x="42831" y="61335"/>
                      <a:pt x="40363" y="56498"/>
                      <a:pt x="39195" y="51594"/>
                    </a:cubicBezTo>
                    <a:cubicBezTo>
                      <a:pt x="41793" y="50416"/>
                      <a:pt x="44348" y="49818"/>
                      <a:pt x="46635" y="49818"/>
                    </a:cubicBezTo>
                    <a:close/>
                    <a:moveTo>
                      <a:pt x="74621" y="80582"/>
                    </a:moveTo>
                    <a:cubicBezTo>
                      <a:pt x="74654" y="80649"/>
                      <a:pt x="74687" y="80682"/>
                      <a:pt x="74787" y="80782"/>
                    </a:cubicBezTo>
                    <a:cubicBezTo>
                      <a:pt x="74654" y="80682"/>
                      <a:pt x="74521" y="80649"/>
                      <a:pt x="74387" y="80582"/>
                    </a:cubicBezTo>
                    <a:close/>
                    <a:moveTo>
                      <a:pt x="37394" y="52562"/>
                    </a:moveTo>
                    <a:cubicBezTo>
                      <a:pt x="38662" y="57732"/>
                      <a:pt x="41330" y="62736"/>
                      <a:pt x="43732" y="67006"/>
                    </a:cubicBezTo>
                    <a:cubicBezTo>
                      <a:pt x="44999" y="69274"/>
                      <a:pt x="46400" y="71442"/>
                      <a:pt x="47868" y="73477"/>
                    </a:cubicBezTo>
                    <a:cubicBezTo>
                      <a:pt x="49836" y="76179"/>
                      <a:pt x="52004" y="78647"/>
                      <a:pt x="54306" y="80915"/>
                    </a:cubicBezTo>
                    <a:cubicBezTo>
                      <a:pt x="54444" y="81054"/>
                      <a:pt x="54662" y="81128"/>
                      <a:pt x="54882" y="81128"/>
                    </a:cubicBezTo>
                    <a:cubicBezTo>
                      <a:pt x="54981" y="81128"/>
                      <a:pt x="55080" y="81113"/>
                      <a:pt x="55173" y="81082"/>
                    </a:cubicBezTo>
                    <a:cubicBezTo>
                      <a:pt x="58319" y="79783"/>
                      <a:pt x="62280" y="78608"/>
                      <a:pt x="66222" y="78608"/>
                    </a:cubicBezTo>
                    <a:cubicBezTo>
                      <a:pt x="68759" y="78608"/>
                      <a:pt x="71288" y="79095"/>
                      <a:pt x="73587" y="80348"/>
                    </a:cubicBezTo>
                    <a:cubicBezTo>
                      <a:pt x="72986" y="80115"/>
                      <a:pt x="72252" y="79948"/>
                      <a:pt x="71552" y="79815"/>
                    </a:cubicBezTo>
                    <a:cubicBezTo>
                      <a:pt x="70466" y="79621"/>
                      <a:pt x="69364" y="79547"/>
                      <a:pt x="68260" y="79547"/>
                    </a:cubicBezTo>
                    <a:cubicBezTo>
                      <a:pt x="66515" y="79547"/>
                      <a:pt x="64762" y="79731"/>
                      <a:pt x="63046" y="79915"/>
                    </a:cubicBezTo>
                    <a:lnTo>
                      <a:pt x="62879" y="79915"/>
                    </a:lnTo>
                    <a:cubicBezTo>
                      <a:pt x="60811" y="80115"/>
                      <a:pt x="58542" y="80615"/>
                      <a:pt x="56007" y="81449"/>
                    </a:cubicBezTo>
                    <a:cubicBezTo>
                      <a:pt x="52872" y="82450"/>
                      <a:pt x="45700" y="85285"/>
                      <a:pt x="43999" y="90622"/>
                    </a:cubicBezTo>
                    <a:cubicBezTo>
                      <a:pt x="43165" y="88788"/>
                      <a:pt x="42364" y="86953"/>
                      <a:pt x="41697" y="85352"/>
                    </a:cubicBezTo>
                    <a:cubicBezTo>
                      <a:pt x="43332" y="82917"/>
                      <a:pt x="45700" y="81082"/>
                      <a:pt x="48002" y="79314"/>
                    </a:cubicBezTo>
                    <a:cubicBezTo>
                      <a:pt x="48469" y="78981"/>
                      <a:pt x="48402" y="78447"/>
                      <a:pt x="48168" y="78080"/>
                    </a:cubicBezTo>
                    <a:cubicBezTo>
                      <a:pt x="48135" y="77813"/>
                      <a:pt x="47935" y="77680"/>
                      <a:pt x="47701" y="77646"/>
                    </a:cubicBezTo>
                    <a:cubicBezTo>
                      <a:pt x="47667" y="77641"/>
                      <a:pt x="47633" y="77638"/>
                      <a:pt x="47598" y="77638"/>
                    </a:cubicBezTo>
                    <a:cubicBezTo>
                      <a:pt x="47433" y="77638"/>
                      <a:pt x="47267" y="77703"/>
                      <a:pt x="47101" y="77813"/>
                    </a:cubicBezTo>
                    <a:cubicBezTo>
                      <a:pt x="44833" y="79514"/>
                      <a:pt x="42664" y="81282"/>
                      <a:pt x="40997" y="83451"/>
                    </a:cubicBezTo>
                    <a:lnTo>
                      <a:pt x="39996" y="81116"/>
                    </a:lnTo>
                    <a:cubicBezTo>
                      <a:pt x="40029" y="81016"/>
                      <a:pt x="40096" y="80982"/>
                      <a:pt x="40129" y="80915"/>
                    </a:cubicBezTo>
                    <a:cubicBezTo>
                      <a:pt x="40696" y="79581"/>
                      <a:pt x="41931" y="78681"/>
                      <a:pt x="43098" y="77847"/>
                    </a:cubicBezTo>
                    <a:cubicBezTo>
                      <a:pt x="43498" y="77580"/>
                      <a:pt x="43965" y="77246"/>
                      <a:pt x="44332" y="76913"/>
                    </a:cubicBezTo>
                    <a:cubicBezTo>
                      <a:pt x="44766" y="76512"/>
                      <a:pt x="44766" y="75979"/>
                      <a:pt x="44466" y="75645"/>
                    </a:cubicBezTo>
                    <a:cubicBezTo>
                      <a:pt x="44332" y="75445"/>
                      <a:pt x="44132" y="75311"/>
                      <a:pt x="43865" y="75311"/>
                    </a:cubicBezTo>
                    <a:cubicBezTo>
                      <a:pt x="43832" y="75306"/>
                      <a:pt x="43799" y="75303"/>
                      <a:pt x="43765" y="75303"/>
                    </a:cubicBezTo>
                    <a:cubicBezTo>
                      <a:pt x="43598" y="75303"/>
                      <a:pt x="43432" y="75373"/>
                      <a:pt x="43265" y="75512"/>
                    </a:cubicBezTo>
                    <a:cubicBezTo>
                      <a:pt x="42831" y="75845"/>
                      <a:pt x="42431" y="76179"/>
                      <a:pt x="41964" y="76479"/>
                    </a:cubicBezTo>
                    <a:cubicBezTo>
                      <a:pt x="40930" y="77246"/>
                      <a:pt x="39829" y="78013"/>
                      <a:pt x="39029" y="79114"/>
                    </a:cubicBezTo>
                    <a:lnTo>
                      <a:pt x="38828" y="78681"/>
                    </a:lnTo>
                    <a:cubicBezTo>
                      <a:pt x="39262" y="77947"/>
                      <a:pt x="39929" y="77413"/>
                      <a:pt x="40596" y="76813"/>
                    </a:cubicBezTo>
                    <a:cubicBezTo>
                      <a:pt x="41297" y="76179"/>
                      <a:pt x="42031" y="75512"/>
                      <a:pt x="42498" y="74644"/>
                    </a:cubicBezTo>
                    <a:cubicBezTo>
                      <a:pt x="42664" y="74344"/>
                      <a:pt x="42631" y="74011"/>
                      <a:pt x="42464" y="73777"/>
                    </a:cubicBezTo>
                    <a:cubicBezTo>
                      <a:pt x="42322" y="73550"/>
                      <a:pt x="42060" y="73395"/>
                      <a:pt x="41779" y="73395"/>
                    </a:cubicBezTo>
                    <a:cubicBezTo>
                      <a:pt x="41730" y="73395"/>
                      <a:pt x="41680" y="73400"/>
                      <a:pt x="41630" y="73410"/>
                    </a:cubicBezTo>
                    <a:cubicBezTo>
                      <a:pt x="41330" y="73410"/>
                      <a:pt x="41097" y="73610"/>
                      <a:pt x="40930" y="73844"/>
                    </a:cubicBezTo>
                    <a:cubicBezTo>
                      <a:pt x="40630" y="74411"/>
                      <a:pt x="40129" y="74844"/>
                      <a:pt x="39596" y="75311"/>
                    </a:cubicBezTo>
                    <a:cubicBezTo>
                      <a:pt x="39462" y="75445"/>
                      <a:pt x="39329" y="75578"/>
                      <a:pt x="39162" y="75645"/>
                    </a:cubicBezTo>
                    <a:cubicBezTo>
                      <a:pt x="38762" y="76012"/>
                      <a:pt x="38328" y="76412"/>
                      <a:pt x="37961" y="76846"/>
                    </a:cubicBezTo>
                    <a:lnTo>
                      <a:pt x="37761" y="76412"/>
                    </a:lnTo>
                    <a:cubicBezTo>
                      <a:pt x="37794" y="76346"/>
                      <a:pt x="37794" y="76312"/>
                      <a:pt x="37828" y="76279"/>
                    </a:cubicBezTo>
                    <a:cubicBezTo>
                      <a:pt x="38595" y="74778"/>
                      <a:pt x="39762" y="73510"/>
                      <a:pt x="40997" y="72943"/>
                    </a:cubicBezTo>
                    <a:cubicBezTo>
                      <a:pt x="41263" y="72810"/>
                      <a:pt x="41430" y="72610"/>
                      <a:pt x="41497" y="72343"/>
                    </a:cubicBezTo>
                    <a:cubicBezTo>
                      <a:pt x="41597" y="72076"/>
                      <a:pt x="41497" y="71776"/>
                      <a:pt x="41330" y="71575"/>
                    </a:cubicBezTo>
                    <a:cubicBezTo>
                      <a:pt x="41171" y="71348"/>
                      <a:pt x="40935" y="71229"/>
                      <a:pt x="40695" y="71229"/>
                    </a:cubicBezTo>
                    <a:cubicBezTo>
                      <a:pt x="40582" y="71229"/>
                      <a:pt x="40469" y="71255"/>
                      <a:pt x="40363" y="71309"/>
                    </a:cubicBezTo>
                    <a:cubicBezTo>
                      <a:pt x="39029" y="71942"/>
                      <a:pt x="37828" y="73077"/>
                      <a:pt x="36894" y="74444"/>
                    </a:cubicBezTo>
                    <a:cubicBezTo>
                      <a:pt x="36860" y="74311"/>
                      <a:pt x="36794" y="74177"/>
                      <a:pt x="36727" y="74011"/>
                    </a:cubicBezTo>
                    <a:cubicBezTo>
                      <a:pt x="36827" y="73944"/>
                      <a:pt x="36860" y="73910"/>
                      <a:pt x="36894" y="73777"/>
                    </a:cubicBezTo>
                    <a:cubicBezTo>
                      <a:pt x="37561" y="72409"/>
                      <a:pt x="38862" y="71742"/>
                      <a:pt x="40196" y="71142"/>
                    </a:cubicBezTo>
                    <a:cubicBezTo>
                      <a:pt x="40463" y="71008"/>
                      <a:pt x="40630" y="70808"/>
                      <a:pt x="40696" y="70575"/>
                    </a:cubicBezTo>
                    <a:cubicBezTo>
                      <a:pt x="40796" y="70275"/>
                      <a:pt x="40696" y="69974"/>
                      <a:pt x="40530" y="69774"/>
                    </a:cubicBezTo>
                    <a:cubicBezTo>
                      <a:pt x="40371" y="69547"/>
                      <a:pt x="40134" y="69428"/>
                      <a:pt x="39894" y="69428"/>
                    </a:cubicBezTo>
                    <a:cubicBezTo>
                      <a:pt x="39782" y="69428"/>
                      <a:pt x="39669" y="69454"/>
                      <a:pt x="39562" y="69507"/>
                    </a:cubicBezTo>
                    <a:cubicBezTo>
                      <a:pt x="38195" y="70108"/>
                      <a:pt x="36827" y="70842"/>
                      <a:pt x="35893" y="72109"/>
                    </a:cubicBezTo>
                    <a:cubicBezTo>
                      <a:pt x="35826" y="71942"/>
                      <a:pt x="35726" y="71742"/>
                      <a:pt x="35659" y="71575"/>
                    </a:cubicBezTo>
                    <a:cubicBezTo>
                      <a:pt x="35693" y="71509"/>
                      <a:pt x="35726" y="71475"/>
                      <a:pt x="35726" y="71442"/>
                    </a:cubicBezTo>
                    <a:cubicBezTo>
                      <a:pt x="36493" y="70108"/>
                      <a:pt x="37561" y="69140"/>
                      <a:pt x="38862" y="68640"/>
                    </a:cubicBezTo>
                    <a:cubicBezTo>
                      <a:pt x="39129" y="68573"/>
                      <a:pt x="39329" y="68340"/>
                      <a:pt x="39362" y="68106"/>
                    </a:cubicBezTo>
                    <a:cubicBezTo>
                      <a:pt x="39462" y="67839"/>
                      <a:pt x="39395" y="67506"/>
                      <a:pt x="39195" y="67272"/>
                    </a:cubicBezTo>
                    <a:cubicBezTo>
                      <a:pt x="39029" y="67034"/>
                      <a:pt x="38811" y="66915"/>
                      <a:pt x="38554" y="66915"/>
                    </a:cubicBezTo>
                    <a:cubicBezTo>
                      <a:pt x="38451" y="66915"/>
                      <a:pt x="38342" y="66934"/>
                      <a:pt x="38228" y="66972"/>
                    </a:cubicBezTo>
                    <a:cubicBezTo>
                      <a:pt x="36827" y="67506"/>
                      <a:pt x="35659" y="68440"/>
                      <a:pt x="34725" y="69674"/>
                    </a:cubicBezTo>
                    <a:cubicBezTo>
                      <a:pt x="33291" y="66605"/>
                      <a:pt x="31890" y="63903"/>
                      <a:pt x="30522" y="61401"/>
                    </a:cubicBezTo>
                    <a:cubicBezTo>
                      <a:pt x="30623" y="61268"/>
                      <a:pt x="30689" y="61101"/>
                      <a:pt x="30689" y="60901"/>
                    </a:cubicBezTo>
                    <a:cubicBezTo>
                      <a:pt x="30789" y="57832"/>
                      <a:pt x="32958" y="55097"/>
                      <a:pt x="37161" y="52662"/>
                    </a:cubicBezTo>
                    <a:lnTo>
                      <a:pt x="37394" y="52562"/>
                    </a:lnTo>
                    <a:close/>
                    <a:moveTo>
                      <a:pt x="67825" y="81283"/>
                    </a:moveTo>
                    <a:cubicBezTo>
                      <a:pt x="68536" y="81283"/>
                      <a:pt x="69245" y="81305"/>
                      <a:pt x="69951" y="81349"/>
                    </a:cubicBezTo>
                    <a:cubicBezTo>
                      <a:pt x="70985" y="81416"/>
                      <a:pt x="74487" y="81816"/>
                      <a:pt x="76155" y="84118"/>
                    </a:cubicBezTo>
                    <a:cubicBezTo>
                      <a:pt x="76622" y="84752"/>
                      <a:pt x="76889" y="85452"/>
                      <a:pt x="76989" y="86253"/>
                    </a:cubicBezTo>
                    <a:cubicBezTo>
                      <a:pt x="77323" y="89055"/>
                      <a:pt x="74054" y="91990"/>
                      <a:pt x="72319" y="93524"/>
                    </a:cubicBezTo>
                    <a:cubicBezTo>
                      <a:pt x="69284" y="96260"/>
                      <a:pt x="66181" y="98161"/>
                      <a:pt x="63112" y="99195"/>
                    </a:cubicBezTo>
                    <a:cubicBezTo>
                      <a:pt x="61544" y="99729"/>
                      <a:pt x="59896" y="99988"/>
                      <a:pt x="58140" y="99988"/>
                    </a:cubicBezTo>
                    <a:cubicBezTo>
                      <a:pt x="56274" y="99988"/>
                      <a:pt x="54286" y="99696"/>
                      <a:pt x="52138" y="99128"/>
                    </a:cubicBezTo>
                    <a:cubicBezTo>
                      <a:pt x="49369" y="98361"/>
                      <a:pt x="47635" y="97394"/>
                      <a:pt x="46701" y="96160"/>
                    </a:cubicBezTo>
                    <a:cubicBezTo>
                      <a:pt x="46434" y="95726"/>
                      <a:pt x="46200" y="95292"/>
                      <a:pt x="46100" y="94792"/>
                    </a:cubicBezTo>
                    <a:cubicBezTo>
                      <a:pt x="46034" y="94659"/>
                      <a:pt x="46000" y="94525"/>
                      <a:pt x="45933" y="94392"/>
                    </a:cubicBezTo>
                    <a:cubicBezTo>
                      <a:pt x="45833" y="94292"/>
                      <a:pt x="45767" y="94192"/>
                      <a:pt x="45633" y="94158"/>
                    </a:cubicBezTo>
                    <a:cubicBezTo>
                      <a:pt x="44633" y="89088"/>
                      <a:pt x="49803" y="85786"/>
                      <a:pt x="54306" y="83951"/>
                    </a:cubicBezTo>
                    <a:cubicBezTo>
                      <a:pt x="58471" y="82216"/>
                      <a:pt x="63187" y="81283"/>
                      <a:pt x="67825" y="81283"/>
                    </a:cubicBezTo>
                    <a:close/>
                    <a:moveTo>
                      <a:pt x="19643" y="1"/>
                    </a:moveTo>
                    <a:cubicBezTo>
                      <a:pt x="15080" y="1"/>
                      <a:pt x="10401" y="1862"/>
                      <a:pt x="6205" y="3493"/>
                    </a:cubicBezTo>
                    <a:cubicBezTo>
                      <a:pt x="5805" y="3660"/>
                      <a:pt x="5371" y="3827"/>
                      <a:pt x="5004" y="3994"/>
                    </a:cubicBezTo>
                    <a:cubicBezTo>
                      <a:pt x="4771" y="4094"/>
                      <a:pt x="4537" y="4327"/>
                      <a:pt x="4471" y="4628"/>
                    </a:cubicBezTo>
                    <a:cubicBezTo>
                      <a:pt x="4370" y="4894"/>
                      <a:pt x="4437" y="5128"/>
                      <a:pt x="4604" y="5328"/>
                    </a:cubicBezTo>
                    <a:cubicBezTo>
                      <a:pt x="4637" y="5428"/>
                      <a:pt x="4704" y="5461"/>
                      <a:pt x="4804" y="5495"/>
                    </a:cubicBezTo>
                    <a:cubicBezTo>
                      <a:pt x="5771" y="6129"/>
                      <a:pt x="6705" y="6829"/>
                      <a:pt x="7706" y="7596"/>
                    </a:cubicBezTo>
                    <a:cubicBezTo>
                      <a:pt x="5471" y="9298"/>
                      <a:pt x="3870" y="11899"/>
                      <a:pt x="2636" y="14268"/>
                    </a:cubicBezTo>
                    <a:cubicBezTo>
                      <a:pt x="768" y="17737"/>
                      <a:pt x="1" y="20639"/>
                      <a:pt x="301" y="23107"/>
                    </a:cubicBezTo>
                    <a:cubicBezTo>
                      <a:pt x="334" y="23441"/>
                      <a:pt x="534" y="23741"/>
                      <a:pt x="835" y="23808"/>
                    </a:cubicBezTo>
                    <a:cubicBezTo>
                      <a:pt x="4037" y="24942"/>
                      <a:pt x="6339" y="27611"/>
                      <a:pt x="8540" y="30179"/>
                    </a:cubicBezTo>
                    <a:cubicBezTo>
                      <a:pt x="9107" y="30813"/>
                      <a:pt x="9641" y="31447"/>
                      <a:pt x="10175" y="32014"/>
                    </a:cubicBezTo>
                    <a:cubicBezTo>
                      <a:pt x="12276" y="34315"/>
                      <a:pt x="14711" y="37084"/>
                      <a:pt x="16879" y="40020"/>
                    </a:cubicBezTo>
                    <a:cubicBezTo>
                      <a:pt x="17847" y="41320"/>
                      <a:pt x="18681" y="42588"/>
                      <a:pt x="19448" y="43822"/>
                    </a:cubicBezTo>
                    <a:cubicBezTo>
                      <a:pt x="19448" y="43856"/>
                      <a:pt x="19381" y="43922"/>
                      <a:pt x="19381" y="43956"/>
                    </a:cubicBezTo>
                    <a:cubicBezTo>
                      <a:pt x="19281" y="44289"/>
                      <a:pt x="19348" y="44690"/>
                      <a:pt x="19615" y="44956"/>
                    </a:cubicBezTo>
                    <a:cubicBezTo>
                      <a:pt x="19681" y="45790"/>
                      <a:pt x="19948" y="46591"/>
                      <a:pt x="20182" y="47191"/>
                    </a:cubicBezTo>
                    <a:cubicBezTo>
                      <a:pt x="20882" y="49093"/>
                      <a:pt x="21983" y="50827"/>
                      <a:pt x="23017" y="52495"/>
                    </a:cubicBezTo>
                    <a:lnTo>
                      <a:pt x="23417" y="53096"/>
                    </a:lnTo>
                    <a:cubicBezTo>
                      <a:pt x="24118" y="54230"/>
                      <a:pt x="24718" y="55397"/>
                      <a:pt x="25319" y="56498"/>
                    </a:cubicBezTo>
                    <a:cubicBezTo>
                      <a:pt x="25953" y="57665"/>
                      <a:pt x="26586" y="58833"/>
                      <a:pt x="27287" y="59967"/>
                    </a:cubicBezTo>
                    <a:cubicBezTo>
                      <a:pt x="27454" y="60201"/>
                      <a:pt x="27620" y="60501"/>
                      <a:pt x="27854" y="60801"/>
                    </a:cubicBezTo>
                    <a:cubicBezTo>
                      <a:pt x="28421" y="61535"/>
                      <a:pt x="28888" y="62002"/>
                      <a:pt x="29355" y="62135"/>
                    </a:cubicBezTo>
                    <a:cubicBezTo>
                      <a:pt x="33058" y="68907"/>
                      <a:pt x="36193" y="76112"/>
                      <a:pt x="39195" y="83084"/>
                    </a:cubicBezTo>
                    <a:cubicBezTo>
                      <a:pt x="40730" y="86620"/>
                      <a:pt x="42331" y="90289"/>
                      <a:pt x="43965" y="93858"/>
                    </a:cubicBezTo>
                    <a:cubicBezTo>
                      <a:pt x="43999" y="93958"/>
                      <a:pt x="44032" y="94025"/>
                      <a:pt x="44099" y="94092"/>
                    </a:cubicBezTo>
                    <a:cubicBezTo>
                      <a:pt x="44132" y="94492"/>
                      <a:pt x="44199" y="94859"/>
                      <a:pt x="44332" y="95259"/>
                    </a:cubicBezTo>
                    <a:cubicBezTo>
                      <a:pt x="44399" y="95493"/>
                      <a:pt x="44566" y="95693"/>
                      <a:pt x="44833" y="95793"/>
                    </a:cubicBezTo>
                    <a:cubicBezTo>
                      <a:pt x="44999" y="96260"/>
                      <a:pt x="45233" y="96660"/>
                      <a:pt x="45533" y="97094"/>
                    </a:cubicBezTo>
                    <a:cubicBezTo>
                      <a:pt x="46501" y="98361"/>
                      <a:pt x="48002" y="99362"/>
                      <a:pt x="50337" y="100229"/>
                    </a:cubicBezTo>
                    <a:cubicBezTo>
                      <a:pt x="52873" y="101214"/>
                      <a:pt x="55596" y="101718"/>
                      <a:pt x="58290" y="101718"/>
                    </a:cubicBezTo>
                    <a:cubicBezTo>
                      <a:pt x="58608" y="101718"/>
                      <a:pt x="58926" y="101711"/>
                      <a:pt x="59243" y="101697"/>
                    </a:cubicBezTo>
                    <a:cubicBezTo>
                      <a:pt x="66515" y="101430"/>
                      <a:pt x="73286" y="95926"/>
                      <a:pt x="76822" y="91323"/>
                    </a:cubicBezTo>
                    <a:cubicBezTo>
                      <a:pt x="78690" y="88854"/>
                      <a:pt x="79191" y="86453"/>
                      <a:pt x="78290" y="84351"/>
                    </a:cubicBezTo>
                    <a:cubicBezTo>
                      <a:pt x="78090" y="83951"/>
                      <a:pt x="77856" y="83551"/>
                      <a:pt x="77623" y="83184"/>
                    </a:cubicBezTo>
                    <a:cubicBezTo>
                      <a:pt x="77656" y="83084"/>
                      <a:pt x="77656" y="82917"/>
                      <a:pt x="77623" y="82750"/>
                    </a:cubicBezTo>
                    <a:cubicBezTo>
                      <a:pt x="77356" y="81649"/>
                      <a:pt x="76856" y="80649"/>
                      <a:pt x="76122" y="79581"/>
                    </a:cubicBezTo>
                    <a:cubicBezTo>
                      <a:pt x="75021" y="78080"/>
                      <a:pt x="73520" y="76779"/>
                      <a:pt x="72119" y="75512"/>
                    </a:cubicBezTo>
                    <a:cubicBezTo>
                      <a:pt x="71285" y="74811"/>
                      <a:pt x="70518" y="74144"/>
                      <a:pt x="69817" y="73443"/>
                    </a:cubicBezTo>
                    <a:cubicBezTo>
                      <a:pt x="69183" y="72776"/>
                      <a:pt x="68516" y="72143"/>
                      <a:pt x="67883" y="71475"/>
                    </a:cubicBezTo>
                    <a:cubicBezTo>
                      <a:pt x="67816" y="71275"/>
                      <a:pt x="67649" y="71142"/>
                      <a:pt x="67482" y="71075"/>
                    </a:cubicBezTo>
                    <a:cubicBezTo>
                      <a:pt x="65714" y="69274"/>
                      <a:pt x="64313" y="67773"/>
                      <a:pt x="63012" y="66405"/>
                    </a:cubicBezTo>
                    <a:cubicBezTo>
                      <a:pt x="62946" y="66105"/>
                      <a:pt x="62712" y="65905"/>
                      <a:pt x="62479" y="65805"/>
                    </a:cubicBezTo>
                    <a:cubicBezTo>
                      <a:pt x="61845" y="65104"/>
                      <a:pt x="61178" y="64337"/>
                      <a:pt x="60477" y="63536"/>
                    </a:cubicBezTo>
                    <a:cubicBezTo>
                      <a:pt x="60511" y="63336"/>
                      <a:pt x="60444" y="63136"/>
                      <a:pt x="60344" y="62969"/>
                    </a:cubicBezTo>
                    <a:cubicBezTo>
                      <a:pt x="60277" y="62836"/>
                      <a:pt x="60110" y="62669"/>
                      <a:pt x="59743" y="62669"/>
                    </a:cubicBezTo>
                    <a:lnTo>
                      <a:pt x="59710" y="62669"/>
                    </a:lnTo>
                    <a:cubicBezTo>
                      <a:pt x="58075" y="60768"/>
                      <a:pt x="56541" y="58833"/>
                      <a:pt x="55173" y="56932"/>
                    </a:cubicBezTo>
                    <a:cubicBezTo>
                      <a:pt x="53839" y="55097"/>
                      <a:pt x="52538" y="53196"/>
                      <a:pt x="51404" y="51328"/>
                    </a:cubicBezTo>
                    <a:cubicBezTo>
                      <a:pt x="48702" y="46958"/>
                      <a:pt x="46667" y="42154"/>
                      <a:pt x="44999" y="38085"/>
                    </a:cubicBezTo>
                    <a:cubicBezTo>
                      <a:pt x="44132" y="35850"/>
                      <a:pt x="43265" y="33615"/>
                      <a:pt x="42364" y="31447"/>
                    </a:cubicBezTo>
                    <a:cubicBezTo>
                      <a:pt x="39896" y="25142"/>
                      <a:pt x="37394" y="18638"/>
                      <a:pt x="34058" y="12567"/>
                    </a:cubicBezTo>
                    <a:lnTo>
                      <a:pt x="33691" y="11833"/>
                    </a:lnTo>
                    <a:cubicBezTo>
                      <a:pt x="33525" y="11499"/>
                      <a:pt x="33324" y="11166"/>
                      <a:pt x="33158" y="10832"/>
                    </a:cubicBezTo>
                    <a:cubicBezTo>
                      <a:pt x="33291" y="10565"/>
                      <a:pt x="33224" y="10232"/>
                      <a:pt x="33058" y="9965"/>
                    </a:cubicBezTo>
                    <a:cubicBezTo>
                      <a:pt x="32991" y="9831"/>
                      <a:pt x="32824" y="9664"/>
                      <a:pt x="32491" y="9664"/>
                    </a:cubicBezTo>
                    <a:cubicBezTo>
                      <a:pt x="31623" y="8130"/>
                      <a:pt x="30856" y="6963"/>
                      <a:pt x="30122" y="5928"/>
                    </a:cubicBezTo>
                    <a:cubicBezTo>
                      <a:pt x="27520" y="2426"/>
                      <a:pt x="24785" y="491"/>
                      <a:pt x="21616" y="124"/>
                    </a:cubicBezTo>
                    <a:cubicBezTo>
                      <a:pt x="20962" y="40"/>
                      <a:pt x="20304" y="1"/>
                      <a:pt x="19643" y="1"/>
                    </a:cubicBezTo>
                    <a:close/>
                  </a:path>
                </a:pathLst>
              </a:custGeom>
              <a:solidFill>
                <a:srgbClr val="2042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3005;p45">
                <a:extLst>
                  <a:ext uri="{FF2B5EF4-FFF2-40B4-BE49-F238E27FC236}">
                    <a16:creationId xmlns:a16="http://schemas.microsoft.com/office/drawing/2014/main" id="{1A83BFE1-0244-5547-BCCB-64B19B05C1D9}"/>
                  </a:ext>
                </a:extLst>
              </p:cNvPr>
              <p:cNvSpPr/>
              <p:nvPr/>
            </p:nvSpPr>
            <p:spPr>
              <a:xfrm>
                <a:off x="5007481" y="2881415"/>
                <a:ext cx="71088" cy="43761"/>
              </a:xfrm>
              <a:custGeom>
                <a:avLst/>
                <a:gdLst/>
                <a:ahLst/>
                <a:cxnLst/>
                <a:rect l="l" t="t" r="r" b="b"/>
                <a:pathLst>
                  <a:path w="4170" h="2567" extrusionOk="0">
                    <a:moveTo>
                      <a:pt x="891" y="0"/>
                    </a:moveTo>
                    <a:cubicBezTo>
                      <a:pt x="671" y="0"/>
                      <a:pt x="446" y="104"/>
                      <a:pt x="301" y="313"/>
                    </a:cubicBezTo>
                    <a:cubicBezTo>
                      <a:pt x="34" y="646"/>
                      <a:pt x="0" y="1080"/>
                      <a:pt x="200" y="1414"/>
                    </a:cubicBezTo>
                    <a:cubicBezTo>
                      <a:pt x="301" y="1514"/>
                      <a:pt x="434" y="1614"/>
                      <a:pt x="534" y="1714"/>
                    </a:cubicBezTo>
                    <a:cubicBezTo>
                      <a:pt x="1301" y="2014"/>
                      <a:pt x="2135" y="2281"/>
                      <a:pt x="2869" y="2481"/>
                    </a:cubicBezTo>
                    <a:lnTo>
                      <a:pt x="3036" y="2548"/>
                    </a:lnTo>
                    <a:cubicBezTo>
                      <a:pt x="3114" y="2559"/>
                      <a:pt x="3188" y="2566"/>
                      <a:pt x="3259" y="2566"/>
                    </a:cubicBezTo>
                    <a:cubicBezTo>
                      <a:pt x="3403" y="2566"/>
                      <a:pt x="3536" y="2537"/>
                      <a:pt x="3670" y="2448"/>
                    </a:cubicBezTo>
                    <a:cubicBezTo>
                      <a:pt x="3870" y="2314"/>
                      <a:pt x="4037" y="2081"/>
                      <a:pt x="4103" y="1847"/>
                    </a:cubicBezTo>
                    <a:cubicBezTo>
                      <a:pt x="4170" y="1414"/>
                      <a:pt x="3870" y="980"/>
                      <a:pt x="3436" y="846"/>
                    </a:cubicBezTo>
                    <a:lnTo>
                      <a:pt x="3303" y="813"/>
                    </a:lnTo>
                    <a:cubicBezTo>
                      <a:pt x="2602" y="613"/>
                      <a:pt x="1935" y="446"/>
                      <a:pt x="1268" y="113"/>
                    </a:cubicBezTo>
                    <a:cubicBezTo>
                      <a:pt x="1155" y="38"/>
                      <a:pt x="1024" y="0"/>
                      <a:pt x="891" y="0"/>
                    </a:cubicBezTo>
                    <a:close/>
                  </a:path>
                </a:pathLst>
              </a:custGeom>
              <a:solidFill>
                <a:srgbClr val="2042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3006;p45">
                <a:extLst>
                  <a:ext uri="{FF2B5EF4-FFF2-40B4-BE49-F238E27FC236}">
                    <a16:creationId xmlns:a16="http://schemas.microsoft.com/office/drawing/2014/main" id="{BD26A38B-14CE-F541-80F8-27EF8EDFFD9D}"/>
                  </a:ext>
                </a:extLst>
              </p:cNvPr>
              <p:cNvSpPr/>
              <p:nvPr/>
            </p:nvSpPr>
            <p:spPr>
              <a:xfrm>
                <a:off x="4936388" y="2692993"/>
                <a:ext cx="127976" cy="195739"/>
              </a:xfrm>
              <a:custGeom>
                <a:avLst/>
                <a:gdLst/>
                <a:ahLst/>
                <a:cxnLst/>
                <a:rect l="l" t="t" r="r" b="b"/>
                <a:pathLst>
                  <a:path w="7507" h="11482" extrusionOk="0">
                    <a:moveTo>
                      <a:pt x="905" y="1"/>
                    </a:moveTo>
                    <a:cubicBezTo>
                      <a:pt x="670" y="1"/>
                      <a:pt x="451" y="97"/>
                      <a:pt x="301" y="290"/>
                    </a:cubicBezTo>
                    <a:cubicBezTo>
                      <a:pt x="34" y="624"/>
                      <a:pt x="1" y="1091"/>
                      <a:pt x="201" y="1358"/>
                    </a:cubicBezTo>
                    <a:cubicBezTo>
                      <a:pt x="301" y="1491"/>
                      <a:pt x="434" y="1591"/>
                      <a:pt x="534" y="1658"/>
                    </a:cubicBezTo>
                    <a:cubicBezTo>
                      <a:pt x="1101" y="1925"/>
                      <a:pt x="1602" y="2258"/>
                      <a:pt x="2102" y="2525"/>
                    </a:cubicBezTo>
                    <a:cubicBezTo>
                      <a:pt x="1969" y="2558"/>
                      <a:pt x="1869" y="2659"/>
                      <a:pt x="1769" y="2792"/>
                    </a:cubicBezTo>
                    <a:cubicBezTo>
                      <a:pt x="1502" y="3059"/>
                      <a:pt x="1468" y="3593"/>
                      <a:pt x="1702" y="3859"/>
                    </a:cubicBezTo>
                    <a:cubicBezTo>
                      <a:pt x="1769" y="3959"/>
                      <a:pt x="1835" y="3993"/>
                      <a:pt x="1869" y="4026"/>
                    </a:cubicBezTo>
                    <a:cubicBezTo>
                      <a:pt x="2169" y="4226"/>
                      <a:pt x="2502" y="4360"/>
                      <a:pt x="2836" y="4527"/>
                    </a:cubicBezTo>
                    <a:cubicBezTo>
                      <a:pt x="2769" y="4560"/>
                      <a:pt x="2669" y="4627"/>
                      <a:pt x="2603" y="4693"/>
                    </a:cubicBezTo>
                    <a:cubicBezTo>
                      <a:pt x="2302" y="4994"/>
                      <a:pt x="2136" y="5461"/>
                      <a:pt x="2436" y="5861"/>
                    </a:cubicBezTo>
                    <a:cubicBezTo>
                      <a:pt x="2469" y="5894"/>
                      <a:pt x="2502" y="5961"/>
                      <a:pt x="2536" y="6028"/>
                    </a:cubicBezTo>
                    <a:cubicBezTo>
                      <a:pt x="2836" y="6294"/>
                      <a:pt x="3170" y="6495"/>
                      <a:pt x="3503" y="6661"/>
                    </a:cubicBezTo>
                    <a:cubicBezTo>
                      <a:pt x="3370" y="6695"/>
                      <a:pt x="3270" y="6795"/>
                      <a:pt x="3170" y="6862"/>
                    </a:cubicBezTo>
                    <a:cubicBezTo>
                      <a:pt x="2869" y="7195"/>
                      <a:pt x="2836" y="7695"/>
                      <a:pt x="3103" y="8029"/>
                    </a:cubicBezTo>
                    <a:cubicBezTo>
                      <a:pt x="3170" y="8129"/>
                      <a:pt x="3270" y="8196"/>
                      <a:pt x="3370" y="8296"/>
                    </a:cubicBezTo>
                    <a:lnTo>
                      <a:pt x="3637" y="8396"/>
                    </a:lnTo>
                    <a:cubicBezTo>
                      <a:pt x="3803" y="8529"/>
                      <a:pt x="4004" y="8629"/>
                      <a:pt x="4170" y="8730"/>
                    </a:cubicBezTo>
                    <a:cubicBezTo>
                      <a:pt x="3937" y="8730"/>
                      <a:pt x="3703" y="8863"/>
                      <a:pt x="3537" y="9030"/>
                    </a:cubicBezTo>
                    <a:cubicBezTo>
                      <a:pt x="3303" y="9363"/>
                      <a:pt x="3270" y="9830"/>
                      <a:pt x="3470" y="10131"/>
                    </a:cubicBezTo>
                    <a:cubicBezTo>
                      <a:pt x="3537" y="10231"/>
                      <a:pt x="3670" y="10331"/>
                      <a:pt x="3803" y="10397"/>
                    </a:cubicBezTo>
                    <a:lnTo>
                      <a:pt x="3870" y="10464"/>
                    </a:lnTo>
                    <a:cubicBezTo>
                      <a:pt x="4671" y="10831"/>
                      <a:pt x="5538" y="11231"/>
                      <a:pt x="6439" y="11465"/>
                    </a:cubicBezTo>
                    <a:cubicBezTo>
                      <a:pt x="6497" y="11476"/>
                      <a:pt x="6555" y="11482"/>
                      <a:pt x="6612" y="11482"/>
                    </a:cubicBezTo>
                    <a:cubicBezTo>
                      <a:pt x="6884" y="11482"/>
                      <a:pt x="7141" y="11357"/>
                      <a:pt x="7306" y="11165"/>
                    </a:cubicBezTo>
                    <a:cubicBezTo>
                      <a:pt x="7506" y="10831"/>
                      <a:pt x="7506" y="10397"/>
                      <a:pt x="7306" y="10064"/>
                    </a:cubicBezTo>
                    <a:cubicBezTo>
                      <a:pt x="7172" y="9897"/>
                      <a:pt x="7006" y="9797"/>
                      <a:pt x="6806" y="9730"/>
                    </a:cubicBezTo>
                    <a:lnTo>
                      <a:pt x="6439" y="9630"/>
                    </a:lnTo>
                    <a:cubicBezTo>
                      <a:pt x="6705" y="9630"/>
                      <a:pt x="6939" y="9497"/>
                      <a:pt x="7106" y="9297"/>
                    </a:cubicBezTo>
                    <a:cubicBezTo>
                      <a:pt x="7306" y="8963"/>
                      <a:pt x="7306" y="8529"/>
                      <a:pt x="7106" y="8263"/>
                    </a:cubicBezTo>
                    <a:cubicBezTo>
                      <a:pt x="6972" y="8062"/>
                      <a:pt x="6806" y="7962"/>
                      <a:pt x="6605" y="7929"/>
                    </a:cubicBezTo>
                    <a:cubicBezTo>
                      <a:pt x="6038" y="7796"/>
                      <a:pt x="5538" y="7529"/>
                      <a:pt x="5104" y="7262"/>
                    </a:cubicBezTo>
                    <a:lnTo>
                      <a:pt x="5104" y="7262"/>
                    </a:lnTo>
                    <a:cubicBezTo>
                      <a:pt x="5187" y="7281"/>
                      <a:pt x="5270" y="7290"/>
                      <a:pt x="5353" y="7290"/>
                    </a:cubicBezTo>
                    <a:cubicBezTo>
                      <a:pt x="5704" y="7290"/>
                      <a:pt x="6037" y="7119"/>
                      <a:pt x="6172" y="6795"/>
                    </a:cubicBezTo>
                    <a:cubicBezTo>
                      <a:pt x="6305" y="6495"/>
                      <a:pt x="6272" y="6128"/>
                      <a:pt x="6105" y="5861"/>
                    </a:cubicBezTo>
                    <a:cubicBezTo>
                      <a:pt x="6005" y="5761"/>
                      <a:pt x="5872" y="5661"/>
                      <a:pt x="5771" y="5627"/>
                    </a:cubicBezTo>
                    <a:cubicBezTo>
                      <a:pt x="5304" y="5461"/>
                      <a:pt x="4938" y="5294"/>
                      <a:pt x="4537" y="5127"/>
                    </a:cubicBezTo>
                    <a:lnTo>
                      <a:pt x="4471" y="5094"/>
                    </a:lnTo>
                    <a:cubicBezTo>
                      <a:pt x="4304" y="4994"/>
                      <a:pt x="4170" y="4960"/>
                      <a:pt x="4004" y="4860"/>
                    </a:cubicBezTo>
                    <a:cubicBezTo>
                      <a:pt x="4204" y="4827"/>
                      <a:pt x="4370" y="4760"/>
                      <a:pt x="4504" y="4593"/>
                    </a:cubicBezTo>
                    <a:cubicBezTo>
                      <a:pt x="4771" y="4260"/>
                      <a:pt x="4804" y="3826"/>
                      <a:pt x="4604" y="3492"/>
                    </a:cubicBezTo>
                    <a:cubicBezTo>
                      <a:pt x="4504" y="3359"/>
                      <a:pt x="4370" y="3292"/>
                      <a:pt x="4270" y="3192"/>
                    </a:cubicBezTo>
                    <a:cubicBezTo>
                      <a:pt x="4104" y="3126"/>
                      <a:pt x="3937" y="3092"/>
                      <a:pt x="3803" y="2992"/>
                    </a:cubicBezTo>
                    <a:cubicBezTo>
                      <a:pt x="3503" y="2859"/>
                      <a:pt x="3203" y="2792"/>
                      <a:pt x="3003" y="2625"/>
                    </a:cubicBezTo>
                    <a:cubicBezTo>
                      <a:pt x="2969" y="2592"/>
                      <a:pt x="2936" y="2592"/>
                      <a:pt x="2936" y="2592"/>
                    </a:cubicBezTo>
                    <a:cubicBezTo>
                      <a:pt x="3136" y="2492"/>
                      <a:pt x="3303" y="2325"/>
                      <a:pt x="3370" y="2158"/>
                    </a:cubicBezTo>
                    <a:cubicBezTo>
                      <a:pt x="3503" y="1858"/>
                      <a:pt x="3503" y="1524"/>
                      <a:pt x="3303" y="1291"/>
                    </a:cubicBezTo>
                    <a:cubicBezTo>
                      <a:pt x="3203" y="1191"/>
                      <a:pt x="3070" y="1124"/>
                      <a:pt x="2969" y="1024"/>
                    </a:cubicBezTo>
                    <a:cubicBezTo>
                      <a:pt x="2436" y="690"/>
                      <a:pt x="1869" y="357"/>
                      <a:pt x="1302" y="90"/>
                    </a:cubicBezTo>
                    <a:cubicBezTo>
                      <a:pt x="1171" y="30"/>
                      <a:pt x="1035" y="1"/>
                      <a:pt x="905" y="1"/>
                    </a:cubicBezTo>
                    <a:close/>
                  </a:path>
                </a:pathLst>
              </a:custGeom>
              <a:solidFill>
                <a:srgbClr val="2042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1" name="Google Shape;3007;p45">
            <a:extLst>
              <a:ext uri="{FF2B5EF4-FFF2-40B4-BE49-F238E27FC236}">
                <a16:creationId xmlns:a16="http://schemas.microsoft.com/office/drawing/2014/main" id="{41C55704-3B94-3242-A4B9-8366BA4B0B4A}"/>
              </a:ext>
            </a:extLst>
          </p:cNvPr>
          <p:cNvGrpSpPr/>
          <p:nvPr/>
        </p:nvGrpSpPr>
        <p:grpSpPr>
          <a:xfrm>
            <a:off x="8402767" y="2027775"/>
            <a:ext cx="3202743" cy="1838200"/>
            <a:chOff x="6736572" y="847911"/>
            <a:chExt cx="2051559" cy="1838200"/>
          </a:xfrm>
        </p:grpSpPr>
        <p:sp>
          <p:nvSpPr>
            <p:cNvPr id="12" name="Google Shape;3008;p45">
              <a:extLst>
                <a:ext uri="{FF2B5EF4-FFF2-40B4-BE49-F238E27FC236}">
                  <a16:creationId xmlns:a16="http://schemas.microsoft.com/office/drawing/2014/main" id="{277BC129-8251-034E-B823-13E1C31EB21F}"/>
                </a:ext>
              </a:extLst>
            </p:cNvPr>
            <p:cNvSpPr/>
            <p:nvPr/>
          </p:nvSpPr>
          <p:spPr>
            <a:xfrm rot="9758697">
              <a:off x="6878326" y="1334313"/>
              <a:ext cx="1782922" cy="835522"/>
            </a:xfrm>
            <a:custGeom>
              <a:avLst/>
              <a:gdLst/>
              <a:ahLst/>
              <a:cxnLst/>
              <a:rect l="l" t="t" r="r" b="b"/>
              <a:pathLst>
                <a:path w="71315" h="33420" extrusionOk="0">
                  <a:moveTo>
                    <a:pt x="5819" y="20366"/>
                  </a:moveTo>
                  <a:lnTo>
                    <a:pt x="3506" y="15293"/>
                  </a:lnTo>
                  <a:lnTo>
                    <a:pt x="3208" y="9773"/>
                  </a:lnTo>
                  <a:lnTo>
                    <a:pt x="0" y="10369"/>
                  </a:lnTo>
                  <a:lnTo>
                    <a:pt x="1716" y="6938"/>
                  </a:lnTo>
                  <a:lnTo>
                    <a:pt x="4998" y="1791"/>
                  </a:lnTo>
                  <a:lnTo>
                    <a:pt x="8280" y="0"/>
                  </a:lnTo>
                  <a:lnTo>
                    <a:pt x="12756" y="299"/>
                  </a:lnTo>
                  <a:lnTo>
                    <a:pt x="16934" y="1418"/>
                  </a:lnTo>
                  <a:lnTo>
                    <a:pt x="31704" y="7311"/>
                  </a:lnTo>
                  <a:lnTo>
                    <a:pt x="37373" y="9624"/>
                  </a:lnTo>
                  <a:lnTo>
                    <a:pt x="45579" y="11861"/>
                  </a:lnTo>
                  <a:lnTo>
                    <a:pt x="57216" y="12682"/>
                  </a:lnTo>
                  <a:lnTo>
                    <a:pt x="65870" y="12682"/>
                  </a:lnTo>
                  <a:lnTo>
                    <a:pt x="70196" y="14174"/>
                  </a:lnTo>
                  <a:lnTo>
                    <a:pt x="71315" y="19097"/>
                  </a:lnTo>
                  <a:lnTo>
                    <a:pt x="70569" y="25364"/>
                  </a:lnTo>
                  <a:lnTo>
                    <a:pt x="67884" y="29541"/>
                  </a:lnTo>
                  <a:lnTo>
                    <a:pt x="63855" y="32674"/>
                  </a:lnTo>
                  <a:lnTo>
                    <a:pt x="59827" y="33420"/>
                  </a:lnTo>
                  <a:lnTo>
                    <a:pt x="54605" y="31331"/>
                  </a:lnTo>
                  <a:lnTo>
                    <a:pt x="41775" y="26483"/>
                  </a:lnTo>
                  <a:lnTo>
                    <a:pt x="36702" y="24618"/>
                  </a:lnTo>
                  <a:lnTo>
                    <a:pt x="35210" y="25065"/>
                  </a:lnTo>
                  <a:lnTo>
                    <a:pt x="24393" y="21559"/>
                  </a:lnTo>
                  <a:lnTo>
                    <a:pt x="23274" y="20813"/>
                  </a:lnTo>
                  <a:lnTo>
                    <a:pt x="17307" y="19993"/>
                  </a:lnTo>
                  <a:lnTo>
                    <a:pt x="10966" y="19620"/>
                  </a:lnTo>
                  <a:lnTo>
                    <a:pt x="7236" y="19843"/>
                  </a:lnTo>
                  <a:close/>
                </a:path>
              </a:pathLst>
            </a:custGeom>
            <a:solidFill>
              <a:srgbClr val="5ED1C6"/>
            </a:solidFill>
            <a:ln>
              <a:noFill/>
            </a:ln>
          </p:spPr>
        </p:sp>
        <p:grpSp>
          <p:nvGrpSpPr>
            <p:cNvPr id="13" name="Google Shape;3009;p45">
              <a:extLst>
                <a:ext uri="{FF2B5EF4-FFF2-40B4-BE49-F238E27FC236}">
                  <a16:creationId xmlns:a16="http://schemas.microsoft.com/office/drawing/2014/main" id="{DD859160-662E-7141-B93F-F6519B5AC7ED}"/>
                </a:ext>
              </a:extLst>
            </p:cNvPr>
            <p:cNvGrpSpPr/>
            <p:nvPr/>
          </p:nvGrpSpPr>
          <p:grpSpPr>
            <a:xfrm rot="3599790">
              <a:off x="7196248" y="909387"/>
              <a:ext cx="1132206" cy="1715248"/>
              <a:chOff x="6571349" y="2711929"/>
              <a:chExt cx="1211822" cy="1835862"/>
            </a:xfrm>
          </p:grpSpPr>
          <p:sp>
            <p:nvSpPr>
              <p:cNvPr id="14" name="Google Shape;3010;p45">
                <a:extLst>
                  <a:ext uri="{FF2B5EF4-FFF2-40B4-BE49-F238E27FC236}">
                    <a16:creationId xmlns:a16="http://schemas.microsoft.com/office/drawing/2014/main" id="{A91B54BC-362E-CB48-B895-71FDBE7695CE}"/>
                  </a:ext>
                </a:extLst>
              </p:cNvPr>
              <p:cNvSpPr/>
              <p:nvPr/>
            </p:nvSpPr>
            <p:spPr>
              <a:xfrm>
                <a:off x="6615709" y="4112576"/>
                <a:ext cx="427654" cy="382052"/>
              </a:xfrm>
              <a:custGeom>
                <a:avLst/>
                <a:gdLst/>
                <a:ahLst/>
                <a:cxnLst/>
                <a:rect l="l" t="t" r="r" b="b"/>
                <a:pathLst>
                  <a:path w="25086" h="22411" extrusionOk="0">
                    <a:moveTo>
                      <a:pt x="4437" y="4072"/>
                    </a:moveTo>
                    <a:lnTo>
                      <a:pt x="4437" y="4072"/>
                    </a:lnTo>
                    <a:cubicBezTo>
                      <a:pt x="4471" y="4405"/>
                      <a:pt x="4571" y="4739"/>
                      <a:pt x="4637" y="5072"/>
                    </a:cubicBezTo>
                    <a:lnTo>
                      <a:pt x="4637" y="5106"/>
                    </a:lnTo>
                    <a:cubicBezTo>
                      <a:pt x="4771" y="5573"/>
                      <a:pt x="4904" y="6073"/>
                      <a:pt x="5038" y="6540"/>
                    </a:cubicBezTo>
                    <a:cubicBezTo>
                      <a:pt x="4637" y="5606"/>
                      <a:pt x="4337" y="4739"/>
                      <a:pt x="4437" y="4072"/>
                    </a:cubicBezTo>
                    <a:close/>
                    <a:moveTo>
                      <a:pt x="6505" y="2704"/>
                    </a:moveTo>
                    <a:cubicBezTo>
                      <a:pt x="6972" y="3238"/>
                      <a:pt x="7239" y="4472"/>
                      <a:pt x="7406" y="5373"/>
                    </a:cubicBezTo>
                    <a:cubicBezTo>
                      <a:pt x="7439" y="5640"/>
                      <a:pt x="7473" y="5906"/>
                      <a:pt x="7573" y="6107"/>
                    </a:cubicBezTo>
                    <a:cubicBezTo>
                      <a:pt x="7673" y="6574"/>
                      <a:pt x="7773" y="7041"/>
                      <a:pt x="7840" y="7441"/>
                    </a:cubicBezTo>
                    <a:cubicBezTo>
                      <a:pt x="8073" y="8308"/>
                      <a:pt x="8240" y="9242"/>
                      <a:pt x="8507" y="10109"/>
                    </a:cubicBezTo>
                    <a:cubicBezTo>
                      <a:pt x="8607" y="10443"/>
                      <a:pt x="8907" y="10643"/>
                      <a:pt x="9207" y="10710"/>
                    </a:cubicBezTo>
                    <a:cubicBezTo>
                      <a:pt x="9608" y="10710"/>
                      <a:pt x="10008" y="10443"/>
                      <a:pt x="10141" y="10109"/>
                    </a:cubicBezTo>
                    <a:cubicBezTo>
                      <a:pt x="10208" y="9943"/>
                      <a:pt x="10208" y="9743"/>
                      <a:pt x="10141" y="9542"/>
                    </a:cubicBezTo>
                    <a:cubicBezTo>
                      <a:pt x="9841" y="8608"/>
                      <a:pt x="9641" y="7641"/>
                      <a:pt x="9441" y="6740"/>
                    </a:cubicBezTo>
                    <a:cubicBezTo>
                      <a:pt x="9341" y="6273"/>
                      <a:pt x="9207" y="5806"/>
                      <a:pt x="9141" y="5373"/>
                    </a:cubicBezTo>
                    <a:lnTo>
                      <a:pt x="9141" y="5373"/>
                    </a:lnTo>
                    <a:lnTo>
                      <a:pt x="9774" y="7241"/>
                    </a:lnTo>
                    <a:cubicBezTo>
                      <a:pt x="10141" y="8442"/>
                      <a:pt x="10608" y="9709"/>
                      <a:pt x="10942" y="10943"/>
                    </a:cubicBezTo>
                    <a:cubicBezTo>
                      <a:pt x="11009" y="11277"/>
                      <a:pt x="11275" y="11544"/>
                      <a:pt x="11642" y="11544"/>
                    </a:cubicBezTo>
                    <a:cubicBezTo>
                      <a:pt x="11661" y="11545"/>
                      <a:pt x="11680" y="11546"/>
                      <a:pt x="11699" y="11546"/>
                    </a:cubicBezTo>
                    <a:cubicBezTo>
                      <a:pt x="12053" y="11546"/>
                      <a:pt x="12448" y="11258"/>
                      <a:pt x="12543" y="10910"/>
                    </a:cubicBezTo>
                    <a:cubicBezTo>
                      <a:pt x="12643" y="10743"/>
                      <a:pt x="12643" y="10543"/>
                      <a:pt x="12610" y="10310"/>
                    </a:cubicBezTo>
                    <a:cubicBezTo>
                      <a:pt x="12276" y="9042"/>
                      <a:pt x="11809" y="7774"/>
                      <a:pt x="11442" y="6540"/>
                    </a:cubicBezTo>
                    <a:lnTo>
                      <a:pt x="10808" y="4639"/>
                    </a:lnTo>
                    <a:lnTo>
                      <a:pt x="10809" y="4639"/>
                    </a:lnTo>
                    <a:cubicBezTo>
                      <a:pt x="10875" y="4739"/>
                      <a:pt x="11009" y="4806"/>
                      <a:pt x="11142" y="4872"/>
                    </a:cubicBezTo>
                    <a:cubicBezTo>
                      <a:pt x="11609" y="5973"/>
                      <a:pt x="11943" y="7207"/>
                      <a:pt x="12210" y="8375"/>
                    </a:cubicBezTo>
                    <a:cubicBezTo>
                      <a:pt x="12543" y="9743"/>
                      <a:pt x="12943" y="11144"/>
                      <a:pt x="13611" y="12478"/>
                    </a:cubicBezTo>
                    <a:cubicBezTo>
                      <a:pt x="13777" y="12811"/>
                      <a:pt x="14044" y="12978"/>
                      <a:pt x="14444" y="12978"/>
                    </a:cubicBezTo>
                    <a:cubicBezTo>
                      <a:pt x="14811" y="12978"/>
                      <a:pt x="15145" y="12745"/>
                      <a:pt x="15245" y="12444"/>
                    </a:cubicBezTo>
                    <a:cubicBezTo>
                      <a:pt x="15278" y="12311"/>
                      <a:pt x="15312" y="12078"/>
                      <a:pt x="15178" y="11777"/>
                    </a:cubicBezTo>
                    <a:cubicBezTo>
                      <a:pt x="14578" y="10543"/>
                      <a:pt x="14211" y="9109"/>
                      <a:pt x="13844" y="7774"/>
                    </a:cubicBezTo>
                    <a:cubicBezTo>
                      <a:pt x="13777" y="7441"/>
                      <a:pt x="13677" y="7107"/>
                      <a:pt x="13611" y="6740"/>
                    </a:cubicBezTo>
                    <a:lnTo>
                      <a:pt x="13611" y="6740"/>
                    </a:lnTo>
                    <a:cubicBezTo>
                      <a:pt x="13811" y="6907"/>
                      <a:pt x="13977" y="7041"/>
                      <a:pt x="14178" y="7207"/>
                    </a:cubicBezTo>
                    <a:cubicBezTo>
                      <a:pt x="14178" y="7307"/>
                      <a:pt x="14244" y="7441"/>
                      <a:pt x="14278" y="7574"/>
                    </a:cubicBezTo>
                    <a:cubicBezTo>
                      <a:pt x="14845" y="8909"/>
                      <a:pt x="15245" y="10376"/>
                      <a:pt x="15612" y="11777"/>
                    </a:cubicBezTo>
                    <a:cubicBezTo>
                      <a:pt x="15745" y="12244"/>
                      <a:pt x="15845" y="12711"/>
                      <a:pt x="15979" y="13112"/>
                    </a:cubicBezTo>
                    <a:cubicBezTo>
                      <a:pt x="16079" y="13445"/>
                      <a:pt x="16346" y="13712"/>
                      <a:pt x="16679" y="13712"/>
                    </a:cubicBezTo>
                    <a:cubicBezTo>
                      <a:pt x="17080" y="13712"/>
                      <a:pt x="17480" y="13445"/>
                      <a:pt x="17613" y="13112"/>
                    </a:cubicBezTo>
                    <a:cubicBezTo>
                      <a:pt x="17680" y="12945"/>
                      <a:pt x="17680" y="12745"/>
                      <a:pt x="17647" y="12545"/>
                    </a:cubicBezTo>
                    <a:cubicBezTo>
                      <a:pt x="17513" y="12078"/>
                      <a:pt x="17380" y="11644"/>
                      <a:pt x="17280" y="11210"/>
                    </a:cubicBezTo>
                    <a:cubicBezTo>
                      <a:pt x="17113" y="10610"/>
                      <a:pt x="16946" y="10043"/>
                      <a:pt x="16779" y="9409"/>
                    </a:cubicBezTo>
                    <a:lnTo>
                      <a:pt x="16779" y="9409"/>
                    </a:lnTo>
                    <a:cubicBezTo>
                      <a:pt x="16913" y="9542"/>
                      <a:pt x="17013" y="9609"/>
                      <a:pt x="17146" y="9743"/>
                    </a:cubicBezTo>
                    <a:cubicBezTo>
                      <a:pt x="17180" y="9943"/>
                      <a:pt x="17213" y="10210"/>
                      <a:pt x="17280" y="10443"/>
                    </a:cubicBezTo>
                    <a:cubicBezTo>
                      <a:pt x="17413" y="11043"/>
                      <a:pt x="17513" y="11644"/>
                      <a:pt x="17680" y="12244"/>
                    </a:cubicBezTo>
                    <a:cubicBezTo>
                      <a:pt x="17780" y="12478"/>
                      <a:pt x="17947" y="12645"/>
                      <a:pt x="18180" y="12745"/>
                    </a:cubicBezTo>
                    <a:cubicBezTo>
                      <a:pt x="17980" y="13078"/>
                      <a:pt x="17747" y="13445"/>
                      <a:pt x="17480" y="13779"/>
                    </a:cubicBezTo>
                    <a:cubicBezTo>
                      <a:pt x="17021" y="14396"/>
                      <a:pt x="16339" y="14594"/>
                      <a:pt x="15626" y="14594"/>
                    </a:cubicBezTo>
                    <a:cubicBezTo>
                      <a:pt x="14989" y="14594"/>
                      <a:pt x="14328" y="14436"/>
                      <a:pt x="13777" y="14279"/>
                    </a:cubicBezTo>
                    <a:cubicBezTo>
                      <a:pt x="11509" y="13612"/>
                      <a:pt x="9441" y="12411"/>
                      <a:pt x="8140" y="11077"/>
                    </a:cubicBezTo>
                    <a:cubicBezTo>
                      <a:pt x="7740" y="10643"/>
                      <a:pt x="7006" y="9743"/>
                      <a:pt x="6339" y="8708"/>
                    </a:cubicBezTo>
                    <a:lnTo>
                      <a:pt x="6339" y="8708"/>
                    </a:lnTo>
                    <a:cubicBezTo>
                      <a:pt x="6439" y="8742"/>
                      <a:pt x="6505" y="8742"/>
                      <a:pt x="6605" y="8742"/>
                    </a:cubicBezTo>
                    <a:cubicBezTo>
                      <a:pt x="6972" y="8742"/>
                      <a:pt x="7306" y="8475"/>
                      <a:pt x="7439" y="8208"/>
                    </a:cubicBezTo>
                    <a:cubicBezTo>
                      <a:pt x="7506" y="7975"/>
                      <a:pt x="7506" y="7774"/>
                      <a:pt x="7373" y="7574"/>
                    </a:cubicBezTo>
                    <a:cubicBezTo>
                      <a:pt x="7106" y="6940"/>
                      <a:pt x="6806" y="6207"/>
                      <a:pt x="6505" y="5273"/>
                    </a:cubicBezTo>
                    <a:cubicBezTo>
                      <a:pt x="6472" y="5206"/>
                      <a:pt x="6472" y="5106"/>
                      <a:pt x="6439" y="5039"/>
                    </a:cubicBezTo>
                    <a:cubicBezTo>
                      <a:pt x="6239" y="4439"/>
                      <a:pt x="5972" y="3538"/>
                      <a:pt x="6138" y="3038"/>
                    </a:cubicBezTo>
                    <a:cubicBezTo>
                      <a:pt x="6172" y="2938"/>
                      <a:pt x="6172" y="2904"/>
                      <a:pt x="6172" y="2804"/>
                    </a:cubicBezTo>
                    <a:cubicBezTo>
                      <a:pt x="6305" y="2804"/>
                      <a:pt x="6439" y="2771"/>
                      <a:pt x="6505" y="2704"/>
                    </a:cubicBezTo>
                    <a:close/>
                    <a:moveTo>
                      <a:pt x="4070" y="8308"/>
                    </a:moveTo>
                    <a:lnTo>
                      <a:pt x="4070" y="8308"/>
                    </a:lnTo>
                    <a:cubicBezTo>
                      <a:pt x="4904" y="9909"/>
                      <a:pt x="5938" y="11310"/>
                      <a:pt x="6505" y="12044"/>
                    </a:cubicBezTo>
                    <a:cubicBezTo>
                      <a:pt x="8107" y="13879"/>
                      <a:pt x="10808" y="15447"/>
                      <a:pt x="13611" y="16147"/>
                    </a:cubicBezTo>
                    <a:cubicBezTo>
                      <a:pt x="14152" y="16287"/>
                      <a:pt x="14849" y="16436"/>
                      <a:pt x="15596" y="16436"/>
                    </a:cubicBezTo>
                    <a:cubicBezTo>
                      <a:pt x="16276" y="16436"/>
                      <a:pt x="16997" y="16312"/>
                      <a:pt x="17680" y="15947"/>
                    </a:cubicBezTo>
                    <a:cubicBezTo>
                      <a:pt x="18748" y="15413"/>
                      <a:pt x="19415" y="14279"/>
                      <a:pt x="20015" y="13212"/>
                    </a:cubicBezTo>
                    <a:lnTo>
                      <a:pt x="20149" y="12945"/>
                    </a:lnTo>
                    <a:cubicBezTo>
                      <a:pt x="20515" y="13378"/>
                      <a:pt x="20849" y="13712"/>
                      <a:pt x="21149" y="14046"/>
                    </a:cubicBezTo>
                    <a:cubicBezTo>
                      <a:pt x="21416" y="14312"/>
                      <a:pt x="21650" y="14613"/>
                      <a:pt x="21916" y="14946"/>
                    </a:cubicBezTo>
                    <a:cubicBezTo>
                      <a:pt x="20379" y="17239"/>
                      <a:pt x="18776" y="18289"/>
                      <a:pt x="16789" y="18289"/>
                    </a:cubicBezTo>
                    <a:cubicBezTo>
                      <a:pt x="16320" y="18289"/>
                      <a:pt x="15829" y="18230"/>
                      <a:pt x="15312" y="18115"/>
                    </a:cubicBezTo>
                    <a:lnTo>
                      <a:pt x="15145" y="18082"/>
                    </a:lnTo>
                    <a:cubicBezTo>
                      <a:pt x="12310" y="17448"/>
                      <a:pt x="8407" y="16581"/>
                      <a:pt x="6639" y="14246"/>
                    </a:cubicBezTo>
                    <a:cubicBezTo>
                      <a:pt x="5772" y="13112"/>
                      <a:pt x="4604" y="10643"/>
                      <a:pt x="4070" y="8308"/>
                    </a:cubicBezTo>
                    <a:close/>
                    <a:moveTo>
                      <a:pt x="22917" y="16614"/>
                    </a:moveTo>
                    <a:cubicBezTo>
                      <a:pt x="23251" y="17381"/>
                      <a:pt x="23484" y="18315"/>
                      <a:pt x="23151" y="19116"/>
                    </a:cubicBezTo>
                    <a:cubicBezTo>
                      <a:pt x="22951" y="19650"/>
                      <a:pt x="22484" y="20083"/>
                      <a:pt x="21816" y="20417"/>
                    </a:cubicBezTo>
                    <a:cubicBezTo>
                      <a:pt x="21188" y="20712"/>
                      <a:pt x="20451" y="20821"/>
                      <a:pt x="19669" y="20821"/>
                    </a:cubicBezTo>
                    <a:cubicBezTo>
                      <a:pt x="18332" y="20821"/>
                      <a:pt x="16862" y="20503"/>
                      <a:pt x="15579" y="20250"/>
                    </a:cubicBezTo>
                    <a:cubicBezTo>
                      <a:pt x="15112" y="20150"/>
                      <a:pt x="14678" y="20083"/>
                      <a:pt x="14278" y="19983"/>
                    </a:cubicBezTo>
                    <a:cubicBezTo>
                      <a:pt x="12443" y="19650"/>
                      <a:pt x="10742" y="19049"/>
                      <a:pt x="9141" y="18115"/>
                    </a:cubicBezTo>
                    <a:lnTo>
                      <a:pt x="9141" y="18115"/>
                    </a:lnTo>
                    <a:cubicBezTo>
                      <a:pt x="10642" y="18749"/>
                      <a:pt x="12310" y="19116"/>
                      <a:pt x="13844" y="19550"/>
                    </a:cubicBezTo>
                    <a:cubicBezTo>
                      <a:pt x="14278" y="19616"/>
                      <a:pt x="14645" y="19750"/>
                      <a:pt x="15078" y="19816"/>
                    </a:cubicBezTo>
                    <a:cubicBezTo>
                      <a:pt x="15729" y="19988"/>
                      <a:pt x="16361" y="20074"/>
                      <a:pt x="16974" y="20074"/>
                    </a:cubicBezTo>
                    <a:cubicBezTo>
                      <a:pt x="19222" y="20074"/>
                      <a:pt x="21214" y="18920"/>
                      <a:pt x="22917" y="16614"/>
                    </a:cubicBezTo>
                    <a:close/>
                    <a:moveTo>
                      <a:pt x="4403" y="0"/>
                    </a:moveTo>
                    <a:cubicBezTo>
                      <a:pt x="3691" y="0"/>
                      <a:pt x="2986" y="122"/>
                      <a:pt x="2302" y="402"/>
                    </a:cubicBezTo>
                    <a:cubicBezTo>
                      <a:pt x="1769" y="736"/>
                      <a:pt x="1335" y="1136"/>
                      <a:pt x="1001" y="1470"/>
                    </a:cubicBezTo>
                    <a:cubicBezTo>
                      <a:pt x="935" y="1570"/>
                      <a:pt x="835" y="1637"/>
                      <a:pt x="801" y="1770"/>
                    </a:cubicBezTo>
                    <a:cubicBezTo>
                      <a:pt x="668" y="2104"/>
                      <a:pt x="801" y="2471"/>
                      <a:pt x="1168" y="2737"/>
                    </a:cubicBezTo>
                    <a:cubicBezTo>
                      <a:pt x="1320" y="2829"/>
                      <a:pt x="1499" y="2885"/>
                      <a:pt x="1685" y="2885"/>
                    </a:cubicBezTo>
                    <a:cubicBezTo>
                      <a:pt x="1906" y="2885"/>
                      <a:pt x="2136" y="2804"/>
                      <a:pt x="2336" y="2604"/>
                    </a:cubicBezTo>
                    <a:cubicBezTo>
                      <a:pt x="2636" y="2304"/>
                      <a:pt x="2936" y="2104"/>
                      <a:pt x="3303" y="1970"/>
                    </a:cubicBezTo>
                    <a:lnTo>
                      <a:pt x="3303" y="1970"/>
                    </a:lnTo>
                    <a:cubicBezTo>
                      <a:pt x="3136" y="2137"/>
                      <a:pt x="3003" y="2371"/>
                      <a:pt x="2903" y="2604"/>
                    </a:cubicBezTo>
                    <a:cubicBezTo>
                      <a:pt x="2736" y="2871"/>
                      <a:pt x="2603" y="3138"/>
                      <a:pt x="2469" y="3438"/>
                    </a:cubicBezTo>
                    <a:cubicBezTo>
                      <a:pt x="1302" y="6373"/>
                      <a:pt x="2836" y="10977"/>
                      <a:pt x="4304" y="13745"/>
                    </a:cubicBezTo>
                    <a:cubicBezTo>
                      <a:pt x="2970" y="11911"/>
                      <a:pt x="2102" y="9776"/>
                      <a:pt x="1802" y="7574"/>
                    </a:cubicBezTo>
                    <a:cubicBezTo>
                      <a:pt x="1769" y="7141"/>
                      <a:pt x="1468" y="6874"/>
                      <a:pt x="1068" y="6807"/>
                    </a:cubicBezTo>
                    <a:cubicBezTo>
                      <a:pt x="1037" y="6805"/>
                      <a:pt x="1006" y="6803"/>
                      <a:pt x="976" y="6803"/>
                    </a:cubicBezTo>
                    <a:cubicBezTo>
                      <a:pt x="583" y="6803"/>
                      <a:pt x="256" y="7003"/>
                      <a:pt x="101" y="7374"/>
                    </a:cubicBezTo>
                    <a:cubicBezTo>
                      <a:pt x="67" y="7474"/>
                      <a:pt x="1" y="7641"/>
                      <a:pt x="67" y="7774"/>
                    </a:cubicBezTo>
                    <a:cubicBezTo>
                      <a:pt x="901" y="14279"/>
                      <a:pt x="6005" y="19650"/>
                      <a:pt x="13110" y="21484"/>
                    </a:cubicBezTo>
                    <a:cubicBezTo>
                      <a:pt x="14244" y="21784"/>
                      <a:pt x="15345" y="21951"/>
                      <a:pt x="16479" y="22085"/>
                    </a:cubicBezTo>
                    <a:lnTo>
                      <a:pt x="17480" y="22218"/>
                    </a:lnTo>
                    <a:cubicBezTo>
                      <a:pt x="18183" y="22324"/>
                      <a:pt x="18942" y="22411"/>
                      <a:pt x="19713" y="22411"/>
                    </a:cubicBezTo>
                    <a:cubicBezTo>
                      <a:pt x="20404" y="22411"/>
                      <a:pt x="21105" y="22341"/>
                      <a:pt x="21783" y="22151"/>
                    </a:cubicBezTo>
                    <a:cubicBezTo>
                      <a:pt x="23151" y="21784"/>
                      <a:pt x="24185" y="20884"/>
                      <a:pt x="24652" y="19650"/>
                    </a:cubicBezTo>
                    <a:cubicBezTo>
                      <a:pt x="25085" y="18582"/>
                      <a:pt x="25085" y="17315"/>
                      <a:pt x="24652" y="16114"/>
                    </a:cubicBezTo>
                    <a:cubicBezTo>
                      <a:pt x="23985" y="14146"/>
                      <a:pt x="22450" y="12578"/>
                      <a:pt x="20916" y="11077"/>
                    </a:cubicBezTo>
                    <a:cubicBezTo>
                      <a:pt x="20816" y="10777"/>
                      <a:pt x="20582" y="10576"/>
                      <a:pt x="20282" y="10476"/>
                    </a:cubicBezTo>
                    <a:lnTo>
                      <a:pt x="20249" y="10443"/>
                    </a:lnTo>
                    <a:lnTo>
                      <a:pt x="19481" y="9709"/>
                    </a:lnTo>
                    <a:cubicBezTo>
                      <a:pt x="18014" y="8241"/>
                      <a:pt x="16413" y="6807"/>
                      <a:pt x="14678" y="5406"/>
                    </a:cubicBezTo>
                    <a:lnTo>
                      <a:pt x="14511" y="5273"/>
                    </a:lnTo>
                    <a:cubicBezTo>
                      <a:pt x="13844" y="4739"/>
                      <a:pt x="13144" y="4138"/>
                      <a:pt x="12310" y="3538"/>
                    </a:cubicBezTo>
                    <a:cubicBezTo>
                      <a:pt x="12243" y="3438"/>
                      <a:pt x="12176" y="3405"/>
                      <a:pt x="12109" y="3371"/>
                    </a:cubicBezTo>
                    <a:cubicBezTo>
                      <a:pt x="10015" y="1833"/>
                      <a:pt x="7161" y="0"/>
                      <a:pt x="4403" y="0"/>
                    </a:cubicBezTo>
                    <a:close/>
                  </a:path>
                </a:pathLst>
              </a:custGeom>
              <a:solidFill>
                <a:srgbClr val="2042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5ED1C6"/>
                  </a:solidFill>
                  <a:effectLst/>
                  <a:uLnTx/>
                  <a:uFillTx/>
                  <a:latin typeface="Arial"/>
                  <a:cs typeface="Arial"/>
                  <a:sym typeface="Arial"/>
                </a:endParaRPr>
              </a:p>
            </p:txBody>
          </p:sp>
          <p:sp>
            <p:nvSpPr>
              <p:cNvPr id="15" name="Google Shape;3011;p45">
                <a:extLst>
                  <a:ext uri="{FF2B5EF4-FFF2-40B4-BE49-F238E27FC236}">
                    <a16:creationId xmlns:a16="http://schemas.microsoft.com/office/drawing/2014/main" id="{5026A47A-156A-0C41-B6A0-FFA59396FAE9}"/>
                  </a:ext>
                </a:extLst>
              </p:cNvPr>
              <p:cNvSpPr/>
              <p:nvPr/>
            </p:nvSpPr>
            <p:spPr>
              <a:xfrm>
                <a:off x="6571349" y="2711929"/>
                <a:ext cx="1211822" cy="1835862"/>
              </a:xfrm>
              <a:custGeom>
                <a:avLst/>
                <a:gdLst/>
                <a:ahLst/>
                <a:cxnLst/>
                <a:rect l="l" t="t" r="r" b="b"/>
                <a:pathLst>
                  <a:path w="71085" h="107691" extrusionOk="0">
                    <a:moveTo>
                      <a:pt x="62024" y="23379"/>
                    </a:moveTo>
                    <a:cubicBezTo>
                      <a:pt x="62218" y="23379"/>
                      <a:pt x="62463" y="23562"/>
                      <a:pt x="62679" y="23716"/>
                    </a:cubicBezTo>
                    <a:lnTo>
                      <a:pt x="62779" y="23783"/>
                    </a:lnTo>
                    <a:cubicBezTo>
                      <a:pt x="62746" y="23850"/>
                      <a:pt x="62746" y="23917"/>
                      <a:pt x="62746" y="24017"/>
                    </a:cubicBezTo>
                    <a:cubicBezTo>
                      <a:pt x="62656" y="23991"/>
                      <a:pt x="62567" y="23979"/>
                      <a:pt x="62479" y="23979"/>
                    </a:cubicBezTo>
                    <a:cubicBezTo>
                      <a:pt x="62111" y="23979"/>
                      <a:pt x="61780" y="24193"/>
                      <a:pt x="61645" y="24517"/>
                    </a:cubicBezTo>
                    <a:cubicBezTo>
                      <a:pt x="61612" y="24617"/>
                      <a:pt x="61578" y="24817"/>
                      <a:pt x="61612" y="24917"/>
                    </a:cubicBezTo>
                    <a:cubicBezTo>
                      <a:pt x="61645" y="25184"/>
                      <a:pt x="61712" y="25418"/>
                      <a:pt x="61745" y="25718"/>
                    </a:cubicBezTo>
                    <a:cubicBezTo>
                      <a:pt x="61662" y="25704"/>
                      <a:pt x="61585" y="25696"/>
                      <a:pt x="61506" y="25696"/>
                    </a:cubicBezTo>
                    <a:cubicBezTo>
                      <a:pt x="61395" y="25696"/>
                      <a:pt x="61281" y="25712"/>
                      <a:pt x="61145" y="25751"/>
                    </a:cubicBezTo>
                    <a:cubicBezTo>
                      <a:pt x="60911" y="25885"/>
                      <a:pt x="60711" y="26151"/>
                      <a:pt x="60611" y="26418"/>
                    </a:cubicBezTo>
                    <a:cubicBezTo>
                      <a:pt x="60544" y="26385"/>
                      <a:pt x="60444" y="26385"/>
                      <a:pt x="60377" y="26385"/>
                    </a:cubicBezTo>
                    <a:cubicBezTo>
                      <a:pt x="60444" y="26218"/>
                      <a:pt x="60477" y="26018"/>
                      <a:pt x="60578" y="25851"/>
                    </a:cubicBezTo>
                    <a:lnTo>
                      <a:pt x="60811" y="25251"/>
                    </a:lnTo>
                    <a:cubicBezTo>
                      <a:pt x="61078" y="24617"/>
                      <a:pt x="61378" y="24083"/>
                      <a:pt x="61678" y="23616"/>
                    </a:cubicBezTo>
                    <a:cubicBezTo>
                      <a:pt x="61812" y="23450"/>
                      <a:pt x="61912" y="23383"/>
                      <a:pt x="61979" y="23383"/>
                    </a:cubicBezTo>
                    <a:cubicBezTo>
                      <a:pt x="61993" y="23380"/>
                      <a:pt x="62009" y="23379"/>
                      <a:pt x="62024" y="23379"/>
                    </a:cubicBezTo>
                    <a:close/>
                    <a:moveTo>
                      <a:pt x="60778" y="34191"/>
                    </a:moveTo>
                    <a:cubicBezTo>
                      <a:pt x="60811" y="34191"/>
                      <a:pt x="60878" y="34224"/>
                      <a:pt x="60911" y="34224"/>
                    </a:cubicBezTo>
                    <a:cubicBezTo>
                      <a:pt x="60711" y="34524"/>
                      <a:pt x="60544" y="34824"/>
                      <a:pt x="60311" y="35091"/>
                    </a:cubicBezTo>
                    <a:cubicBezTo>
                      <a:pt x="60311" y="35058"/>
                      <a:pt x="60311" y="35024"/>
                      <a:pt x="60277" y="34991"/>
                    </a:cubicBezTo>
                    <a:lnTo>
                      <a:pt x="60211" y="34891"/>
                    </a:lnTo>
                    <a:cubicBezTo>
                      <a:pt x="60444" y="34824"/>
                      <a:pt x="60644" y="34591"/>
                      <a:pt x="60744" y="34357"/>
                    </a:cubicBezTo>
                    <a:cubicBezTo>
                      <a:pt x="60778" y="34324"/>
                      <a:pt x="60778" y="34224"/>
                      <a:pt x="60778" y="34191"/>
                    </a:cubicBezTo>
                    <a:close/>
                    <a:moveTo>
                      <a:pt x="50453" y="5151"/>
                    </a:moveTo>
                    <a:cubicBezTo>
                      <a:pt x="52165" y="5151"/>
                      <a:pt x="54051" y="5357"/>
                      <a:pt x="55707" y="6037"/>
                    </a:cubicBezTo>
                    <a:cubicBezTo>
                      <a:pt x="55074" y="11141"/>
                      <a:pt x="53706" y="16411"/>
                      <a:pt x="51571" y="21748"/>
                    </a:cubicBezTo>
                    <a:cubicBezTo>
                      <a:pt x="49736" y="26385"/>
                      <a:pt x="47435" y="31055"/>
                      <a:pt x="44466" y="35958"/>
                    </a:cubicBezTo>
                    <a:cubicBezTo>
                      <a:pt x="44433" y="36059"/>
                      <a:pt x="44399" y="36092"/>
                      <a:pt x="44399" y="36192"/>
                    </a:cubicBezTo>
                    <a:cubicBezTo>
                      <a:pt x="42054" y="34970"/>
                      <a:pt x="37844" y="33289"/>
                      <a:pt x="33713" y="33289"/>
                    </a:cubicBezTo>
                    <a:cubicBezTo>
                      <a:pt x="33672" y="33289"/>
                      <a:pt x="33632" y="33290"/>
                      <a:pt x="33592" y="33290"/>
                    </a:cubicBezTo>
                    <a:cubicBezTo>
                      <a:pt x="34059" y="32356"/>
                      <a:pt x="34459" y="31355"/>
                      <a:pt x="34926" y="30254"/>
                    </a:cubicBezTo>
                    <a:cubicBezTo>
                      <a:pt x="35347" y="30170"/>
                      <a:pt x="35816" y="30116"/>
                      <a:pt x="36293" y="30116"/>
                    </a:cubicBezTo>
                    <a:cubicBezTo>
                      <a:pt x="37139" y="30116"/>
                      <a:pt x="38013" y="30286"/>
                      <a:pt x="38695" y="30755"/>
                    </a:cubicBezTo>
                    <a:cubicBezTo>
                      <a:pt x="38826" y="30908"/>
                      <a:pt x="39000" y="30975"/>
                      <a:pt x="39170" y="30975"/>
                    </a:cubicBezTo>
                    <a:cubicBezTo>
                      <a:pt x="39260" y="30975"/>
                      <a:pt x="39348" y="30956"/>
                      <a:pt x="39429" y="30922"/>
                    </a:cubicBezTo>
                    <a:cubicBezTo>
                      <a:pt x="39696" y="30855"/>
                      <a:pt x="39929" y="30655"/>
                      <a:pt x="40063" y="30354"/>
                    </a:cubicBezTo>
                    <a:cubicBezTo>
                      <a:pt x="40196" y="29954"/>
                      <a:pt x="40096" y="29587"/>
                      <a:pt x="39763" y="29387"/>
                    </a:cubicBezTo>
                    <a:cubicBezTo>
                      <a:pt x="38848" y="28738"/>
                      <a:pt x="37569" y="28402"/>
                      <a:pt x="36225" y="28402"/>
                    </a:cubicBezTo>
                    <a:cubicBezTo>
                      <a:pt x="36048" y="28402"/>
                      <a:pt x="35871" y="28408"/>
                      <a:pt x="35693" y="28420"/>
                    </a:cubicBezTo>
                    <a:cubicBezTo>
                      <a:pt x="35793" y="28086"/>
                      <a:pt x="35927" y="27686"/>
                      <a:pt x="36093" y="27252"/>
                    </a:cubicBezTo>
                    <a:cubicBezTo>
                      <a:pt x="36322" y="27237"/>
                      <a:pt x="36542" y="27230"/>
                      <a:pt x="36755" y="27230"/>
                    </a:cubicBezTo>
                    <a:cubicBezTo>
                      <a:pt x="37972" y="27230"/>
                      <a:pt x="38944" y="27475"/>
                      <a:pt x="39796" y="27986"/>
                    </a:cubicBezTo>
                    <a:cubicBezTo>
                      <a:pt x="39970" y="28051"/>
                      <a:pt x="40130" y="28102"/>
                      <a:pt x="40293" y="28102"/>
                    </a:cubicBezTo>
                    <a:cubicBezTo>
                      <a:pt x="40381" y="28102"/>
                      <a:pt x="40470" y="28088"/>
                      <a:pt x="40563" y="28053"/>
                    </a:cubicBezTo>
                    <a:cubicBezTo>
                      <a:pt x="40797" y="27986"/>
                      <a:pt x="41064" y="27753"/>
                      <a:pt x="41130" y="27486"/>
                    </a:cubicBezTo>
                    <a:cubicBezTo>
                      <a:pt x="41264" y="27085"/>
                      <a:pt x="41130" y="26719"/>
                      <a:pt x="40797" y="26518"/>
                    </a:cubicBezTo>
                    <a:cubicBezTo>
                      <a:pt x="39683" y="25869"/>
                      <a:pt x="38454" y="25477"/>
                      <a:pt x="37031" y="25477"/>
                    </a:cubicBezTo>
                    <a:cubicBezTo>
                      <a:pt x="36919" y="25477"/>
                      <a:pt x="36807" y="25479"/>
                      <a:pt x="36694" y="25484"/>
                    </a:cubicBezTo>
                    <a:cubicBezTo>
                      <a:pt x="36794" y="25084"/>
                      <a:pt x="36927" y="24717"/>
                      <a:pt x="37027" y="24350"/>
                    </a:cubicBezTo>
                    <a:cubicBezTo>
                      <a:pt x="37520" y="24182"/>
                      <a:pt x="38013" y="24119"/>
                      <a:pt x="38509" y="24119"/>
                    </a:cubicBezTo>
                    <a:cubicBezTo>
                      <a:pt x="39290" y="24119"/>
                      <a:pt x="40081" y="24274"/>
                      <a:pt x="40897" y="24417"/>
                    </a:cubicBezTo>
                    <a:cubicBezTo>
                      <a:pt x="41647" y="24556"/>
                      <a:pt x="42444" y="24741"/>
                      <a:pt x="43268" y="24741"/>
                    </a:cubicBezTo>
                    <a:cubicBezTo>
                      <a:pt x="43433" y="24741"/>
                      <a:pt x="43599" y="24734"/>
                      <a:pt x="43766" y="24717"/>
                    </a:cubicBezTo>
                    <a:cubicBezTo>
                      <a:pt x="44099" y="24717"/>
                      <a:pt x="44366" y="24517"/>
                      <a:pt x="44466" y="24217"/>
                    </a:cubicBezTo>
                    <a:cubicBezTo>
                      <a:pt x="44599" y="23917"/>
                      <a:pt x="44566" y="23583"/>
                      <a:pt x="44366" y="23349"/>
                    </a:cubicBezTo>
                    <a:cubicBezTo>
                      <a:pt x="44199" y="23083"/>
                      <a:pt x="43899" y="22983"/>
                      <a:pt x="43599" y="22983"/>
                    </a:cubicBezTo>
                    <a:cubicBezTo>
                      <a:pt x="43514" y="22985"/>
                      <a:pt x="43430" y="22987"/>
                      <a:pt x="43347" y="22987"/>
                    </a:cubicBezTo>
                    <a:cubicBezTo>
                      <a:pt x="42469" y="22987"/>
                      <a:pt x="41616" y="22835"/>
                      <a:pt x="40763" y="22682"/>
                    </a:cubicBezTo>
                    <a:cubicBezTo>
                      <a:pt x="39921" y="22546"/>
                      <a:pt x="39080" y="22389"/>
                      <a:pt x="38184" y="22389"/>
                    </a:cubicBezTo>
                    <a:cubicBezTo>
                      <a:pt x="37979" y="22389"/>
                      <a:pt x="37772" y="22397"/>
                      <a:pt x="37561" y="22415"/>
                    </a:cubicBezTo>
                    <a:cubicBezTo>
                      <a:pt x="37795" y="21548"/>
                      <a:pt x="38061" y="20581"/>
                      <a:pt x="38362" y="19580"/>
                    </a:cubicBezTo>
                    <a:lnTo>
                      <a:pt x="38462" y="19080"/>
                    </a:lnTo>
                    <a:cubicBezTo>
                      <a:pt x="39057" y="18990"/>
                      <a:pt x="39657" y="18944"/>
                      <a:pt x="40266" y="18944"/>
                    </a:cubicBezTo>
                    <a:cubicBezTo>
                      <a:pt x="42148" y="18944"/>
                      <a:pt x="44125" y="19382"/>
                      <a:pt x="46367" y="20314"/>
                    </a:cubicBezTo>
                    <a:cubicBezTo>
                      <a:pt x="46467" y="20347"/>
                      <a:pt x="46576" y="20364"/>
                      <a:pt x="46688" y="20364"/>
                    </a:cubicBezTo>
                    <a:cubicBezTo>
                      <a:pt x="46801" y="20364"/>
                      <a:pt x="46918" y="20347"/>
                      <a:pt x="47035" y="20314"/>
                    </a:cubicBezTo>
                    <a:cubicBezTo>
                      <a:pt x="47235" y="20214"/>
                      <a:pt x="47401" y="20014"/>
                      <a:pt x="47468" y="19814"/>
                    </a:cubicBezTo>
                    <a:cubicBezTo>
                      <a:pt x="47635" y="19380"/>
                      <a:pt x="47535" y="18880"/>
                      <a:pt x="47035" y="18679"/>
                    </a:cubicBezTo>
                    <a:cubicBezTo>
                      <a:pt x="44499" y="17665"/>
                      <a:pt x="42272" y="17198"/>
                      <a:pt x="40174" y="17198"/>
                    </a:cubicBezTo>
                    <a:cubicBezTo>
                      <a:pt x="39789" y="17198"/>
                      <a:pt x="39407" y="17214"/>
                      <a:pt x="39029" y="17245"/>
                    </a:cubicBezTo>
                    <a:cubicBezTo>
                      <a:pt x="39963" y="14043"/>
                      <a:pt x="40930" y="10740"/>
                      <a:pt x="40363" y="7371"/>
                    </a:cubicBezTo>
                    <a:cubicBezTo>
                      <a:pt x="42398" y="5937"/>
                      <a:pt x="45133" y="5537"/>
                      <a:pt x="47768" y="5303"/>
                    </a:cubicBezTo>
                    <a:cubicBezTo>
                      <a:pt x="48556" y="5218"/>
                      <a:pt x="49476" y="5151"/>
                      <a:pt x="50453" y="5151"/>
                    </a:cubicBezTo>
                    <a:close/>
                    <a:moveTo>
                      <a:pt x="59456" y="36367"/>
                    </a:moveTo>
                    <a:cubicBezTo>
                      <a:pt x="59468" y="36367"/>
                      <a:pt x="59477" y="36375"/>
                      <a:pt x="59477" y="36392"/>
                    </a:cubicBezTo>
                    <a:cubicBezTo>
                      <a:pt x="59477" y="36425"/>
                      <a:pt x="59443" y="36425"/>
                      <a:pt x="59443" y="36492"/>
                    </a:cubicBezTo>
                    <a:lnTo>
                      <a:pt x="59410" y="36425"/>
                    </a:lnTo>
                    <a:lnTo>
                      <a:pt x="59410" y="36392"/>
                    </a:lnTo>
                    <a:cubicBezTo>
                      <a:pt x="59427" y="36375"/>
                      <a:pt x="59443" y="36367"/>
                      <a:pt x="59456" y="36367"/>
                    </a:cubicBezTo>
                    <a:close/>
                    <a:moveTo>
                      <a:pt x="58076" y="38460"/>
                    </a:moveTo>
                    <a:cubicBezTo>
                      <a:pt x="57909" y="38694"/>
                      <a:pt x="57776" y="38894"/>
                      <a:pt x="57609" y="39127"/>
                    </a:cubicBezTo>
                    <a:lnTo>
                      <a:pt x="57542" y="39061"/>
                    </a:lnTo>
                    <a:cubicBezTo>
                      <a:pt x="57542" y="39027"/>
                      <a:pt x="57475" y="38994"/>
                      <a:pt x="57475" y="38994"/>
                    </a:cubicBezTo>
                    <a:cubicBezTo>
                      <a:pt x="57642" y="38894"/>
                      <a:pt x="57809" y="38760"/>
                      <a:pt x="57909" y="38560"/>
                    </a:cubicBezTo>
                    <a:cubicBezTo>
                      <a:pt x="57942" y="38560"/>
                      <a:pt x="57976" y="38527"/>
                      <a:pt x="58076" y="38460"/>
                    </a:cubicBezTo>
                    <a:close/>
                    <a:moveTo>
                      <a:pt x="56274" y="40228"/>
                    </a:moveTo>
                    <a:cubicBezTo>
                      <a:pt x="56408" y="40328"/>
                      <a:pt x="56575" y="40395"/>
                      <a:pt x="56708" y="40395"/>
                    </a:cubicBezTo>
                    <a:cubicBezTo>
                      <a:pt x="56608" y="40495"/>
                      <a:pt x="56575" y="40595"/>
                      <a:pt x="56475" y="40695"/>
                    </a:cubicBezTo>
                    <a:cubicBezTo>
                      <a:pt x="56408" y="40562"/>
                      <a:pt x="56274" y="40395"/>
                      <a:pt x="56208" y="40262"/>
                    </a:cubicBezTo>
                    <a:cubicBezTo>
                      <a:pt x="56241" y="40262"/>
                      <a:pt x="56274" y="40228"/>
                      <a:pt x="56274" y="40228"/>
                    </a:cubicBezTo>
                    <a:close/>
                    <a:moveTo>
                      <a:pt x="57776" y="2501"/>
                    </a:moveTo>
                    <a:cubicBezTo>
                      <a:pt x="60778" y="4703"/>
                      <a:pt x="63880" y="7138"/>
                      <a:pt x="66315" y="10140"/>
                    </a:cubicBezTo>
                    <a:cubicBezTo>
                      <a:pt x="68783" y="13142"/>
                      <a:pt x="69384" y="16144"/>
                      <a:pt x="68283" y="19914"/>
                    </a:cubicBezTo>
                    <a:cubicBezTo>
                      <a:pt x="68216" y="20147"/>
                      <a:pt x="68150" y="20381"/>
                      <a:pt x="68083" y="20581"/>
                    </a:cubicBezTo>
                    <a:cubicBezTo>
                      <a:pt x="66115" y="18146"/>
                      <a:pt x="62979" y="16211"/>
                      <a:pt x="59810" y="15577"/>
                    </a:cubicBezTo>
                    <a:cubicBezTo>
                      <a:pt x="59759" y="15569"/>
                      <a:pt x="59709" y="15564"/>
                      <a:pt x="59660" y="15564"/>
                    </a:cubicBezTo>
                    <a:cubicBezTo>
                      <a:pt x="59327" y="15564"/>
                      <a:pt x="59055" y="15758"/>
                      <a:pt x="58910" y="16078"/>
                    </a:cubicBezTo>
                    <a:cubicBezTo>
                      <a:pt x="58810" y="16344"/>
                      <a:pt x="58810" y="16645"/>
                      <a:pt x="58943" y="16878"/>
                    </a:cubicBezTo>
                    <a:cubicBezTo>
                      <a:pt x="59076" y="17078"/>
                      <a:pt x="59277" y="17245"/>
                      <a:pt x="59543" y="17312"/>
                    </a:cubicBezTo>
                    <a:cubicBezTo>
                      <a:pt x="62546" y="17912"/>
                      <a:pt x="65648" y="20014"/>
                      <a:pt x="67316" y="22516"/>
                    </a:cubicBezTo>
                    <a:cubicBezTo>
                      <a:pt x="67049" y="23183"/>
                      <a:pt x="66715" y="23883"/>
                      <a:pt x="66315" y="24650"/>
                    </a:cubicBezTo>
                    <a:cubicBezTo>
                      <a:pt x="65881" y="24083"/>
                      <a:pt x="65381" y="23550"/>
                      <a:pt x="64814" y="23083"/>
                    </a:cubicBezTo>
                    <a:lnTo>
                      <a:pt x="64781" y="23049"/>
                    </a:lnTo>
                    <a:cubicBezTo>
                      <a:pt x="64173" y="22533"/>
                      <a:pt x="63011" y="21518"/>
                      <a:pt x="62053" y="21518"/>
                    </a:cubicBezTo>
                    <a:cubicBezTo>
                      <a:pt x="61959" y="21518"/>
                      <a:pt x="61867" y="21527"/>
                      <a:pt x="61778" y="21548"/>
                    </a:cubicBezTo>
                    <a:cubicBezTo>
                      <a:pt x="60277" y="21915"/>
                      <a:pt x="59477" y="23516"/>
                      <a:pt x="59043" y="24684"/>
                    </a:cubicBezTo>
                    <a:cubicBezTo>
                      <a:pt x="58776" y="25318"/>
                      <a:pt x="58609" y="25885"/>
                      <a:pt x="58409" y="26518"/>
                    </a:cubicBezTo>
                    <a:cubicBezTo>
                      <a:pt x="58243" y="27085"/>
                      <a:pt x="58076" y="27586"/>
                      <a:pt x="57876" y="28053"/>
                    </a:cubicBezTo>
                    <a:cubicBezTo>
                      <a:pt x="57309" y="29387"/>
                      <a:pt x="56541" y="30655"/>
                      <a:pt x="55774" y="31856"/>
                    </a:cubicBezTo>
                    <a:cubicBezTo>
                      <a:pt x="55574" y="32156"/>
                      <a:pt x="55407" y="32489"/>
                      <a:pt x="55207" y="32756"/>
                    </a:cubicBezTo>
                    <a:cubicBezTo>
                      <a:pt x="54907" y="33257"/>
                      <a:pt x="54540" y="33724"/>
                      <a:pt x="54206" y="34191"/>
                    </a:cubicBezTo>
                    <a:cubicBezTo>
                      <a:pt x="53739" y="34824"/>
                      <a:pt x="53272" y="35425"/>
                      <a:pt x="52905" y="36192"/>
                    </a:cubicBezTo>
                    <a:cubicBezTo>
                      <a:pt x="52071" y="37760"/>
                      <a:pt x="53306" y="39428"/>
                      <a:pt x="54406" y="40862"/>
                    </a:cubicBezTo>
                    <a:cubicBezTo>
                      <a:pt x="54773" y="41329"/>
                      <a:pt x="55107" y="41763"/>
                      <a:pt x="55374" y="42196"/>
                    </a:cubicBezTo>
                    <a:cubicBezTo>
                      <a:pt x="54873" y="42863"/>
                      <a:pt x="54406" y="43531"/>
                      <a:pt x="53906" y="44198"/>
                    </a:cubicBezTo>
                    <a:cubicBezTo>
                      <a:pt x="52739" y="41729"/>
                      <a:pt x="50070" y="39361"/>
                      <a:pt x="45934" y="37059"/>
                    </a:cubicBezTo>
                    <a:cubicBezTo>
                      <a:pt x="48969" y="31922"/>
                      <a:pt x="51404" y="27152"/>
                      <a:pt x="53239" y="22382"/>
                    </a:cubicBezTo>
                    <a:cubicBezTo>
                      <a:pt x="55908" y="15577"/>
                      <a:pt x="57409" y="8906"/>
                      <a:pt x="57776" y="2501"/>
                    </a:cubicBezTo>
                    <a:close/>
                    <a:moveTo>
                      <a:pt x="33758" y="35091"/>
                    </a:moveTo>
                    <a:cubicBezTo>
                      <a:pt x="37728" y="35091"/>
                      <a:pt x="41764" y="36892"/>
                      <a:pt x="44466" y="38227"/>
                    </a:cubicBezTo>
                    <a:cubicBezTo>
                      <a:pt x="45934" y="38994"/>
                      <a:pt x="47468" y="39995"/>
                      <a:pt x="49236" y="41496"/>
                    </a:cubicBezTo>
                    <a:cubicBezTo>
                      <a:pt x="50604" y="42630"/>
                      <a:pt x="52105" y="44098"/>
                      <a:pt x="52639" y="45832"/>
                    </a:cubicBezTo>
                    <a:cubicBezTo>
                      <a:pt x="48903" y="50902"/>
                      <a:pt x="45767" y="55206"/>
                      <a:pt x="43065" y="59909"/>
                    </a:cubicBezTo>
                    <a:cubicBezTo>
                      <a:pt x="41097" y="56173"/>
                      <a:pt x="37361" y="53538"/>
                      <a:pt x="34526" y="52003"/>
                    </a:cubicBezTo>
                    <a:cubicBezTo>
                      <a:pt x="32804" y="51073"/>
                      <a:pt x="30028" y="49866"/>
                      <a:pt x="27092" y="49866"/>
                    </a:cubicBezTo>
                    <a:cubicBezTo>
                      <a:pt x="25817" y="49866"/>
                      <a:pt x="24513" y="50094"/>
                      <a:pt x="23251" y="50669"/>
                    </a:cubicBezTo>
                    <a:cubicBezTo>
                      <a:pt x="23251" y="50602"/>
                      <a:pt x="23251" y="50569"/>
                      <a:pt x="23284" y="50569"/>
                    </a:cubicBezTo>
                    <a:cubicBezTo>
                      <a:pt x="23418" y="50235"/>
                      <a:pt x="23551" y="49935"/>
                      <a:pt x="23718" y="49602"/>
                    </a:cubicBezTo>
                    <a:lnTo>
                      <a:pt x="24051" y="48901"/>
                    </a:lnTo>
                    <a:cubicBezTo>
                      <a:pt x="24252" y="48434"/>
                      <a:pt x="24452" y="47967"/>
                      <a:pt x="24719" y="47467"/>
                    </a:cubicBezTo>
                    <a:cubicBezTo>
                      <a:pt x="25152" y="46566"/>
                      <a:pt x="25686" y="45699"/>
                      <a:pt x="26186" y="44865"/>
                    </a:cubicBezTo>
                    <a:cubicBezTo>
                      <a:pt x="26720" y="43931"/>
                      <a:pt x="27254" y="43030"/>
                      <a:pt x="27721" y="42029"/>
                    </a:cubicBezTo>
                    <a:cubicBezTo>
                      <a:pt x="28388" y="40662"/>
                      <a:pt x="29088" y="39194"/>
                      <a:pt x="29956" y="37826"/>
                    </a:cubicBezTo>
                    <a:cubicBezTo>
                      <a:pt x="30423" y="37059"/>
                      <a:pt x="31223" y="35825"/>
                      <a:pt x="32191" y="35391"/>
                    </a:cubicBezTo>
                    <a:cubicBezTo>
                      <a:pt x="32257" y="35391"/>
                      <a:pt x="32391" y="35358"/>
                      <a:pt x="32457" y="35325"/>
                    </a:cubicBezTo>
                    <a:cubicBezTo>
                      <a:pt x="32558" y="35291"/>
                      <a:pt x="32658" y="35275"/>
                      <a:pt x="32758" y="35275"/>
                    </a:cubicBezTo>
                    <a:cubicBezTo>
                      <a:pt x="32858" y="35275"/>
                      <a:pt x="32958" y="35291"/>
                      <a:pt x="33058" y="35325"/>
                    </a:cubicBezTo>
                    <a:cubicBezTo>
                      <a:pt x="33113" y="35332"/>
                      <a:pt x="33168" y="35336"/>
                      <a:pt x="33223" y="35336"/>
                    </a:cubicBezTo>
                    <a:cubicBezTo>
                      <a:pt x="33431" y="35336"/>
                      <a:pt x="33626" y="35276"/>
                      <a:pt x="33758" y="35091"/>
                    </a:cubicBezTo>
                    <a:close/>
                    <a:moveTo>
                      <a:pt x="35493" y="54572"/>
                    </a:moveTo>
                    <a:cubicBezTo>
                      <a:pt x="38462" y="56506"/>
                      <a:pt x="40663" y="58875"/>
                      <a:pt x="41764" y="61277"/>
                    </a:cubicBezTo>
                    <a:cubicBezTo>
                      <a:pt x="41831" y="61410"/>
                      <a:pt x="41931" y="61543"/>
                      <a:pt x="41998" y="61610"/>
                    </a:cubicBezTo>
                    <a:cubicBezTo>
                      <a:pt x="41564" y="62444"/>
                      <a:pt x="41164" y="63211"/>
                      <a:pt x="40797" y="63912"/>
                    </a:cubicBezTo>
                    <a:cubicBezTo>
                      <a:pt x="40630" y="64279"/>
                      <a:pt x="40430" y="64712"/>
                      <a:pt x="40230" y="65113"/>
                    </a:cubicBezTo>
                    <a:cubicBezTo>
                      <a:pt x="39129" y="63578"/>
                      <a:pt x="37861" y="62344"/>
                      <a:pt x="36427" y="61510"/>
                    </a:cubicBezTo>
                    <a:cubicBezTo>
                      <a:pt x="36271" y="61421"/>
                      <a:pt x="36101" y="61377"/>
                      <a:pt x="35925" y="61377"/>
                    </a:cubicBezTo>
                    <a:cubicBezTo>
                      <a:pt x="35838" y="61377"/>
                      <a:pt x="35749" y="61388"/>
                      <a:pt x="35660" y="61410"/>
                    </a:cubicBezTo>
                    <a:cubicBezTo>
                      <a:pt x="35426" y="61510"/>
                      <a:pt x="35159" y="61710"/>
                      <a:pt x="35093" y="62010"/>
                    </a:cubicBezTo>
                    <a:cubicBezTo>
                      <a:pt x="34959" y="62377"/>
                      <a:pt x="35093" y="62744"/>
                      <a:pt x="35426" y="62944"/>
                    </a:cubicBezTo>
                    <a:cubicBezTo>
                      <a:pt x="36927" y="63845"/>
                      <a:pt x="38295" y="65246"/>
                      <a:pt x="39462" y="67181"/>
                    </a:cubicBezTo>
                    <a:cubicBezTo>
                      <a:pt x="39229" y="67748"/>
                      <a:pt x="38995" y="68248"/>
                      <a:pt x="38795" y="68749"/>
                    </a:cubicBezTo>
                    <a:cubicBezTo>
                      <a:pt x="37428" y="67681"/>
                      <a:pt x="35827" y="66514"/>
                      <a:pt x="33959" y="66280"/>
                    </a:cubicBezTo>
                    <a:cubicBezTo>
                      <a:pt x="33930" y="66278"/>
                      <a:pt x="33901" y="66277"/>
                      <a:pt x="33873" y="66277"/>
                    </a:cubicBezTo>
                    <a:cubicBezTo>
                      <a:pt x="33511" y="66277"/>
                      <a:pt x="33213" y="66473"/>
                      <a:pt x="33058" y="66814"/>
                    </a:cubicBezTo>
                    <a:cubicBezTo>
                      <a:pt x="32924" y="67114"/>
                      <a:pt x="32958" y="67414"/>
                      <a:pt x="33091" y="67614"/>
                    </a:cubicBezTo>
                    <a:cubicBezTo>
                      <a:pt x="33225" y="67848"/>
                      <a:pt x="33458" y="67948"/>
                      <a:pt x="33725" y="68015"/>
                    </a:cubicBezTo>
                    <a:cubicBezTo>
                      <a:pt x="35293" y="68182"/>
                      <a:pt x="36627" y="69216"/>
                      <a:pt x="37928" y="70250"/>
                    </a:cubicBezTo>
                    <a:lnTo>
                      <a:pt x="38095" y="70383"/>
                    </a:lnTo>
                    <a:cubicBezTo>
                      <a:pt x="37795" y="71184"/>
                      <a:pt x="37461" y="72018"/>
                      <a:pt x="37228" y="72785"/>
                    </a:cubicBezTo>
                    <a:cubicBezTo>
                      <a:pt x="36093" y="71851"/>
                      <a:pt x="34626" y="70783"/>
                      <a:pt x="32858" y="70383"/>
                    </a:cubicBezTo>
                    <a:cubicBezTo>
                      <a:pt x="32775" y="70364"/>
                      <a:pt x="32697" y="70355"/>
                      <a:pt x="32622" y="70355"/>
                    </a:cubicBezTo>
                    <a:cubicBezTo>
                      <a:pt x="32303" y="70355"/>
                      <a:pt x="32059" y="70526"/>
                      <a:pt x="31924" y="70850"/>
                    </a:cubicBezTo>
                    <a:cubicBezTo>
                      <a:pt x="31857" y="71084"/>
                      <a:pt x="31857" y="71384"/>
                      <a:pt x="31957" y="71617"/>
                    </a:cubicBezTo>
                    <a:cubicBezTo>
                      <a:pt x="32091" y="71884"/>
                      <a:pt x="32291" y="72018"/>
                      <a:pt x="32558" y="72084"/>
                    </a:cubicBezTo>
                    <a:cubicBezTo>
                      <a:pt x="34125" y="72451"/>
                      <a:pt x="35460" y="73552"/>
                      <a:pt x="36594" y="74553"/>
                    </a:cubicBezTo>
                    <a:cubicBezTo>
                      <a:pt x="36427" y="75086"/>
                      <a:pt x="36260" y="75553"/>
                      <a:pt x="36127" y="76020"/>
                    </a:cubicBezTo>
                    <a:cubicBezTo>
                      <a:pt x="35159" y="75053"/>
                      <a:pt x="34025" y="74453"/>
                      <a:pt x="32658" y="74253"/>
                    </a:cubicBezTo>
                    <a:cubicBezTo>
                      <a:pt x="32606" y="74244"/>
                      <a:pt x="32556" y="74240"/>
                      <a:pt x="32507" y="74240"/>
                    </a:cubicBezTo>
                    <a:cubicBezTo>
                      <a:pt x="32175" y="74240"/>
                      <a:pt x="31902" y="74433"/>
                      <a:pt x="31757" y="74753"/>
                    </a:cubicBezTo>
                    <a:cubicBezTo>
                      <a:pt x="31690" y="75020"/>
                      <a:pt x="31690" y="75353"/>
                      <a:pt x="31790" y="75553"/>
                    </a:cubicBezTo>
                    <a:cubicBezTo>
                      <a:pt x="31924" y="75754"/>
                      <a:pt x="32124" y="75920"/>
                      <a:pt x="32424" y="75954"/>
                    </a:cubicBezTo>
                    <a:cubicBezTo>
                      <a:pt x="33725" y="76187"/>
                      <a:pt x="34792" y="76888"/>
                      <a:pt x="35560" y="77955"/>
                    </a:cubicBezTo>
                    <a:cubicBezTo>
                      <a:pt x="35360" y="78689"/>
                      <a:pt x="35126" y="79423"/>
                      <a:pt x="34926" y="80190"/>
                    </a:cubicBezTo>
                    <a:cubicBezTo>
                      <a:pt x="33792" y="79023"/>
                      <a:pt x="32591" y="77922"/>
                      <a:pt x="31357" y="76921"/>
                    </a:cubicBezTo>
                    <a:cubicBezTo>
                      <a:pt x="31183" y="76797"/>
                      <a:pt x="30992" y="76729"/>
                      <a:pt x="30796" y="76729"/>
                    </a:cubicBezTo>
                    <a:cubicBezTo>
                      <a:pt x="30727" y="76729"/>
                      <a:pt x="30658" y="76737"/>
                      <a:pt x="30589" y="76754"/>
                    </a:cubicBezTo>
                    <a:cubicBezTo>
                      <a:pt x="30289" y="76854"/>
                      <a:pt x="30089" y="77055"/>
                      <a:pt x="29956" y="77355"/>
                    </a:cubicBezTo>
                    <a:cubicBezTo>
                      <a:pt x="29822" y="77722"/>
                      <a:pt x="29922" y="78089"/>
                      <a:pt x="30223" y="78355"/>
                    </a:cubicBezTo>
                    <a:cubicBezTo>
                      <a:pt x="31724" y="79556"/>
                      <a:pt x="33091" y="80857"/>
                      <a:pt x="34325" y="82192"/>
                    </a:cubicBezTo>
                    <a:cubicBezTo>
                      <a:pt x="34225" y="82592"/>
                      <a:pt x="34125" y="82959"/>
                      <a:pt x="33992" y="83392"/>
                    </a:cubicBezTo>
                    <a:cubicBezTo>
                      <a:pt x="32958" y="81925"/>
                      <a:pt x="31624" y="80424"/>
                      <a:pt x="29956" y="80357"/>
                    </a:cubicBezTo>
                    <a:cubicBezTo>
                      <a:pt x="29555" y="80357"/>
                      <a:pt x="29222" y="80557"/>
                      <a:pt x="29088" y="80924"/>
                    </a:cubicBezTo>
                    <a:cubicBezTo>
                      <a:pt x="28955" y="81224"/>
                      <a:pt x="29022" y="81524"/>
                      <a:pt x="29155" y="81758"/>
                    </a:cubicBezTo>
                    <a:cubicBezTo>
                      <a:pt x="29289" y="81958"/>
                      <a:pt x="29555" y="82091"/>
                      <a:pt x="29789" y="82091"/>
                    </a:cubicBezTo>
                    <a:cubicBezTo>
                      <a:pt x="31190" y="82125"/>
                      <a:pt x="32424" y="84093"/>
                      <a:pt x="33158" y="85294"/>
                    </a:cubicBezTo>
                    <a:lnTo>
                      <a:pt x="33325" y="85561"/>
                    </a:lnTo>
                    <a:cubicBezTo>
                      <a:pt x="33391" y="85594"/>
                      <a:pt x="33391" y="85627"/>
                      <a:pt x="33425" y="85627"/>
                    </a:cubicBezTo>
                    <a:cubicBezTo>
                      <a:pt x="33391" y="85794"/>
                      <a:pt x="33325" y="85961"/>
                      <a:pt x="33291" y="86194"/>
                    </a:cubicBezTo>
                    <a:cubicBezTo>
                      <a:pt x="32257" y="84527"/>
                      <a:pt x="30790" y="83092"/>
                      <a:pt x="29055" y="82192"/>
                    </a:cubicBezTo>
                    <a:cubicBezTo>
                      <a:pt x="28879" y="82113"/>
                      <a:pt x="28738" y="82081"/>
                      <a:pt x="28617" y="82081"/>
                    </a:cubicBezTo>
                    <a:cubicBezTo>
                      <a:pt x="28532" y="82081"/>
                      <a:pt x="28457" y="82097"/>
                      <a:pt x="28388" y="82125"/>
                    </a:cubicBezTo>
                    <a:cubicBezTo>
                      <a:pt x="28154" y="82225"/>
                      <a:pt x="27988" y="82392"/>
                      <a:pt x="27888" y="82625"/>
                    </a:cubicBezTo>
                    <a:cubicBezTo>
                      <a:pt x="27721" y="83025"/>
                      <a:pt x="27854" y="83559"/>
                      <a:pt x="28288" y="83793"/>
                    </a:cubicBezTo>
                    <a:cubicBezTo>
                      <a:pt x="30256" y="84793"/>
                      <a:pt x="31824" y="86728"/>
                      <a:pt x="32591" y="88896"/>
                    </a:cubicBezTo>
                    <a:lnTo>
                      <a:pt x="32191" y="90698"/>
                    </a:lnTo>
                    <a:cubicBezTo>
                      <a:pt x="31757" y="92466"/>
                      <a:pt x="31390" y="94133"/>
                      <a:pt x="31123" y="95735"/>
                    </a:cubicBezTo>
                    <a:cubicBezTo>
                      <a:pt x="30523" y="93600"/>
                      <a:pt x="29322" y="91431"/>
                      <a:pt x="27654" y="89263"/>
                    </a:cubicBezTo>
                    <a:cubicBezTo>
                      <a:pt x="26720" y="88029"/>
                      <a:pt x="25553" y="86761"/>
                      <a:pt x="23985" y="85360"/>
                    </a:cubicBezTo>
                    <a:cubicBezTo>
                      <a:pt x="23384" y="84760"/>
                      <a:pt x="22650" y="84193"/>
                      <a:pt x="21783" y="83459"/>
                    </a:cubicBezTo>
                    <a:lnTo>
                      <a:pt x="20916" y="82859"/>
                    </a:lnTo>
                    <a:cubicBezTo>
                      <a:pt x="20916" y="82625"/>
                      <a:pt x="21049" y="82192"/>
                      <a:pt x="21249" y="81458"/>
                    </a:cubicBezTo>
                    <a:cubicBezTo>
                      <a:pt x="21283" y="81358"/>
                      <a:pt x="21283" y="81258"/>
                      <a:pt x="21316" y="81224"/>
                    </a:cubicBezTo>
                    <a:cubicBezTo>
                      <a:pt x="21817" y="79089"/>
                      <a:pt x="22550" y="76888"/>
                      <a:pt x="23418" y="74686"/>
                    </a:cubicBezTo>
                    <a:cubicBezTo>
                      <a:pt x="24385" y="72218"/>
                      <a:pt x="25553" y="69716"/>
                      <a:pt x="26987" y="67014"/>
                    </a:cubicBezTo>
                    <a:cubicBezTo>
                      <a:pt x="29222" y="62878"/>
                      <a:pt x="31957" y="58208"/>
                      <a:pt x="35493" y="54572"/>
                    </a:cubicBezTo>
                    <a:close/>
                    <a:moveTo>
                      <a:pt x="27095" y="51555"/>
                    </a:moveTo>
                    <a:cubicBezTo>
                      <a:pt x="29057" y="51555"/>
                      <a:pt x="31318" y="52232"/>
                      <a:pt x="33858" y="53571"/>
                    </a:cubicBezTo>
                    <a:lnTo>
                      <a:pt x="34092" y="53704"/>
                    </a:lnTo>
                    <a:cubicBezTo>
                      <a:pt x="30389" y="57541"/>
                      <a:pt x="27621" y="62477"/>
                      <a:pt x="25286" y="66781"/>
                    </a:cubicBezTo>
                    <a:cubicBezTo>
                      <a:pt x="24051" y="69082"/>
                      <a:pt x="22951" y="71417"/>
                      <a:pt x="22083" y="73752"/>
                    </a:cubicBezTo>
                    <a:cubicBezTo>
                      <a:pt x="20883" y="76888"/>
                      <a:pt x="19915" y="79990"/>
                      <a:pt x="19281" y="83159"/>
                    </a:cubicBezTo>
                    <a:cubicBezTo>
                      <a:pt x="19248" y="83459"/>
                      <a:pt x="19381" y="83826"/>
                      <a:pt x="19615" y="83993"/>
                    </a:cubicBezTo>
                    <a:cubicBezTo>
                      <a:pt x="24218" y="87262"/>
                      <a:pt x="29689" y="92466"/>
                      <a:pt x="30122" y="99137"/>
                    </a:cubicBezTo>
                    <a:cubicBezTo>
                      <a:pt x="30022" y="98470"/>
                      <a:pt x="29789" y="97803"/>
                      <a:pt x="29522" y="97102"/>
                    </a:cubicBezTo>
                    <a:cubicBezTo>
                      <a:pt x="28421" y="94467"/>
                      <a:pt x="26620" y="92165"/>
                      <a:pt x="24885" y="89964"/>
                    </a:cubicBezTo>
                    <a:lnTo>
                      <a:pt x="24752" y="89797"/>
                    </a:lnTo>
                    <a:cubicBezTo>
                      <a:pt x="23451" y="88162"/>
                      <a:pt x="21850" y="86561"/>
                      <a:pt x="19782" y="84827"/>
                    </a:cubicBezTo>
                    <a:cubicBezTo>
                      <a:pt x="17605" y="83027"/>
                      <a:pt x="12600" y="79359"/>
                      <a:pt x="7755" y="79359"/>
                    </a:cubicBezTo>
                    <a:cubicBezTo>
                      <a:pt x="7031" y="79359"/>
                      <a:pt x="6311" y="79441"/>
                      <a:pt x="5605" y="79623"/>
                    </a:cubicBezTo>
                    <a:cubicBezTo>
                      <a:pt x="6739" y="77922"/>
                      <a:pt x="7840" y="76287"/>
                      <a:pt x="8774" y="74886"/>
                    </a:cubicBezTo>
                    <a:cubicBezTo>
                      <a:pt x="11743" y="74920"/>
                      <a:pt x="14545" y="75920"/>
                      <a:pt x="17280" y="76921"/>
                    </a:cubicBezTo>
                    <a:cubicBezTo>
                      <a:pt x="17397" y="76962"/>
                      <a:pt x="17507" y="76981"/>
                      <a:pt x="17609" y="76981"/>
                    </a:cubicBezTo>
                    <a:cubicBezTo>
                      <a:pt x="18002" y="76981"/>
                      <a:pt x="18282" y="76705"/>
                      <a:pt x="18414" y="76387"/>
                    </a:cubicBezTo>
                    <a:cubicBezTo>
                      <a:pt x="18381" y="76254"/>
                      <a:pt x="18381" y="76020"/>
                      <a:pt x="18281" y="75787"/>
                    </a:cubicBezTo>
                    <a:cubicBezTo>
                      <a:pt x="18214" y="75587"/>
                      <a:pt x="18047" y="75453"/>
                      <a:pt x="17847" y="75387"/>
                    </a:cubicBezTo>
                    <a:cubicBezTo>
                      <a:pt x="15145" y="74419"/>
                      <a:pt x="12543" y="73519"/>
                      <a:pt x="9841" y="73252"/>
                    </a:cubicBezTo>
                    <a:lnTo>
                      <a:pt x="11242" y="71117"/>
                    </a:lnTo>
                    <a:lnTo>
                      <a:pt x="11509" y="71117"/>
                    </a:lnTo>
                    <a:cubicBezTo>
                      <a:pt x="11715" y="71088"/>
                      <a:pt x="11919" y="71074"/>
                      <a:pt x="12123" y="71074"/>
                    </a:cubicBezTo>
                    <a:cubicBezTo>
                      <a:pt x="13312" y="71074"/>
                      <a:pt x="14483" y="71534"/>
                      <a:pt x="15679" y="72018"/>
                    </a:cubicBezTo>
                    <a:cubicBezTo>
                      <a:pt x="16179" y="72218"/>
                      <a:pt x="16680" y="72418"/>
                      <a:pt x="17113" y="72551"/>
                    </a:cubicBezTo>
                    <a:cubicBezTo>
                      <a:pt x="17223" y="72584"/>
                      <a:pt x="17326" y="72598"/>
                      <a:pt x="17423" y="72598"/>
                    </a:cubicBezTo>
                    <a:cubicBezTo>
                      <a:pt x="17826" y="72598"/>
                      <a:pt x="18113" y="72341"/>
                      <a:pt x="18247" y="72018"/>
                    </a:cubicBezTo>
                    <a:cubicBezTo>
                      <a:pt x="18314" y="71784"/>
                      <a:pt x="18314" y="71551"/>
                      <a:pt x="18247" y="71350"/>
                    </a:cubicBezTo>
                    <a:cubicBezTo>
                      <a:pt x="18181" y="71117"/>
                      <a:pt x="18014" y="71017"/>
                      <a:pt x="17747" y="70917"/>
                    </a:cubicBezTo>
                    <a:cubicBezTo>
                      <a:pt x="17247" y="70750"/>
                      <a:pt x="16746" y="70550"/>
                      <a:pt x="16246" y="70383"/>
                    </a:cubicBezTo>
                    <a:cubicBezTo>
                      <a:pt x="15045" y="69916"/>
                      <a:pt x="13777" y="69416"/>
                      <a:pt x="12443" y="69349"/>
                    </a:cubicBezTo>
                    <a:lnTo>
                      <a:pt x="12710" y="68949"/>
                    </a:lnTo>
                    <a:cubicBezTo>
                      <a:pt x="12758" y="68947"/>
                      <a:pt x="12806" y="68946"/>
                      <a:pt x="12854" y="68946"/>
                    </a:cubicBezTo>
                    <a:cubicBezTo>
                      <a:pt x="13640" y="68946"/>
                      <a:pt x="14428" y="69196"/>
                      <a:pt x="15245" y="69416"/>
                    </a:cubicBezTo>
                    <a:cubicBezTo>
                      <a:pt x="16081" y="69654"/>
                      <a:pt x="16916" y="69893"/>
                      <a:pt x="17799" y="69893"/>
                    </a:cubicBezTo>
                    <a:cubicBezTo>
                      <a:pt x="17903" y="69893"/>
                      <a:pt x="18008" y="69890"/>
                      <a:pt x="18114" y="69883"/>
                    </a:cubicBezTo>
                    <a:cubicBezTo>
                      <a:pt x="18447" y="69849"/>
                      <a:pt x="18714" y="69683"/>
                      <a:pt x="18848" y="69382"/>
                    </a:cubicBezTo>
                    <a:cubicBezTo>
                      <a:pt x="18948" y="69082"/>
                      <a:pt x="18914" y="68749"/>
                      <a:pt x="18714" y="68448"/>
                    </a:cubicBezTo>
                    <a:cubicBezTo>
                      <a:pt x="18565" y="68239"/>
                      <a:pt x="18307" y="68110"/>
                      <a:pt x="18039" y="68110"/>
                    </a:cubicBezTo>
                    <a:cubicBezTo>
                      <a:pt x="18008" y="68110"/>
                      <a:pt x="17978" y="68111"/>
                      <a:pt x="17947" y="68115"/>
                    </a:cubicBezTo>
                    <a:cubicBezTo>
                      <a:pt x="17871" y="68123"/>
                      <a:pt x="17795" y="68126"/>
                      <a:pt x="17718" y="68126"/>
                    </a:cubicBezTo>
                    <a:cubicBezTo>
                      <a:pt x="17154" y="68126"/>
                      <a:pt x="16574" y="67928"/>
                      <a:pt x="16046" y="67781"/>
                    </a:cubicBezTo>
                    <a:lnTo>
                      <a:pt x="15545" y="67681"/>
                    </a:lnTo>
                    <a:cubicBezTo>
                      <a:pt x="14978" y="67548"/>
                      <a:pt x="14445" y="67381"/>
                      <a:pt x="13877" y="67281"/>
                    </a:cubicBezTo>
                    <a:lnTo>
                      <a:pt x="14144" y="66881"/>
                    </a:lnTo>
                    <a:lnTo>
                      <a:pt x="14311" y="66881"/>
                    </a:lnTo>
                    <a:cubicBezTo>
                      <a:pt x="14596" y="66852"/>
                      <a:pt x="14882" y="66838"/>
                      <a:pt x="15167" y="66838"/>
                    </a:cubicBezTo>
                    <a:cubicBezTo>
                      <a:pt x="16553" y="66838"/>
                      <a:pt x="17907" y="67167"/>
                      <a:pt x="18848" y="67748"/>
                    </a:cubicBezTo>
                    <a:cubicBezTo>
                      <a:pt x="19003" y="67837"/>
                      <a:pt x="19159" y="67881"/>
                      <a:pt x="19325" y="67881"/>
                    </a:cubicBezTo>
                    <a:cubicBezTo>
                      <a:pt x="19407" y="67881"/>
                      <a:pt x="19493" y="67870"/>
                      <a:pt x="19582" y="67848"/>
                    </a:cubicBezTo>
                    <a:cubicBezTo>
                      <a:pt x="19848" y="67748"/>
                      <a:pt x="20082" y="67548"/>
                      <a:pt x="20182" y="67248"/>
                    </a:cubicBezTo>
                    <a:cubicBezTo>
                      <a:pt x="20282" y="66881"/>
                      <a:pt x="20182" y="66514"/>
                      <a:pt x="19848" y="66280"/>
                    </a:cubicBezTo>
                    <a:cubicBezTo>
                      <a:pt x="18581" y="65480"/>
                      <a:pt x="17013" y="65079"/>
                      <a:pt x="15345" y="65046"/>
                    </a:cubicBezTo>
                    <a:lnTo>
                      <a:pt x="15579" y="64646"/>
                    </a:lnTo>
                    <a:lnTo>
                      <a:pt x="15879" y="64646"/>
                    </a:lnTo>
                    <a:cubicBezTo>
                      <a:pt x="16037" y="64625"/>
                      <a:pt x="16193" y="64615"/>
                      <a:pt x="16347" y="64615"/>
                    </a:cubicBezTo>
                    <a:cubicBezTo>
                      <a:pt x="17647" y="64615"/>
                      <a:pt x="18778" y="65331"/>
                      <a:pt x="19882" y="66047"/>
                    </a:cubicBezTo>
                    <a:cubicBezTo>
                      <a:pt x="20028" y="66151"/>
                      <a:pt x="20187" y="66203"/>
                      <a:pt x="20342" y="66203"/>
                    </a:cubicBezTo>
                    <a:cubicBezTo>
                      <a:pt x="20436" y="66203"/>
                      <a:pt x="20528" y="66184"/>
                      <a:pt x="20616" y="66147"/>
                    </a:cubicBezTo>
                    <a:cubicBezTo>
                      <a:pt x="20883" y="66080"/>
                      <a:pt x="21116" y="65880"/>
                      <a:pt x="21216" y="65580"/>
                    </a:cubicBezTo>
                    <a:cubicBezTo>
                      <a:pt x="21350" y="65213"/>
                      <a:pt x="21249" y="64812"/>
                      <a:pt x="20916" y="64612"/>
                    </a:cubicBezTo>
                    <a:cubicBezTo>
                      <a:pt x="19682" y="63778"/>
                      <a:pt x="18347" y="62978"/>
                      <a:pt x="16746" y="62911"/>
                    </a:cubicBezTo>
                    <a:cubicBezTo>
                      <a:pt x="16880" y="62744"/>
                      <a:pt x="16946" y="62578"/>
                      <a:pt x="17080" y="62411"/>
                    </a:cubicBezTo>
                    <a:lnTo>
                      <a:pt x="17247" y="62411"/>
                    </a:lnTo>
                    <a:cubicBezTo>
                      <a:pt x="17398" y="62401"/>
                      <a:pt x="17548" y="62396"/>
                      <a:pt x="17698" y="62396"/>
                    </a:cubicBezTo>
                    <a:cubicBezTo>
                      <a:pt x="19033" y="62396"/>
                      <a:pt x="20293" y="62795"/>
                      <a:pt x="21283" y="63545"/>
                    </a:cubicBezTo>
                    <a:cubicBezTo>
                      <a:pt x="21429" y="63649"/>
                      <a:pt x="21588" y="63701"/>
                      <a:pt x="21752" y="63701"/>
                    </a:cubicBezTo>
                    <a:cubicBezTo>
                      <a:pt x="21850" y="63701"/>
                      <a:pt x="21950" y="63682"/>
                      <a:pt x="22050" y="63645"/>
                    </a:cubicBezTo>
                    <a:cubicBezTo>
                      <a:pt x="22284" y="63578"/>
                      <a:pt x="22550" y="63378"/>
                      <a:pt x="22684" y="63078"/>
                    </a:cubicBezTo>
                    <a:cubicBezTo>
                      <a:pt x="22784" y="62711"/>
                      <a:pt x="22717" y="62311"/>
                      <a:pt x="22384" y="62111"/>
                    </a:cubicBezTo>
                    <a:cubicBezTo>
                      <a:pt x="21183" y="61243"/>
                      <a:pt x="19782" y="60743"/>
                      <a:pt x="18214" y="60643"/>
                    </a:cubicBezTo>
                    <a:cubicBezTo>
                      <a:pt x="20049" y="57774"/>
                      <a:pt x="21583" y="55139"/>
                      <a:pt x="22951" y="52637"/>
                    </a:cubicBezTo>
                    <a:cubicBezTo>
                      <a:pt x="23117" y="52637"/>
                      <a:pt x="23284" y="52604"/>
                      <a:pt x="23451" y="52537"/>
                    </a:cubicBezTo>
                    <a:cubicBezTo>
                      <a:pt x="24517" y="51881"/>
                      <a:pt x="25734" y="51555"/>
                      <a:pt x="27095" y="51555"/>
                    </a:cubicBezTo>
                    <a:close/>
                    <a:moveTo>
                      <a:pt x="30122" y="99871"/>
                    </a:moveTo>
                    <a:cubicBezTo>
                      <a:pt x="30156" y="99938"/>
                      <a:pt x="30223" y="99971"/>
                      <a:pt x="30256" y="100038"/>
                    </a:cubicBezTo>
                    <a:cubicBezTo>
                      <a:pt x="30223" y="100104"/>
                      <a:pt x="30223" y="100204"/>
                      <a:pt x="30189" y="100238"/>
                    </a:cubicBezTo>
                    <a:cubicBezTo>
                      <a:pt x="30156" y="100104"/>
                      <a:pt x="30156" y="99971"/>
                      <a:pt x="30122" y="99871"/>
                    </a:cubicBezTo>
                    <a:close/>
                    <a:moveTo>
                      <a:pt x="7715" y="81172"/>
                    </a:moveTo>
                    <a:cubicBezTo>
                      <a:pt x="10703" y="81172"/>
                      <a:pt x="13948" y="82886"/>
                      <a:pt x="16546" y="84727"/>
                    </a:cubicBezTo>
                    <a:cubicBezTo>
                      <a:pt x="20782" y="87662"/>
                      <a:pt x="24552" y="91899"/>
                      <a:pt x="27120" y="96535"/>
                    </a:cubicBezTo>
                    <a:cubicBezTo>
                      <a:pt x="27621" y="97436"/>
                      <a:pt x="29222" y="100571"/>
                      <a:pt x="28121" y="103273"/>
                    </a:cubicBezTo>
                    <a:cubicBezTo>
                      <a:pt x="27854" y="103974"/>
                      <a:pt x="27387" y="104608"/>
                      <a:pt x="26787" y="105108"/>
                    </a:cubicBezTo>
                    <a:cubicBezTo>
                      <a:pt x="25915" y="105821"/>
                      <a:pt x="24731" y="106069"/>
                      <a:pt x="23476" y="106069"/>
                    </a:cubicBezTo>
                    <a:cubicBezTo>
                      <a:pt x="21561" y="106069"/>
                      <a:pt x="19484" y="105491"/>
                      <a:pt x="18114" y="105108"/>
                    </a:cubicBezTo>
                    <a:cubicBezTo>
                      <a:pt x="14211" y="104041"/>
                      <a:pt x="10942" y="102406"/>
                      <a:pt x="8374" y="100371"/>
                    </a:cubicBezTo>
                    <a:cubicBezTo>
                      <a:pt x="5738" y="98236"/>
                      <a:pt x="3837" y="95168"/>
                      <a:pt x="2569" y="91065"/>
                    </a:cubicBezTo>
                    <a:cubicBezTo>
                      <a:pt x="1735" y="88363"/>
                      <a:pt x="1602" y="86294"/>
                      <a:pt x="2169" y="84893"/>
                    </a:cubicBezTo>
                    <a:cubicBezTo>
                      <a:pt x="2369" y="84393"/>
                      <a:pt x="2603" y="83959"/>
                      <a:pt x="3003" y="83626"/>
                    </a:cubicBezTo>
                    <a:cubicBezTo>
                      <a:pt x="3070" y="83559"/>
                      <a:pt x="3170" y="83426"/>
                      <a:pt x="3203" y="83292"/>
                    </a:cubicBezTo>
                    <a:cubicBezTo>
                      <a:pt x="3237" y="83192"/>
                      <a:pt x="3270" y="83059"/>
                      <a:pt x="3237" y="82925"/>
                    </a:cubicBezTo>
                    <a:cubicBezTo>
                      <a:pt x="4559" y="81673"/>
                      <a:pt x="6099" y="81172"/>
                      <a:pt x="7715" y="81172"/>
                    </a:cubicBezTo>
                    <a:close/>
                    <a:moveTo>
                      <a:pt x="56953" y="1"/>
                    </a:moveTo>
                    <a:cubicBezTo>
                      <a:pt x="56866" y="1"/>
                      <a:pt x="56782" y="12"/>
                      <a:pt x="56708" y="33"/>
                    </a:cubicBezTo>
                    <a:cubicBezTo>
                      <a:pt x="56441" y="133"/>
                      <a:pt x="56241" y="300"/>
                      <a:pt x="56141" y="500"/>
                    </a:cubicBezTo>
                    <a:cubicBezTo>
                      <a:pt x="56108" y="566"/>
                      <a:pt x="56108" y="667"/>
                      <a:pt x="56108" y="733"/>
                    </a:cubicBezTo>
                    <a:cubicBezTo>
                      <a:pt x="56074" y="1901"/>
                      <a:pt x="56041" y="3135"/>
                      <a:pt x="55908" y="4336"/>
                    </a:cubicBezTo>
                    <a:cubicBezTo>
                      <a:pt x="54191" y="3692"/>
                      <a:pt x="52322" y="3490"/>
                      <a:pt x="50505" y="3490"/>
                    </a:cubicBezTo>
                    <a:cubicBezTo>
                      <a:pt x="49499" y="3490"/>
                      <a:pt x="48508" y="3552"/>
                      <a:pt x="47568" y="3635"/>
                    </a:cubicBezTo>
                    <a:cubicBezTo>
                      <a:pt x="43632" y="3902"/>
                      <a:pt x="40763" y="4836"/>
                      <a:pt x="38862" y="6371"/>
                    </a:cubicBezTo>
                    <a:cubicBezTo>
                      <a:pt x="38595" y="6571"/>
                      <a:pt x="38428" y="6904"/>
                      <a:pt x="38528" y="7205"/>
                    </a:cubicBezTo>
                    <a:cubicBezTo>
                      <a:pt x="39262" y="10507"/>
                      <a:pt x="38262" y="13876"/>
                      <a:pt x="37261" y="17145"/>
                    </a:cubicBezTo>
                    <a:cubicBezTo>
                      <a:pt x="37027" y="17912"/>
                      <a:pt x="36794" y="18713"/>
                      <a:pt x="36594" y="19513"/>
                    </a:cubicBezTo>
                    <a:cubicBezTo>
                      <a:pt x="35793" y="22516"/>
                      <a:pt x="34759" y="26051"/>
                      <a:pt x="33425" y="29487"/>
                    </a:cubicBezTo>
                    <a:cubicBezTo>
                      <a:pt x="32858" y="30988"/>
                      <a:pt x="32257" y="32356"/>
                      <a:pt x="31590" y="33657"/>
                    </a:cubicBezTo>
                    <a:lnTo>
                      <a:pt x="31457" y="33657"/>
                    </a:lnTo>
                    <a:cubicBezTo>
                      <a:pt x="31090" y="33724"/>
                      <a:pt x="30790" y="33990"/>
                      <a:pt x="30756" y="34357"/>
                    </a:cubicBezTo>
                    <a:cubicBezTo>
                      <a:pt x="30089" y="34858"/>
                      <a:pt x="29555" y="35525"/>
                      <a:pt x="29188" y="36059"/>
                    </a:cubicBezTo>
                    <a:cubicBezTo>
                      <a:pt x="27954" y="37660"/>
                      <a:pt x="27087" y="39528"/>
                      <a:pt x="26220" y="41329"/>
                    </a:cubicBezTo>
                    <a:lnTo>
                      <a:pt x="25919" y="41929"/>
                    </a:lnTo>
                    <a:cubicBezTo>
                      <a:pt x="25352" y="43097"/>
                      <a:pt x="24719" y="44264"/>
                      <a:pt x="24051" y="45399"/>
                    </a:cubicBezTo>
                    <a:cubicBezTo>
                      <a:pt x="23418" y="46533"/>
                      <a:pt x="22751" y="47700"/>
                      <a:pt x="22183" y="48901"/>
                    </a:cubicBezTo>
                    <a:cubicBezTo>
                      <a:pt x="22050" y="49168"/>
                      <a:pt x="21883" y="49501"/>
                      <a:pt x="21750" y="49835"/>
                    </a:cubicBezTo>
                    <a:cubicBezTo>
                      <a:pt x="21416" y="50702"/>
                      <a:pt x="21283" y="51369"/>
                      <a:pt x="21416" y="51836"/>
                    </a:cubicBezTo>
                    <a:cubicBezTo>
                      <a:pt x="17714" y="58608"/>
                      <a:pt x="13277" y="65079"/>
                      <a:pt x="9041" y="71384"/>
                    </a:cubicBezTo>
                    <a:cubicBezTo>
                      <a:pt x="6872" y="74586"/>
                      <a:pt x="4604" y="77888"/>
                      <a:pt x="2503" y="81191"/>
                    </a:cubicBezTo>
                    <a:lnTo>
                      <a:pt x="2369" y="81424"/>
                    </a:lnTo>
                    <a:cubicBezTo>
                      <a:pt x="2069" y="81691"/>
                      <a:pt x="1769" y="81958"/>
                      <a:pt x="1535" y="82258"/>
                    </a:cubicBezTo>
                    <a:cubicBezTo>
                      <a:pt x="1369" y="82458"/>
                      <a:pt x="1268" y="82725"/>
                      <a:pt x="1335" y="82959"/>
                    </a:cubicBezTo>
                    <a:cubicBezTo>
                      <a:pt x="1035" y="83359"/>
                      <a:pt x="768" y="83793"/>
                      <a:pt x="601" y="84260"/>
                    </a:cubicBezTo>
                    <a:cubicBezTo>
                      <a:pt x="34" y="85761"/>
                      <a:pt x="1" y="87562"/>
                      <a:pt x="501" y="90030"/>
                    </a:cubicBezTo>
                    <a:cubicBezTo>
                      <a:pt x="1102" y="92966"/>
                      <a:pt x="2336" y="95868"/>
                      <a:pt x="4037" y="98303"/>
                    </a:cubicBezTo>
                    <a:cubicBezTo>
                      <a:pt x="8374" y="104407"/>
                      <a:pt x="16613" y="107209"/>
                      <a:pt x="22384" y="107643"/>
                    </a:cubicBezTo>
                    <a:cubicBezTo>
                      <a:pt x="22747" y="107675"/>
                      <a:pt x="23099" y="107690"/>
                      <a:pt x="23441" y="107690"/>
                    </a:cubicBezTo>
                    <a:cubicBezTo>
                      <a:pt x="25990" y="107690"/>
                      <a:pt x="27937" y="106818"/>
                      <a:pt x="29055" y="105141"/>
                    </a:cubicBezTo>
                    <a:cubicBezTo>
                      <a:pt x="29289" y="104774"/>
                      <a:pt x="29522" y="104407"/>
                      <a:pt x="29689" y="103974"/>
                    </a:cubicBezTo>
                    <a:cubicBezTo>
                      <a:pt x="29789" y="103940"/>
                      <a:pt x="29956" y="103874"/>
                      <a:pt x="30056" y="103740"/>
                    </a:cubicBezTo>
                    <a:cubicBezTo>
                      <a:pt x="30856" y="102940"/>
                      <a:pt x="31423" y="101972"/>
                      <a:pt x="31890" y="100772"/>
                    </a:cubicBezTo>
                    <a:cubicBezTo>
                      <a:pt x="32558" y="99037"/>
                      <a:pt x="32858" y="97102"/>
                      <a:pt x="33125" y="95234"/>
                    </a:cubicBezTo>
                    <a:cubicBezTo>
                      <a:pt x="33291" y="94133"/>
                      <a:pt x="33458" y="93133"/>
                      <a:pt x="33692" y="92199"/>
                    </a:cubicBezTo>
                    <a:cubicBezTo>
                      <a:pt x="33892" y="91298"/>
                      <a:pt x="34092" y="90397"/>
                      <a:pt x="34292" y="89530"/>
                    </a:cubicBezTo>
                    <a:cubicBezTo>
                      <a:pt x="34426" y="89363"/>
                      <a:pt x="34459" y="89130"/>
                      <a:pt x="34426" y="88930"/>
                    </a:cubicBezTo>
                    <a:cubicBezTo>
                      <a:pt x="35026" y="86461"/>
                      <a:pt x="35526" y="84460"/>
                      <a:pt x="35960" y="82692"/>
                    </a:cubicBezTo>
                    <a:cubicBezTo>
                      <a:pt x="36193" y="82458"/>
                      <a:pt x="36260" y="82192"/>
                      <a:pt x="36193" y="81925"/>
                    </a:cubicBezTo>
                    <a:cubicBezTo>
                      <a:pt x="36427" y="81024"/>
                      <a:pt x="36694" y="80057"/>
                      <a:pt x="37027" y="79023"/>
                    </a:cubicBezTo>
                    <a:cubicBezTo>
                      <a:pt x="37228" y="78923"/>
                      <a:pt x="37361" y="78756"/>
                      <a:pt x="37428" y="78589"/>
                    </a:cubicBezTo>
                    <a:cubicBezTo>
                      <a:pt x="37461" y="78456"/>
                      <a:pt x="37528" y="78222"/>
                      <a:pt x="37394" y="77922"/>
                    </a:cubicBezTo>
                    <a:cubicBezTo>
                      <a:pt x="37394" y="77922"/>
                      <a:pt x="37394" y="77888"/>
                      <a:pt x="37361" y="77888"/>
                    </a:cubicBezTo>
                    <a:cubicBezTo>
                      <a:pt x="38095" y="75520"/>
                      <a:pt x="38895" y="73185"/>
                      <a:pt x="39763" y="70950"/>
                    </a:cubicBezTo>
                    <a:cubicBezTo>
                      <a:pt x="40597" y="68849"/>
                      <a:pt x="41531" y="66747"/>
                      <a:pt x="42465" y="64779"/>
                    </a:cubicBezTo>
                    <a:cubicBezTo>
                      <a:pt x="44733" y="60176"/>
                      <a:pt x="47635" y="55839"/>
                      <a:pt x="50237" y="52237"/>
                    </a:cubicBezTo>
                    <a:cubicBezTo>
                      <a:pt x="51604" y="50335"/>
                      <a:pt x="53039" y="48367"/>
                      <a:pt x="54440" y="46499"/>
                    </a:cubicBezTo>
                    <a:cubicBezTo>
                      <a:pt x="58443" y="41029"/>
                      <a:pt x="62579" y="35391"/>
                      <a:pt x="65915" y="29354"/>
                    </a:cubicBezTo>
                    <a:lnTo>
                      <a:pt x="66282" y="28653"/>
                    </a:lnTo>
                    <a:cubicBezTo>
                      <a:pt x="66448" y="28320"/>
                      <a:pt x="66649" y="27986"/>
                      <a:pt x="66815" y="27653"/>
                    </a:cubicBezTo>
                    <a:cubicBezTo>
                      <a:pt x="67149" y="27586"/>
                      <a:pt x="67416" y="27386"/>
                      <a:pt x="67549" y="27152"/>
                    </a:cubicBezTo>
                    <a:cubicBezTo>
                      <a:pt x="67583" y="27019"/>
                      <a:pt x="67616" y="26752"/>
                      <a:pt x="67482" y="26485"/>
                    </a:cubicBezTo>
                    <a:cubicBezTo>
                      <a:pt x="68316" y="24917"/>
                      <a:pt x="68917" y="23650"/>
                      <a:pt x="69384" y="22415"/>
                    </a:cubicBezTo>
                    <a:cubicBezTo>
                      <a:pt x="70952" y="18379"/>
                      <a:pt x="71085" y="15010"/>
                      <a:pt x="69717" y="12141"/>
                    </a:cubicBezTo>
                    <a:cubicBezTo>
                      <a:pt x="67482" y="7405"/>
                      <a:pt x="62746" y="4002"/>
                      <a:pt x="58576" y="967"/>
                    </a:cubicBezTo>
                    <a:cubicBezTo>
                      <a:pt x="58209" y="700"/>
                      <a:pt x="57876" y="466"/>
                      <a:pt x="57475" y="166"/>
                    </a:cubicBezTo>
                    <a:cubicBezTo>
                      <a:pt x="57339" y="52"/>
                      <a:pt x="57139" y="1"/>
                      <a:pt x="56953" y="1"/>
                    </a:cubicBezTo>
                    <a:close/>
                  </a:path>
                </a:pathLst>
              </a:custGeom>
              <a:solidFill>
                <a:srgbClr val="2042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5ED1C6"/>
                  </a:solidFill>
                  <a:effectLst/>
                  <a:uLnTx/>
                  <a:uFillTx/>
                  <a:latin typeface="Arial"/>
                  <a:cs typeface="Arial"/>
                  <a:sym typeface="Arial"/>
                </a:endParaRPr>
              </a:p>
            </p:txBody>
          </p:sp>
          <p:sp>
            <p:nvSpPr>
              <p:cNvPr id="16" name="Google Shape;3012;p45">
                <a:extLst>
                  <a:ext uri="{FF2B5EF4-FFF2-40B4-BE49-F238E27FC236}">
                    <a16:creationId xmlns:a16="http://schemas.microsoft.com/office/drawing/2014/main" id="{AC5245F7-525D-F74E-9935-74CC5242594C}"/>
                  </a:ext>
                </a:extLst>
              </p:cNvPr>
              <p:cNvSpPr/>
              <p:nvPr/>
            </p:nvSpPr>
            <p:spPr>
              <a:xfrm>
                <a:off x="7187247" y="3547124"/>
                <a:ext cx="41528" cy="69810"/>
              </a:xfrm>
              <a:custGeom>
                <a:avLst/>
                <a:gdLst/>
                <a:ahLst/>
                <a:cxnLst/>
                <a:rect l="l" t="t" r="r" b="b"/>
                <a:pathLst>
                  <a:path w="2436" h="4095" extrusionOk="0">
                    <a:moveTo>
                      <a:pt x="922" y="1"/>
                    </a:moveTo>
                    <a:cubicBezTo>
                      <a:pt x="553" y="1"/>
                      <a:pt x="248" y="221"/>
                      <a:pt x="101" y="546"/>
                    </a:cubicBezTo>
                    <a:cubicBezTo>
                      <a:pt x="67" y="679"/>
                      <a:pt x="1" y="846"/>
                      <a:pt x="67" y="946"/>
                    </a:cubicBezTo>
                    <a:cubicBezTo>
                      <a:pt x="168" y="1780"/>
                      <a:pt x="401" y="2581"/>
                      <a:pt x="635" y="3381"/>
                    </a:cubicBezTo>
                    <a:lnTo>
                      <a:pt x="668" y="3548"/>
                    </a:lnTo>
                    <a:cubicBezTo>
                      <a:pt x="701" y="3748"/>
                      <a:pt x="901" y="3915"/>
                      <a:pt x="1102" y="4015"/>
                    </a:cubicBezTo>
                    <a:cubicBezTo>
                      <a:pt x="1230" y="4070"/>
                      <a:pt x="1369" y="4095"/>
                      <a:pt x="1501" y="4095"/>
                    </a:cubicBezTo>
                    <a:cubicBezTo>
                      <a:pt x="1609" y="4095"/>
                      <a:pt x="1712" y="4078"/>
                      <a:pt x="1802" y="4048"/>
                    </a:cubicBezTo>
                    <a:cubicBezTo>
                      <a:pt x="2202" y="3882"/>
                      <a:pt x="2436" y="3381"/>
                      <a:pt x="2302" y="2914"/>
                    </a:cubicBezTo>
                    <a:lnTo>
                      <a:pt x="2269" y="2781"/>
                    </a:lnTo>
                    <a:cubicBezTo>
                      <a:pt x="2036" y="2080"/>
                      <a:pt x="1835" y="1413"/>
                      <a:pt x="1769" y="713"/>
                    </a:cubicBezTo>
                    <a:cubicBezTo>
                      <a:pt x="1769" y="379"/>
                      <a:pt x="1468" y="79"/>
                      <a:pt x="1068" y="12"/>
                    </a:cubicBezTo>
                    <a:cubicBezTo>
                      <a:pt x="1018" y="4"/>
                      <a:pt x="969" y="1"/>
                      <a:pt x="922" y="1"/>
                    </a:cubicBezTo>
                    <a:close/>
                  </a:path>
                </a:pathLst>
              </a:custGeom>
              <a:solidFill>
                <a:srgbClr val="2042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5ED1C6"/>
                  </a:solidFill>
                  <a:effectLst/>
                  <a:uLnTx/>
                  <a:uFillTx/>
                  <a:latin typeface="Arial"/>
                  <a:cs typeface="Arial"/>
                  <a:sym typeface="Arial"/>
                </a:endParaRPr>
              </a:p>
            </p:txBody>
          </p:sp>
          <p:sp>
            <p:nvSpPr>
              <p:cNvPr id="17" name="Google Shape;3013;p45">
                <a:extLst>
                  <a:ext uri="{FF2B5EF4-FFF2-40B4-BE49-F238E27FC236}">
                    <a16:creationId xmlns:a16="http://schemas.microsoft.com/office/drawing/2014/main" id="{B14519A3-DD51-E44B-8396-3E833B51B690}"/>
                  </a:ext>
                </a:extLst>
              </p:cNvPr>
              <p:cNvSpPr/>
              <p:nvPr/>
            </p:nvSpPr>
            <p:spPr>
              <a:xfrm>
                <a:off x="7212275" y="3385759"/>
                <a:ext cx="128538" cy="202507"/>
              </a:xfrm>
              <a:custGeom>
                <a:avLst/>
                <a:gdLst/>
                <a:ahLst/>
                <a:cxnLst/>
                <a:rect l="l" t="t" r="r" b="b"/>
                <a:pathLst>
                  <a:path w="7540" h="11879" extrusionOk="0">
                    <a:moveTo>
                      <a:pt x="6585" y="0"/>
                    </a:moveTo>
                    <a:cubicBezTo>
                      <a:pt x="6211" y="0"/>
                      <a:pt x="5828" y="197"/>
                      <a:pt x="5705" y="537"/>
                    </a:cubicBezTo>
                    <a:cubicBezTo>
                      <a:pt x="5671" y="671"/>
                      <a:pt x="5638" y="838"/>
                      <a:pt x="5671" y="971"/>
                    </a:cubicBezTo>
                    <a:cubicBezTo>
                      <a:pt x="5738" y="1538"/>
                      <a:pt x="5738" y="2172"/>
                      <a:pt x="5738" y="2739"/>
                    </a:cubicBezTo>
                    <a:cubicBezTo>
                      <a:pt x="5638" y="2672"/>
                      <a:pt x="5538" y="2639"/>
                      <a:pt x="5371" y="2639"/>
                    </a:cubicBezTo>
                    <a:cubicBezTo>
                      <a:pt x="5333" y="2632"/>
                      <a:pt x="5294" y="2629"/>
                      <a:pt x="5254" y="2629"/>
                    </a:cubicBezTo>
                    <a:cubicBezTo>
                      <a:pt x="4916" y="2629"/>
                      <a:pt x="4553" y="2874"/>
                      <a:pt x="4404" y="3173"/>
                    </a:cubicBezTo>
                    <a:cubicBezTo>
                      <a:pt x="4370" y="3239"/>
                      <a:pt x="4370" y="3339"/>
                      <a:pt x="4370" y="3406"/>
                    </a:cubicBezTo>
                    <a:cubicBezTo>
                      <a:pt x="4370" y="3806"/>
                      <a:pt x="4404" y="4140"/>
                      <a:pt x="4470" y="4507"/>
                    </a:cubicBezTo>
                    <a:cubicBezTo>
                      <a:pt x="4370" y="4474"/>
                      <a:pt x="4304" y="4407"/>
                      <a:pt x="4170" y="4373"/>
                    </a:cubicBezTo>
                    <a:cubicBezTo>
                      <a:pt x="4089" y="4344"/>
                      <a:pt x="4000" y="4329"/>
                      <a:pt x="3910" y="4329"/>
                    </a:cubicBezTo>
                    <a:cubicBezTo>
                      <a:pt x="3594" y="4329"/>
                      <a:pt x="3251" y="4511"/>
                      <a:pt x="3069" y="4874"/>
                    </a:cubicBezTo>
                    <a:cubicBezTo>
                      <a:pt x="3036" y="4907"/>
                      <a:pt x="3036" y="5007"/>
                      <a:pt x="3036" y="5074"/>
                    </a:cubicBezTo>
                    <a:cubicBezTo>
                      <a:pt x="3003" y="5474"/>
                      <a:pt x="3003" y="5841"/>
                      <a:pt x="3036" y="6241"/>
                    </a:cubicBezTo>
                    <a:cubicBezTo>
                      <a:pt x="2969" y="6175"/>
                      <a:pt x="2802" y="6141"/>
                      <a:pt x="2669" y="6075"/>
                    </a:cubicBezTo>
                    <a:cubicBezTo>
                      <a:pt x="2619" y="6067"/>
                      <a:pt x="2569" y="6063"/>
                      <a:pt x="2520" y="6063"/>
                    </a:cubicBezTo>
                    <a:cubicBezTo>
                      <a:pt x="2139" y="6063"/>
                      <a:pt x="1783" y="6284"/>
                      <a:pt x="1635" y="6608"/>
                    </a:cubicBezTo>
                    <a:cubicBezTo>
                      <a:pt x="1568" y="6742"/>
                      <a:pt x="1535" y="6875"/>
                      <a:pt x="1568" y="7009"/>
                    </a:cubicBezTo>
                    <a:lnTo>
                      <a:pt x="1568" y="7276"/>
                    </a:lnTo>
                    <a:cubicBezTo>
                      <a:pt x="1568" y="7509"/>
                      <a:pt x="1568" y="7709"/>
                      <a:pt x="1635" y="7909"/>
                    </a:cubicBezTo>
                    <a:cubicBezTo>
                      <a:pt x="1502" y="7709"/>
                      <a:pt x="1301" y="7576"/>
                      <a:pt x="1035" y="7576"/>
                    </a:cubicBezTo>
                    <a:cubicBezTo>
                      <a:pt x="1006" y="7573"/>
                      <a:pt x="977" y="7572"/>
                      <a:pt x="948" y="7572"/>
                    </a:cubicBezTo>
                    <a:cubicBezTo>
                      <a:pt x="578" y="7572"/>
                      <a:pt x="222" y="7769"/>
                      <a:pt x="67" y="8109"/>
                    </a:cubicBezTo>
                    <a:cubicBezTo>
                      <a:pt x="34" y="8243"/>
                      <a:pt x="0" y="8410"/>
                      <a:pt x="34" y="8543"/>
                    </a:cubicBezTo>
                    <a:lnTo>
                      <a:pt x="34" y="8643"/>
                    </a:lnTo>
                    <a:cubicBezTo>
                      <a:pt x="167" y="9510"/>
                      <a:pt x="234" y="10411"/>
                      <a:pt x="534" y="11312"/>
                    </a:cubicBezTo>
                    <a:cubicBezTo>
                      <a:pt x="668" y="11645"/>
                      <a:pt x="901" y="11845"/>
                      <a:pt x="1235" y="11879"/>
                    </a:cubicBezTo>
                    <a:cubicBezTo>
                      <a:pt x="1635" y="11879"/>
                      <a:pt x="2002" y="11645"/>
                      <a:pt x="2169" y="11312"/>
                    </a:cubicBezTo>
                    <a:cubicBezTo>
                      <a:pt x="2235" y="11145"/>
                      <a:pt x="2235" y="10911"/>
                      <a:pt x="2169" y="10711"/>
                    </a:cubicBezTo>
                    <a:cubicBezTo>
                      <a:pt x="2135" y="10578"/>
                      <a:pt x="2069" y="10478"/>
                      <a:pt x="2035" y="10311"/>
                    </a:cubicBezTo>
                    <a:lnTo>
                      <a:pt x="2035" y="10311"/>
                    </a:lnTo>
                    <a:cubicBezTo>
                      <a:pt x="2169" y="10545"/>
                      <a:pt x="2402" y="10678"/>
                      <a:pt x="2702" y="10678"/>
                    </a:cubicBezTo>
                    <a:cubicBezTo>
                      <a:pt x="3069" y="10678"/>
                      <a:pt x="3470" y="10411"/>
                      <a:pt x="3570" y="10078"/>
                    </a:cubicBezTo>
                    <a:cubicBezTo>
                      <a:pt x="3670" y="9877"/>
                      <a:pt x="3670" y="9677"/>
                      <a:pt x="3570" y="9477"/>
                    </a:cubicBezTo>
                    <a:cubicBezTo>
                      <a:pt x="3403" y="8943"/>
                      <a:pt x="3336" y="8376"/>
                      <a:pt x="3336" y="7843"/>
                    </a:cubicBezTo>
                    <a:lnTo>
                      <a:pt x="3336" y="7843"/>
                    </a:lnTo>
                    <a:cubicBezTo>
                      <a:pt x="3457" y="8236"/>
                      <a:pt x="3770" y="8519"/>
                      <a:pt x="4175" y="8519"/>
                    </a:cubicBezTo>
                    <a:cubicBezTo>
                      <a:pt x="4217" y="8519"/>
                      <a:pt x="4260" y="8516"/>
                      <a:pt x="4304" y="8510"/>
                    </a:cubicBezTo>
                    <a:cubicBezTo>
                      <a:pt x="4637" y="8443"/>
                      <a:pt x="4871" y="8243"/>
                      <a:pt x="5004" y="7909"/>
                    </a:cubicBezTo>
                    <a:cubicBezTo>
                      <a:pt x="5037" y="7776"/>
                      <a:pt x="5071" y="7609"/>
                      <a:pt x="5037" y="7509"/>
                    </a:cubicBezTo>
                    <a:cubicBezTo>
                      <a:pt x="4971" y="7042"/>
                      <a:pt x="4871" y="6608"/>
                      <a:pt x="4804" y="6241"/>
                    </a:cubicBezTo>
                    <a:lnTo>
                      <a:pt x="4804" y="6175"/>
                    </a:lnTo>
                    <a:cubicBezTo>
                      <a:pt x="4737" y="6008"/>
                      <a:pt x="4737" y="5841"/>
                      <a:pt x="4737" y="5674"/>
                    </a:cubicBezTo>
                    <a:lnTo>
                      <a:pt x="4737" y="5674"/>
                    </a:lnTo>
                    <a:cubicBezTo>
                      <a:pt x="4871" y="5774"/>
                      <a:pt x="5037" y="5908"/>
                      <a:pt x="5304" y="5908"/>
                    </a:cubicBezTo>
                    <a:cubicBezTo>
                      <a:pt x="5333" y="5910"/>
                      <a:pt x="5362" y="5912"/>
                      <a:pt x="5390" y="5912"/>
                    </a:cubicBezTo>
                    <a:cubicBezTo>
                      <a:pt x="5756" y="5912"/>
                      <a:pt x="6083" y="5715"/>
                      <a:pt x="6238" y="5374"/>
                    </a:cubicBezTo>
                    <a:cubicBezTo>
                      <a:pt x="6305" y="5241"/>
                      <a:pt x="6338" y="5074"/>
                      <a:pt x="6305" y="4941"/>
                    </a:cubicBezTo>
                    <a:cubicBezTo>
                      <a:pt x="6238" y="4774"/>
                      <a:pt x="6238" y="4607"/>
                      <a:pt x="6205" y="4440"/>
                    </a:cubicBezTo>
                    <a:cubicBezTo>
                      <a:pt x="6172" y="4173"/>
                      <a:pt x="6071" y="3873"/>
                      <a:pt x="6071" y="3573"/>
                    </a:cubicBezTo>
                    <a:lnTo>
                      <a:pt x="6071" y="3439"/>
                    </a:lnTo>
                    <a:cubicBezTo>
                      <a:pt x="6238" y="3573"/>
                      <a:pt x="6505" y="3606"/>
                      <a:pt x="6672" y="3606"/>
                    </a:cubicBezTo>
                    <a:cubicBezTo>
                      <a:pt x="7005" y="3573"/>
                      <a:pt x="7239" y="3373"/>
                      <a:pt x="7372" y="3073"/>
                    </a:cubicBezTo>
                    <a:cubicBezTo>
                      <a:pt x="7506" y="2972"/>
                      <a:pt x="7539" y="2839"/>
                      <a:pt x="7506" y="2672"/>
                    </a:cubicBezTo>
                    <a:cubicBezTo>
                      <a:pt x="7506" y="2038"/>
                      <a:pt x="7506" y="1371"/>
                      <a:pt x="7439" y="738"/>
                    </a:cubicBezTo>
                    <a:cubicBezTo>
                      <a:pt x="7372" y="337"/>
                      <a:pt x="7106" y="37"/>
                      <a:pt x="6672" y="4"/>
                    </a:cubicBezTo>
                    <a:cubicBezTo>
                      <a:pt x="6643" y="1"/>
                      <a:pt x="6614" y="0"/>
                      <a:pt x="6585" y="0"/>
                    </a:cubicBezTo>
                    <a:close/>
                  </a:path>
                </a:pathLst>
              </a:custGeom>
              <a:solidFill>
                <a:srgbClr val="2042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5ED1C6"/>
                  </a:solidFill>
                  <a:effectLst/>
                  <a:uLnTx/>
                  <a:uFillTx/>
                  <a:latin typeface="Arial"/>
                  <a:cs typeface="Arial"/>
                  <a:sym typeface="Arial"/>
                </a:endParaRPr>
              </a:p>
            </p:txBody>
          </p:sp>
        </p:grpSp>
      </p:grpSp>
      <p:grpSp>
        <p:nvGrpSpPr>
          <p:cNvPr id="18" name="Google Shape;3014;p45">
            <a:extLst>
              <a:ext uri="{FF2B5EF4-FFF2-40B4-BE49-F238E27FC236}">
                <a16:creationId xmlns:a16="http://schemas.microsoft.com/office/drawing/2014/main" id="{5017ED9E-2786-8A48-9D73-EF75D4B1C187}"/>
              </a:ext>
            </a:extLst>
          </p:cNvPr>
          <p:cNvGrpSpPr/>
          <p:nvPr/>
        </p:nvGrpSpPr>
        <p:grpSpPr>
          <a:xfrm>
            <a:off x="4669227" y="3120229"/>
            <a:ext cx="3071158" cy="2604427"/>
            <a:chOff x="1473275" y="2897099"/>
            <a:chExt cx="2850527" cy="2417326"/>
          </a:xfrm>
        </p:grpSpPr>
        <p:sp>
          <p:nvSpPr>
            <p:cNvPr id="19" name="Google Shape;3015;p45">
              <a:extLst>
                <a:ext uri="{FF2B5EF4-FFF2-40B4-BE49-F238E27FC236}">
                  <a16:creationId xmlns:a16="http://schemas.microsoft.com/office/drawing/2014/main" id="{1958E465-354F-4143-A5A0-1E12C487EDE3}"/>
                </a:ext>
              </a:extLst>
            </p:cNvPr>
            <p:cNvSpPr/>
            <p:nvPr/>
          </p:nvSpPr>
          <p:spPr>
            <a:xfrm>
              <a:off x="2003112" y="3378092"/>
              <a:ext cx="2296810" cy="1873742"/>
            </a:xfrm>
            <a:custGeom>
              <a:avLst/>
              <a:gdLst/>
              <a:ahLst/>
              <a:cxnLst/>
              <a:rect l="l" t="t" r="r" b="b"/>
              <a:pathLst>
                <a:path w="134730" h="109913" extrusionOk="0">
                  <a:moveTo>
                    <a:pt x="117618" y="0"/>
                  </a:moveTo>
                  <a:lnTo>
                    <a:pt x="96269" y="267"/>
                  </a:lnTo>
                  <a:lnTo>
                    <a:pt x="70384" y="2169"/>
                  </a:lnTo>
                  <a:cubicBezTo>
                    <a:pt x="70384" y="2169"/>
                    <a:pt x="31356" y="11942"/>
                    <a:pt x="15912" y="17313"/>
                  </a:cubicBezTo>
                  <a:cubicBezTo>
                    <a:pt x="6750" y="20476"/>
                    <a:pt x="11101" y="24658"/>
                    <a:pt x="10367" y="24658"/>
                  </a:cubicBezTo>
                  <a:cubicBezTo>
                    <a:pt x="10350" y="24658"/>
                    <a:pt x="10330" y="24656"/>
                    <a:pt x="10308" y="24651"/>
                  </a:cubicBezTo>
                  <a:lnTo>
                    <a:pt x="0" y="30522"/>
                  </a:lnTo>
                  <a:lnTo>
                    <a:pt x="3503" y="38328"/>
                  </a:lnTo>
                  <a:lnTo>
                    <a:pt x="18080" y="68016"/>
                  </a:lnTo>
                  <a:lnTo>
                    <a:pt x="19514" y="98938"/>
                  </a:lnTo>
                  <a:lnTo>
                    <a:pt x="26519" y="109912"/>
                  </a:lnTo>
                  <a:lnTo>
                    <a:pt x="62879" y="102540"/>
                  </a:lnTo>
                  <a:lnTo>
                    <a:pt x="117951" y="89031"/>
                  </a:lnTo>
                  <a:lnTo>
                    <a:pt x="130927" y="80925"/>
                  </a:lnTo>
                  <a:lnTo>
                    <a:pt x="134730" y="71218"/>
                  </a:lnTo>
                  <a:lnTo>
                    <a:pt x="117618" y="0"/>
                  </a:lnTo>
                  <a:close/>
                </a:path>
              </a:pathLst>
            </a:custGeom>
            <a:solidFill>
              <a:srgbClr val="2042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016;p45">
              <a:extLst>
                <a:ext uri="{FF2B5EF4-FFF2-40B4-BE49-F238E27FC236}">
                  <a16:creationId xmlns:a16="http://schemas.microsoft.com/office/drawing/2014/main" id="{C82CD94A-892F-E744-92B5-5BF25A8FFDC4}"/>
                </a:ext>
              </a:extLst>
            </p:cNvPr>
            <p:cNvSpPr/>
            <p:nvPr/>
          </p:nvSpPr>
          <p:spPr>
            <a:xfrm>
              <a:off x="1500450" y="2919850"/>
              <a:ext cx="2099925" cy="1917150"/>
            </a:xfrm>
            <a:custGeom>
              <a:avLst/>
              <a:gdLst/>
              <a:ahLst/>
              <a:cxnLst/>
              <a:rect l="l" t="t" r="r" b="b"/>
              <a:pathLst>
                <a:path w="83997" h="76686" extrusionOk="0">
                  <a:moveTo>
                    <a:pt x="0" y="21931"/>
                  </a:moveTo>
                  <a:lnTo>
                    <a:pt x="4177" y="19693"/>
                  </a:lnTo>
                  <a:lnTo>
                    <a:pt x="5818" y="17008"/>
                  </a:lnTo>
                  <a:lnTo>
                    <a:pt x="8206" y="16709"/>
                  </a:lnTo>
                  <a:lnTo>
                    <a:pt x="7310" y="14024"/>
                  </a:lnTo>
                  <a:lnTo>
                    <a:pt x="13427" y="10443"/>
                  </a:lnTo>
                  <a:lnTo>
                    <a:pt x="21484" y="8951"/>
                  </a:lnTo>
                  <a:lnTo>
                    <a:pt x="32375" y="6564"/>
                  </a:lnTo>
                  <a:lnTo>
                    <a:pt x="39089" y="4177"/>
                  </a:lnTo>
                  <a:lnTo>
                    <a:pt x="48041" y="1939"/>
                  </a:lnTo>
                  <a:lnTo>
                    <a:pt x="53710" y="1939"/>
                  </a:lnTo>
                  <a:lnTo>
                    <a:pt x="66690" y="0"/>
                  </a:lnTo>
                  <a:lnTo>
                    <a:pt x="81908" y="596"/>
                  </a:lnTo>
                  <a:lnTo>
                    <a:pt x="81311" y="2536"/>
                  </a:lnTo>
                  <a:lnTo>
                    <a:pt x="82505" y="15217"/>
                  </a:lnTo>
                  <a:lnTo>
                    <a:pt x="83997" y="19246"/>
                  </a:lnTo>
                  <a:lnTo>
                    <a:pt x="27899" y="32076"/>
                  </a:lnTo>
                  <a:lnTo>
                    <a:pt x="29093" y="36254"/>
                  </a:lnTo>
                  <a:lnTo>
                    <a:pt x="22230" y="42520"/>
                  </a:lnTo>
                  <a:lnTo>
                    <a:pt x="28794" y="56694"/>
                  </a:lnTo>
                  <a:lnTo>
                    <a:pt x="31331" y="71464"/>
                  </a:lnTo>
                  <a:lnTo>
                    <a:pt x="31629" y="74597"/>
                  </a:lnTo>
                  <a:lnTo>
                    <a:pt x="22827" y="76686"/>
                  </a:lnTo>
                  <a:lnTo>
                    <a:pt x="16710" y="75791"/>
                  </a:lnTo>
                  <a:lnTo>
                    <a:pt x="13875" y="71613"/>
                  </a:lnTo>
                  <a:lnTo>
                    <a:pt x="12681" y="66093"/>
                  </a:lnTo>
                  <a:lnTo>
                    <a:pt x="12383" y="59379"/>
                  </a:lnTo>
                  <a:lnTo>
                    <a:pt x="11637" y="48040"/>
                  </a:lnTo>
                  <a:lnTo>
                    <a:pt x="9250" y="38343"/>
                  </a:lnTo>
                  <a:lnTo>
                    <a:pt x="5222" y="29689"/>
                  </a:lnTo>
                  <a:close/>
                </a:path>
              </a:pathLst>
            </a:custGeom>
            <a:solidFill>
              <a:srgbClr val="EAA62F"/>
            </a:solidFill>
            <a:ln>
              <a:noFill/>
            </a:ln>
          </p:spPr>
        </p:sp>
        <p:sp>
          <p:nvSpPr>
            <p:cNvPr id="21" name="Google Shape;3017;p45">
              <a:extLst>
                <a:ext uri="{FF2B5EF4-FFF2-40B4-BE49-F238E27FC236}">
                  <a16:creationId xmlns:a16="http://schemas.microsoft.com/office/drawing/2014/main" id="{37A4A005-E331-1E4D-83AF-7950A8F55E42}"/>
                </a:ext>
              </a:extLst>
            </p:cNvPr>
            <p:cNvSpPr/>
            <p:nvPr/>
          </p:nvSpPr>
          <p:spPr>
            <a:xfrm>
              <a:off x="1473275" y="2897099"/>
              <a:ext cx="2366568" cy="1964008"/>
            </a:xfrm>
            <a:custGeom>
              <a:avLst/>
              <a:gdLst/>
              <a:ahLst/>
              <a:cxnLst/>
              <a:rect l="l" t="t" r="r" b="b"/>
              <a:pathLst>
                <a:path w="138822" h="115208" extrusionOk="0">
                  <a:moveTo>
                    <a:pt x="77145" y="4196"/>
                  </a:moveTo>
                  <a:lnTo>
                    <a:pt x="77145" y="4196"/>
                  </a:lnTo>
                  <a:cubicBezTo>
                    <a:pt x="74943" y="4697"/>
                    <a:pt x="72741" y="5230"/>
                    <a:pt x="70507" y="5797"/>
                  </a:cubicBezTo>
                  <a:cubicBezTo>
                    <a:pt x="66637" y="6731"/>
                    <a:pt x="62834" y="7832"/>
                    <a:pt x="58932" y="8633"/>
                  </a:cubicBezTo>
                  <a:cubicBezTo>
                    <a:pt x="58765" y="8666"/>
                    <a:pt x="58631" y="8666"/>
                    <a:pt x="58465" y="8699"/>
                  </a:cubicBezTo>
                  <a:cubicBezTo>
                    <a:pt x="61300" y="7832"/>
                    <a:pt x="64069" y="6898"/>
                    <a:pt x="66837" y="6131"/>
                  </a:cubicBezTo>
                  <a:cubicBezTo>
                    <a:pt x="70173" y="5197"/>
                    <a:pt x="73675" y="4363"/>
                    <a:pt x="77145" y="4196"/>
                  </a:cubicBezTo>
                  <a:close/>
                  <a:moveTo>
                    <a:pt x="128381" y="74280"/>
                  </a:moveTo>
                  <a:lnTo>
                    <a:pt x="128381" y="74280"/>
                  </a:lnTo>
                  <a:cubicBezTo>
                    <a:pt x="128715" y="77182"/>
                    <a:pt x="128314" y="80251"/>
                    <a:pt x="127447" y="83119"/>
                  </a:cubicBezTo>
                  <a:cubicBezTo>
                    <a:pt x="127647" y="82285"/>
                    <a:pt x="127814" y="81418"/>
                    <a:pt x="127914" y="80584"/>
                  </a:cubicBezTo>
                  <a:cubicBezTo>
                    <a:pt x="128014" y="80017"/>
                    <a:pt x="128114" y="79383"/>
                    <a:pt x="128148" y="78783"/>
                  </a:cubicBezTo>
                  <a:cubicBezTo>
                    <a:pt x="128281" y="77382"/>
                    <a:pt x="128314" y="75914"/>
                    <a:pt x="128214" y="74446"/>
                  </a:cubicBezTo>
                  <a:lnTo>
                    <a:pt x="128214" y="74380"/>
                  </a:lnTo>
                  <a:cubicBezTo>
                    <a:pt x="128248" y="74346"/>
                    <a:pt x="128348" y="74346"/>
                    <a:pt x="128381" y="74280"/>
                  </a:cubicBezTo>
                  <a:close/>
                  <a:moveTo>
                    <a:pt x="123845" y="76281"/>
                  </a:moveTo>
                  <a:cubicBezTo>
                    <a:pt x="124345" y="78383"/>
                    <a:pt x="124478" y="80517"/>
                    <a:pt x="124812" y="82619"/>
                  </a:cubicBezTo>
                  <a:lnTo>
                    <a:pt x="124812" y="83086"/>
                  </a:lnTo>
                  <a:cubicBezTo>
                    <a:pt x="124445" y="83253"/>
                    <a:pt x="124111" y="83453"/>
                    <a:pt x="123678" y="83553"/>
                  </a:cubicBezTo>
                  <a:cubicBezTo>
                    <a:pt x="123278" y="83620"/>
                    <a:pt x="123144" y="84053"/>
                    <a:pt x="123177" y="84420"/>
                  </a:cubicBezTo>
                  <a:cubicBezTo>
                    <a:pt x="123344" y="85388"/>
                    <a:pt x="123478" y="86288"/>
                    <a:pt x="123511" y="87256"/>
                  </a:cubicBezTo>
                  <a:lnTo>
                    <a:pt x="123511" y="87289"/>
                  </a:lnTo>
                  <a:cubicBezTo>
                    <a:pt x="120809" y="88790"/>
                    <a:pt x="117840" y="89924"/>
                    <a:pt x="114872" y="90858"/>
                  </a:cubicBezTo>
                  <a:cubicBezTo>
                    <a:pt x="116206" y="87055"/>
                    <a:pt x="115972" y="82886"/>
                    <a:pt x="116039" y="78916"/>
                  </a:cubicBezTo>
                  <a:cubicBezTo>
                    <a:pt x="118708" y="78216"/>
                    <a:pt x="121309" y="77349"/>
                    <a:pt x="123845" y="76281"/>
                  </a:cubicBezTo>
                  <a:close/>
                  <a:moveTo>
                    <a:pt x="108530" y="2513"/>
                  </a:moveTo>
                  <a:cubicBezTo>
                    <a:pt x="112322" y="2513"/>
                    <a:pt x="116101" y="2827"/>
                    <a:pt x="119775" y="3662"/>
                  </a:cubicBezTo>
                  <a:cubicBezTo>
                    <a:pt x="119508" y="14270"/>
                    <a:pt x="122177" y="24744"/>
                    <a:pt x="125179" y="34885"/>
                  </a:cubicBezTo>
                  <a:cubicBezTo>
                    <a:pt x="127981" y="44292"/>
                    <a:pt x="132884" y="53098"/>
                    <a:pt x="134786" y="62771"/>
                  </a:cubicBezTo>
                  <a:cubicBezTo>
                    <a:pt x="136220" y="70010"/>
                    <a:pt x="135186" y="77415"/>
                    <a:pt x="129816" y="82786"/>
                  </a:cubicBezTo>
                  <a:cubicBezTo>
                    <a:pt x="129415" y="83186"/>
                    <a:pt x="129048" y="83520"/>
                    <a:pt x="128681" y="83853"/>
                  </a:cubicBezTo>
                  <a:cubicBezTo>
                    <a:pt x="129782" y="80317"/>
                    <a:pt x="130283" y="76548"/>
                    <a:pt x="129582" y="73012"/>
                  </a:cubicBezTo>
                  <a:cubicBezTo>
                    <a:pt x="129534" y="72676"/>
                    <a:pt x="129226" y="72495"/>
                    <a:pt x="128909" y="72495"/>
                  </a:cubicBezTo>
                  <a:cubicBezTo>
                    <a:pt x="128785" y="72495"/>
                    <a:pt x="128660" y="72522"/>
                    <a:pt x="128548" y="72578"/>
                  </a:cubicBezTo>
                  <a:cubicBezTo>
                    <a:pt x="124312" y="74780"/>
                    <a:pt x="119808" y="76515"/>
                    <a:pt x="115138" y="77715"/>
                  </a:cubicBezTo>
                  <a:cubicBezTo>
                    <a:pt x="114771" y="77782"/>
                    <a:pt x="114571" y="78116"/>
                    <a:pt x="114638" y="78416"/>
                  </a:cubicBezTo>
                  <a:lnTo>
                    <a:pt x="114638" y="78583"/>
                  </a:lnTo>
                  <a:cubicBezTo>
                    <a:pt x="114471" y="82786"/>
                    <a:pt x="114972" y="87522"/>
                    <a:pt x="113137" y="91425"/>
                  </a:cubicBezTo>
                  <a:cubicBezTo>
                    <a:pt x="113104" y="91425"/>
                    <a:pt x="113004" y="91459"/>
                    <a:pt x="112970" y="91459"/>
                  </a:cubicBezTo>
                  <a:cubicBezTo>
                    <a:pt x="107366" y="93093"/>
                    <a:pt x="101662" y="94227"/>
                    <a:pt x="95991" y="95395"/>
                  </a:cubicBezTo>
                  <a:cubicBezTo>
                    <a:pt x="88786" y="96896"/>
                    <a:pt x="81781" y="99064"/>
                    <a:pt x="74676" y="101032"/>
                  </a:cubicBezTo>
                  <a:cubicBezTo>
                    <a:pt x="69973" y="102366"/>
                    <a:pt x="65269" y="103601"/>
                    <a:pt x="60499" y="104802"/>
                  </a:cubicBezTo>
                  <a:cubicBezTo>
                    <a:pt x="56396" y="105869"/>
                    <a:pt x="52294" y="106870"/>
                    <a:pt x="48257" y="108271"/>
                  </a:cubicBezTo>
                  <a:cubicBezTo>
                    <a:pt x="44088" y="109772"/>
                    <a:pt x="39318" y="111840"/>
                    <a:pt x="34581" y="112540"/>
                  </a:cubicBezTo>
                  <a:cubicBezTo>
                    <a:pt x="36049" y="111473"/>
                    <a:pt x="37249" y="110072"/>
                    <a:pt x="38050" y="108471"/>
                  </a:cubicBezTo>
                  <a:cubicBezTo>
                    <a:pt x="40919" y="102900"/>
                    <a:pt x="40985" y="95895"/>
                    <a:pt x="40885" y="89757"/>
                  </a:cubicBezTo>
                  <a:cubicBezTo>
                    <a:pt x="40752" y="82652"/>
                    <a:pt x="39918" y="75781"/>
                    <a:pt x="38150" y="68909"/>
                  </a:cubicBezTo>
                  <a:cubicBezTo>
                    <a:pt x="35582" y="58702"/>
                    <a:pt x="31545" y="48928"/>
                    <a:pt x="28143" y="38954"/>
                  </a:cubicBezTo>
                  <a:cubicBezTo>
                    <a:pt x="26375" y="33617"/>
                    <a:pt x="24774" y="28213"/>
                    <a:pt x="23640" y="22676"/>
                  </a:cubicBezTo>
                  <a:cubicBezTo>
                    <a:pt x="23640" y="22576"/>
                    <a:pt x="23606" y="22543"/>
                    <a:pt x="23606" y="22509"/>
                  </a:cubicBezTo>
                  <a:cubicBezTo>
                    <a:pt x="30411" y="17539"/>
                    <a:pt x="38717" y="15371"/>
                    <a:pt x="46823" y="13603"/>
                  </a:cubicBezTo>
                  <a:cubicBezTo>
                    <a:pt x="50926" y="12736"/>
                    <a:pt x="54995" y="12002"/>
                    <a:pt x="59098" y="11201"/>
                  </a:cubicBezTo>
                  <a:cubicBezTo>
                    <a:pt x="63001" y="10401"/>
                    <a:pt x="66837" y="9367"/>
                    <a:pt x="70740" y="8366"/>
                  </a:cubicBezTo>
                  <a:cubicBezTo>
                    <a:pt x="79013" y="6231"/>
                    <a:pt x="87419" y="4496"/>
                    <a:pt x="95925" y="3396"/>
                  </a:cubicBezTo>
                  <a:cubicBezTo>
                    <a:pt x="100058" y="2903"/>
                    <a:pt x="104302" y="2513"/>
                    <a:pt x="108530" y="2513"/>
                  </a:cubicBezTo>
                  <a:close/>
                  <a:moveTo>
                    <a:pt x="108703" y="1"/>
                  </a:moveTo>
                  <a:cubicBezTo>
                    <a:pt x="104610" y="1"/>
                    <a:pt x="100503" y="354"/>
                    <a:pt x="96492" y="827"/>
                  </a:cubicBezTo>
                  <a:cubicBezTo>
                    <a:pt x="92956" y="1227"/>
                    <a:pt x="89453" y="1761"/>
                    <a:pt x="85951" y="2395"/>
                  </a:cubicBezTo>
                  <a:cubicBezTo>
                    <a:pt x="82649" y="2829"/>
                    <a:pt x="79313" y="2595"/>
                    <a:pt x="76010" y="2829"/>
                  </a:cubicBezTo>
                  <a:cubicBezTo>
                    <a:pt x="72808" y="3029"/>
                    <a:pt x="69573" y="3863"/>
                    <a:pt x="66470" y="4697"/>
                  </a:cubicBezTo>
                  <a:cubicBezTo>
                    <a:pt x="59632" y="6565"/>
                    <a:pt x="52994" y="9233"/>
                    <a:pt x="46122" y="10934"/>
                  </a:cubicBezTo>
                  <a:cubicBezTo>
                    <a:pt x="34714" y="13770"/>
                    <a:pt x="21805" y="14103"/>
                    <a:pt x="12065" y="21442"/>
                  </a:cubicBezTo>
                  <a:cubicBezTo>
                    <a:pt x="11798" y="21642"/>
                    <a:pt x="11598" y="21942"/>
                    <a:pt x="11731" y="22242"/>
                  </a:cubicBezTo>
                  <a:cubicBezTo>
                    <a:pt x="12065" y="23110"/>
                    <a:pt x="12432" y="24044"/>
                    <a:pt x="12765" y="24911"/>
                  </a:cubicBezTo>
                  <a:lnTo>
                    <a:pt x="12632" y="24911"/>
                  </a:lnTo>
                  <a:cubicBezTo>
                    <a:pt x="11464" y="25011"/>
                    <a:pt x="10530" y="25378"/>
                    <a:pt x="9763" y="26345"/>
                  </a:cubicBezTo>
                  <a:cubicBezTo>
                    <a:pt x="9430" y="26712"/>
                    <a:pt x="9530" y="27179"/>
                    <a:pt x="9897" y="27480"/>
                  </a:cubicBezTo>
                  <a:cubicBezTo>
                    <a:pt x="15434" y="31716"/>
                    <a:pt x="16868" y="39355"/>
                    <a:pt x="19904" y="45326"/>
                  </a:cubicBezTo>
                  <a:cubicBezTo>
                    <a:pt x="20026" y="45581"/>
                    <a:pt x="20230" y="45686"/>
                    <a:pt x="20442" y="45686"/>
                  </a:cubicBezTo>
                  <a:cubicBezTo>
                    <a:pt x="20921" y="45686"/>
                    <a:pt x="21439" y="45147"/>
                    <a:pt x="21138" y="44592"/>
                  </a:cubicBezTo>
                  <a:cubicBezTo>
                    <a:pt x="18102" y="38587"/>
                    <a:pt x="16601" y="31382"/>
                    <a:pt x="11364" y="26846"/>
                  </a:cubicBezTo>
                  <a:cubicBezTo>
                    <a:pt x="11731" y="26579"/>
                    <a:pt x="12132" y="26412"/>
                    <a:pt x="12632" y="26379"/>
                  </a:cubicBezTo>
                  <a:cubicBezTo>
                    <a:pt x="12932" y="26345"/>
                    <a:pt x="13099" y="26212"/>
                    <a:pt x="13232" y="26012"/>
                  </a:cubicBezTo>
                  <a:cubicBezTo>
                    <a:pt x="17902" y="36853"/>
                    <a:pt x="24607" y="47360"/>
                    <a:pt x="24073" y="59502"/>
                  </a:cubicBezTo>
                  <a:cubicBezTo>
                    <a:pt x="24057" y="59953"/>
                    <a:pt x="24399" y="60178"/>
                    <a:pt x="24749" y="60178"/>
                  </a:cubicBezTo>
                  <a:cubicBezTo>
                    <a:pt x="25099" y="60178"/>
                    <a:pt x="25458" y="59953"/>
                    <a:pt x="25474" y="59502"/>
                  </a:cubicBezTo>
                  <a:cubicBezTo>
                    <a:pt x="26075" y="45926"/>
                    <a:pt x="17869" y="34518"/>
                    <a:pt x="13232" y="22343"/>
                  </a:cubicBezTo>
                  <a:cubicBezTo>
                    <a:pt x="18703" y="18373"/>
                    <a:pt x="25141" y="16538"/>
                    <a:pt x="31746" y="15204"/>
                  </a:cubicBezTo>
                  <a:lnTo>
                    <a:pt x="31746" y="15204"/>
                  </a:lnTo>
                  <a:cubicBezTo>
                    <a:pt x="28410" y="16538"/>
                    <a:pt x="25241" y="18173"/>
                    <a:pt x="22305" y="20241"/>
                  </a:cubicBezTo>
                  <a:lnTo>
                    <a:pt x="22072" y="20508"/>
                  </a:lnTo>
                  <a:cubicBezTo>
                    <a:pt x="20204" y="21308"/>
                    <a:pt x="18303" y="22176"/>
                    <a:pt x="16635" y="23377"/>
                  </a:cubicBezTo>
                  <a:cubicBezTo>
                    <a:pt x="16301" y="23643"/>
                    <a:pt x="16234" y="23977"/>
                    <a:pt x="16401" y="24344"/>
                  </a:cubicBezTo>
                  <a:cubicBezTo>
                    <a:pt x="20638" y="33317"/>
                    <a:pt x="24307" y="42557"/>
                    <a:pt x="26909" y="52164"/>
                  </a:cubicBezTo>
                  <a:cubicBezTo>
                    <a:pt x="28777" y="59169"/>
                    <a:pt x="29911" y="66374"/>
                    <a:pt x="31245" y="73512"/>
                  </a:cubicBezTo>
                  <a:cubicBezTo>
                    <a:pt x="32413" y="79784"/>
                    <a:pt x="33480" y="86222"/>
                    <a:pt x="33413" y="92693"/>
                  </a:cubicBezTo>
                  <a:cubicBezTo>
                    <a:pt x="33380" y="97396"/>
                    <a:pt x="32713" y="103367"/>
                    <a:pt x="28610" y="106269"/>
                  </a:cubicBezTo>
                  <a:cubicBezTo>
                    <a:pt x="28610" y="106269"/>
                    <a:pt x="28610" y="106236"/>
                    <a:pt x="28577" y="106236"/>
                  </a:cubicBezTo>
                  <a:cubicBezTo>
                    <a:pt x="28643" y="106136"/>
                    <a:pt x="28743" y="106036"/>
                    <a:pt x="28777" y="105902"/>
                  </a:cubicBezTo>
                  <a:cubicBezTo>
                    <a:pt x="30878" y="99064"/>
                    <a:pt x="31279" y="91726"/>
                    <a:pt x="31112" y="84587"/>
                  </a:cubicBezTo>
                  <a:cubicBezTo>
                    <a:pt x="30945" y="77615"/>
                    <a:pt x="30144" y="70410"/>
                    <a:pt x="27876" y="63839"/>
                  </a:cubicBezTo>
                  <a:cubicBezTo>
                    <a:pt x="27757" y="63482"/>
                    <a:pt x="27470" y="63329"/>
                    <a:pt x="27184" y="63329"/>
                  </a:cubicBezTo>
                  <a:cubicBezTo>
                    <a:pt x="26748" y="63329"/>
                    <a:pt x="26314" y="63682"/>
                    <a:pt x="26475" y="64206"/>
                  </a:cubicBezTo>
                  <a:cubicBezTo>
                    <a:pt x="28743" y="70710"/>
                    <a:pt x="29477" y="77715"/>
                    <a:pt x="29711" y="84587"/>
                  </a:cubicBezTo>
                  <a:cubicBezTo>
                    <a:pt x="29878" y="90291"/>
                    <a:pt x="29611" y="96195"/>
                    <a:pt x="28410" y="101799"/>
                  </a:cubicBezTo>
                  <a:cubicBezTo>
                    <a:pt x="28410" y="101566"/>
                    <a:pt x="28410" y="101266"/>
                    <a:pt x="28376" y="101032"/>
                  </a:cubicBezTo>
                  <a:cubicBezTo>
                    <a:pt x="28276" y="99264"/>
                    <a:pt x="28243" y="97563"/>
                    <a:pt x="28243" y="95795"/>
                  </a:cubicBezTo>
                  <a:cubicBezTo>
                    <a:pt x="28210" y="92559"/>
                    <a:pt x="28243" y="89257"/>
                    <a:pt x="28143" y="86021"/>
                  </a:cubicBezTo>
                  <a:cubicBezTo>
                    <a:pt x="27976" y="80084"/>
                    <a:pt x="26909" y="74413"/>
                    <a:pt x="25775" y="68609"/>
                  </a:cubicBezTo>
                  <a:cubicBezTo>
                    <a:pt x="23907" y="59269"/>
                    <a:pt x="22372" y="48528"/>
                    <a:pt x="15801" y="41089"/>
                  </a:cubicBezTo>
                  <a:cubicBezTo>
                    <a:pt x="15659" y="40924"/>
                    <a:pt x="15496" y="40856"/>
                    <a:pt x="15336" y="40856"/>
                  </a:cubicBezTo>
                  <a:cubicBezTo>
                    <a:pt x="14818" y="40856"/>
                    <a:pt x="14341" y="41580"/>
                    <a:pt x="14800" y="42090"/>
                  </a:cubicBezTo>
                  <a:cubicBezTo>
                    <a:pt x="21371" y="49529"/>
                    <a:pt x="22739" y="60570"/>
                    <a:pt x="24607" y="69910"/>
                  </a:cubicBezTo>
                  <a:cubicBezTo>
                    <a:pt x="25808" y="75948"/>
                    <a:pt x="26709" y="81785"/>
                    <a:pt x="26809" y="87956"/>
                  </a:cubicBezTo>
                  <a:cubicBezTo>
                    <a:pt x="26875" y="91025"/>
                    <a:pt x="26875" y="94061"/>
                    <a:pt x="26909" y="97096"/>
                  </a:cubicBezTo>
                  <a:cubicBezTo>
                    <a:pt x="26942" y="98597"/>
                    <a:pt x="26975" y="100132"/>
                    <a:pt x="27076" y="101633"/>
                  </a:cubicBezTo>
                  <a:cubicBezTo>
                    <a:pt x="27109" y="102300"/>
                    <a:pt x="27109" y="103067"/>
                    <a:pt x="27142" y="103767"/>
                  </a:cubicBezTo>
                  <a:cubicBezTo>
                    <a:pt x="25041" y="99598"/>
                    <a:pt x="24741" y="94561"/>
                    <a:pt x="24707" y="89958"/>
                  </a:cubicBezTo>
                  <a:cubicBezTo>
                    <a:pt x="24607" y="83553"/>
                    <a:pt x="24874" y="77349"/>
                    <a:pt x="23640" y="70944"/>
                  </a:cubicBezTo>
                  <a:cubicBezTo>
                    <a:pt x="22205" y="63205"/>
                    <a:pt x="19437" y="55733"/>
                    <a:pt x="16535" y="48428"/>
                  </a:cubicBezTo>
                  <a:cubicBezTo>
                    <a:pt x="15267" y="45326"/>
                    <a:pt x="13966" y="42190"/>
                    <a:pt x="12298" y="39255"/>
                  </a:cubicBezTo>
                  <a:cubicBezTo>
                    <a:pt x="11564" y="37920"/>
                    <a:pt x="10597" y="36686"/>
                    <a:pt x="9530" y="35552"/>
                  </a:cubicBezTo>
                  <a:cubicBezTo>
                    <a:pt x="9263" y="35318"/>
                    <a:pt x="9029" y="35052"/>
                    <a:pt x="8729" y="34818"/>
                  </a:cubicBezTo>
                  <a:cubicBezTo>
                    <a:pt x="9229" y="34351"/>
                    <a:pt x="9630" y="33851"/>
                    <a:pt x="10097" y="33350"/>
                  </a:cubicBezTo>
                  <a:cubicBezTo>
                    <a:pt x="10697" y="34251"/>
                    <a:pt x="11097" y="35252"/>
                    <a:pt x="11364" y="36319"/>
                  </a:cubicBezTo>
                  <a:cubicBezTo>
                    <a:pt x="11443" y="36674"/>
                    <a:pt x="11703" y="36827"/>
                    <a:pt x="11977" y="36827"/>
                  </a:cubicBezTo>
                  <a:cubicBezTo>
                    <a:pt x="12399" y="36827"/>
                    <a:pt x="12853" y="36465"/>
                    <a:pt x="12732" y="35919"/>
                  </a:cubicBezTo>
                  <a:cubicBezTo>
                    <a:pt x="12098" y="33250"/>
                    <a:pt x="10397" y="30849"/>
                    <a:pt x="8095" y="29314"/>
                  </a:cubicBezTo>
                  <a:cubicBezTo>
                    <a:pt x="7995" y="29247"/>
                    <a:pt x="7870" y="29214"/>
                    <a:pt x="7745" y="29214"/>
                  </a:cubicBezTo>
                  <a:cubicBezTo>
                    <a:pt x="7620" y="29214"/>
                    <a:pt x="7495" y="29247"/>
                    <a:pt x="7395" y="29314"/>
                  </a:cubicBezTo>
                  <a:cubicBezTo>
                    <a:pt x="6027" y="30181"/>
                    <a:pt x="4726" y="31216"/>
                    <a:pt x="3425" y="32250"/>
                  </a:cubicBezTo>
                  <a:cubicBezTo>
                    <a:pt x="2877" y="32720"/>
                    <a:pt x="3371" y="33435"/>
                    <a:pt x="3948" y="33435"/>
                  </a:cubicBezTo>
                  <a:cubicBezTo>
                    <a:pt x="4108" y="33435"/>
                    <a:pt x="4274" y="33381"/>
                    <a:pt x="4426" y="33250"/>
                  </a:cubicBezTo>
                  <a:cubicBezTo>
                    <a:pt x="5527" y="32383"/>
                    <a:pt x="6561" y="31516"/>
                    <a:pt x="7728" y="30749"/>
                  </a:cubicBezTo>
                  <a:cubicBezTo>
                    <a:pt x="8262" y="31182"/>
                    <a:pt x="8762" y="31649"/>
                    <a:pt x="9229" y="32183"/>
                  </a:cubicBezTo>
                  <a:cubicBezTo>
                    <a:pt x="9196" y="32216"/>
                    <a:pt x="9129" y="32216"/>
                    <a:pt x="9129" y="32250"/>
                  </a:cubicBezTo>
                  <a:cubicBezTo>
                    <a:pt x="8729" y="32683"/>
                    <a:pt x="8362" y="33150"/>
                    <a:pt x="7929" y="33551"/>
                  </a:cubicBezTo>
                  <a:cubicBezTo>
                    <a:pt x="7628" y="33884"/>
                    <a:pt x="7028" y="34151"/>
                    <a:pt x="7028" y="34685"/>
                  </a:cubicBezTo>
                  <a:cubicBezTo>
                    <a:pt x="7028" y="35752"/>
                    <a:pt x="8562" y="36586"/>
                    <a:pt x="9229" y="37387"/>
                  </a:cubicBezTo>
                  <a:cubicBezTo>
                    <a:pt x="11731" y="40255"/>
                    <a:pt x="13232" y="44191"/>
                    <a:pt x="14633" y="47661"/>
                  </a:cubicBezTo>
                  <a:cubicBezTo>
                    <a:pt x="17802" y="55333"/>
                    <a:pt x="20638" y="63172"/>
                    <a:pt x="22239" y="71278"/>
                  </a:cubicBezTo>
                  <a:cubicBezTo>
                    <a:pt x="23573" y="78016"/>
                    <a:pt x="23073" y="84687"/>
                    <a:pt x="23273" y="91459"/>
                  </a:cubicBezTo>
                  <a:cubicBezTo>
                    <a:pt x="23440" y="96863"/>
                    <a:pt x="24140" y="102600"/>
                    <a:pt x="27476" y="106936"/>
                  </a:cubicBezTo>
                  <a:cubicBezTo>
                    <a:pt x="26750" y="107314"/>
                    <a:pt x="27237" y="108273"/>
                    <a:pt x="27904" y="108273"/>
                  </a:cubicBezTo>
                  <a:cubicBezTo>
                    <a:pt x="28003" y="108273"/>
                    <a:pt x="28106" y="108251"/>
                    <a:pt x="28210" y="108204"/>
                  </a:cubicBezTo>
                  <a:cubicBezTo>
                    <a:pt x="28276" y="108137"/>
                    <a:pt x="28310" y="108104"/>
                    <a:pt x="28410" y="108071"/>
                  </a:cubicBezTo>
                  <a:cubicBezTo>
                    <a:pt x="28553" y="108222"/>
                    <a:pt x="28717" y="108286"/>
                    <a:pt x="28877" y="108286"/>
                  </a:cubicBezTo>
                  <a:cubicBezTo>
                    <a:pt x="29316" y="108286"/>
                    <a:pt x="29724" y="107810"/>
                    <a:pt x="29577" y="107370"/>
                  </a:cubicBezTo>
                  <a:cubicBezTo>
                    <a:pt x="33480" y="104535"/>
                    <a:pt x="34548" y="99231"/>
                    <a:pt x="34814" y="94594"/>
                  </a:cubicBezTo>
                  <a:cubicBezTo>
                    <a:pt x="35248" y="87889"/>
                    <a:pt x="34114" y="81085"/>
                    <a:pt x="32946" y="74547"/>
                  </a:cubicBezTo>
                  <a:cubicBezTo>
                    <a:pt x="31612" y="67108"/>
                    <a:pt x="30411" y="59669"/>
                    <a:pt x="28543" y="52331"/>
                  </a:cubicBezTo>
                  <a:cubicBezTo>
                    <a:pt x="26041" y="42590"/>
                    <a:pt x="22272" y="33250"/>
                    <a:pt x="18036" y="24177"/>
                  </a:cubicBezTo>
                  <a:cubicBezTo>
                    <a:pt x="19103" y="23410"/>
                    <a:pt x="20271" y="22843"/>
                    <a:pt x="21472" y="22309"/>
                  </a:cubicBezTo>
                  <a:lnTo>
                    <a:pt x="21472" y="22309"/>
                  </a:lnTo>
                  <a:cubicBezTo>
                    <a:pt x="21305" y="22543"/>
                    <a:pt x="21238" y="22876"/>
                    <a:pt x="21305" y="23243"/>
                  </a:cubicBezTo>
                  <a:cubicBezTo>
                    <a:pt x="23373" y="33551"/>
                    <a:pt x="27142" y="43391"/>
                    <a:pt x="30645" y="53231"/>
                  </a:cubicBezTo>
                  <a:cubicBezTo>
                    <a:pt x="33880" y="62271"/>
                    <a:pt x="37249" y="71711"/>
                    <a:pt x="37983" y="81351"/>
                  </a:cubicBezTo>
                  <a:cubicBezTo>
                    <a:pt x="38450" y="87422"/>
                    <a:pt x="38784" y="93627"/>
                    <a:pt x="37950" y="99731"/>
                  </a:cubicBezTo>
                  <a:cubicBezTo>
                    <a:pt x="37330" y="104299"/>
                    <a:pt x="35625" y="111484"/>
                    <a:pt x="29870" y="111484"/>
                  </a:cubicBezTo>
                  <a:cubicBezTo>
                    <a:pt x="29741" y="111484"/>
                    <a:pt x="29610" y="111480"/>
                    <a:pt x="29477" y="111473"/>
                  </a:cubicBezTo>
                  <a:cubicBezTo>
                    <a:pt x="24774" y="111206"/>
                    <a:pt x="23206" y="104101"/>
                    <a:pt x="22439" y="100565"/>
                  </a:cubicBezTo>
                  <a:cubicBezTo>
                    <a:pt x="21271" y="95095"/>
                    <a:pt x="20971" y="89457"/>
                    <a:pt x="20771" y="83920"/>
                  </a:cubicBezTo>
                  <a:cubicBezTo>
                    <a:pt x="20037" y="66608"/>
                    <a:pt x="15267" y="49328"/>
                    <a:pt x="4893" y="35218"/>
                  </a:cubicBezTo>
                  <a:cubicBezTo>
                    <a:pt x="4126" y="34218"/>
                    <a:pt x="3359" y="33217"/>
                    <a:pt x="2558" y="32250"/>
                  </a:cubicBezTo>
                  <a:cubicBezTo>
                    <a:pt x="2313" y="31957"/>
                    <a:pt x="2027" y="31835"/>
                    <a:pt x="1747" y="31835"/>
                  </a:cubicBezTo>
                  <a:cubicBezTo>
                    <a:pt x="844" y="31835"/>
                    <a:pt x="1" y="33101"/>
                    <a:pt x="790" y="34018"/>
                  </a:cubicBezTo>
                  <a:cubicBezTo>
                    <a:pt x="12265" y="47894"/>
                    <a:pt x="17535" y="65907"/>
                    <a:pt x="18303" y="83686"/>
                  </a:cubicBezTo>
                  <a:cubicBezTo>
                    <a:pt x="18569" y="89224"/>
                    <a:pt x="18870" y="94761"/>
                    <a:pt x="19904" y="100232"/>
                  </a:cubicBezTo>
                  <a:cubicBezTo>
                    <a:pt x="20704" y="104368"/>
                    <a:pt x="21972" y="109438"/>
                    <a:pt x="25374" y="112274"/>
                  </a:cubicBezTo>
                  <a:cubicBezTo>
                    <a:pt x="25041" y="112907"/>
                    <a:pt x="25141" y="113875"/>
                    <a:pt x="26041" y="114208"/>
                  </a:cubicBezTo>
                  <a:cubicBezTo>
                    <a:pt x="27910" y="114915"/>
                    <a:pt x="29844" y="115208"/>
                    <a:pt x="31805" y="115208"/>
                  </a:cubicBezTo>
                  <a:cubicBezTo>
                    <a:pt x="38174" y="115208"/>
                    <a:pt x="44830" y="112120"/>
                    <a:pt x="50492" y="110105"/>
                  </a:cubicBezTo>
                  <a:cubicBezTo>
                    <a:pt x="55329" y="108404"/>
                    <a:pt x="60433" y="107403"/>
                    <a:pt x="65336" y="106102"/>
                  </a:cubicBezTo>
                  <a:cubicBezTo>
                    <a:pt x="70974" y="104601"/>
                    <a:pt x="76611" y="103067"/>
                    <a:pt x="82248" y="101432"/>
                  </a:cubicBezTo>
                  <a:cubicBezTo>
                    <a:pt x="89253" y="99431"/>
                    <a:pt x="96292" y="97863"/>
                    <a:pt x="103430" y="96295"/>
                  </a:cubicBezTo>
                  <a:cubicBezTo>
                    <a:pt x="109968" y="94894"/>
                    <a:pt x="116506" y="93293"/>
                    <a:pt x="122644" y="90525"/>
                  </a:cubicBezTo>
                  <a:cubicBezTo>
                    <a:pt x="127647" y="88223"/>
                    <a:pt x="132284" y="84887"/>
                    <a:pt x="135153" y="80084"/>
                  </a:cubicBezTo>
                  <a:cubicBezTo>
                    <a:pt x="138822" y="73913"/>
                    <a:pt x="138322" y="66074"/>
                    <a:pt x="136620" y="59236"/>
                  </a:cubicBezTo>
                  <a:cubicBezTo>
                    <a:pt x="135486" y="54866"/>
                    <a:pt x="133718" y="50696"/>
                    <a:pt x="132017" y="46560"/>
                  </a:cubicBezTo>
                  <a:cubicBezTo>
                    <a:pt x="130283" y="42290"/>
                    <a:pt x="128748" y="38020"/>
                    <a:pt x="127447" y="33584"/>
                  </a:cubicBezTo>
                  <a:cubicBezTo>
                    <a:pt x="124478" y="23543"/>
                    <a:pt x="121877" y="13203"/>
                    <a:pt x="122310" y="2662"/>
                  </a:cubicBezTo>
                  <a:cubicBezTo>
                    <a:pt x="122344" y="2128"/>
                    <a:pt x="121877" y="1561"/>
                    <a:pt x="121376" y="1428"/>
                  </a:cubicBezTo>
                  <a:cubicBezTo>
                    <a:pt x="117250" y="387"/>
                    <a:pt x="112984" y="1"/>
                    <a:pt x="108703" y="1"/>
                  </a:cubicBezTo>
                  <a:close/>
                </a:path>
              </a:pathLst>
            </a:custGeom>
            <a:solidFill>
              <a:srgbClr val="2042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018;p45">
              <a:extLst>
                <a:ext uri="{FF2B5EF4-FFF2-40B4-BE49-F238E27FC236}">
                  <a16:creationId xmlns:a16="http://schemas.microsoft.com/office/drawing/2014/main" id="{EEF6D5B6-C50E-4344-8C86-9E7C21DA4321}"/>
                </a:ext>
              </a:extLst>
            </p:cNvPr>
            <p:cNvSpPr/>
            <p:nvPr/>
          </p:nvSpPr>
          <p:spPr>
            <a:xfrm>
              <a:off x="2269565" y="3335777"/>
              <a:ext cx="1021299" cy="227874"/>
            </a:xfrm>
            <a:custGeom>
              <a:avLst/>
              <a:gdLst/>
              <a:ahLst/>
              <a:cxnLst/>
              <a:rect l="l" t="t" r="r" b="b"/>
              <a:pathLst>
                <a:path w="59909" h="13367" extrusionOk="0">
                  <a:moveTo>
                    <a:pt x="58809" y="0"/>
                  </a:moveTo>
                  <a:cubicBezTo>
                    <a:pt x="58761" y="0"/>
                    <a:pt x="58710" y="5"/>
                    <a:pt x="58658" y="14"/>
                  </a:cubicBezTo>
                  <a:cubicBezTo>
                    <a:pt x="49218" y="1782"/>
                    <a:pt x="39878" y="3950"/>
                    <a:pt x="30438" y="5785"/>
                  </a:cubicBezTo>
                  <a:cubicBezTo>
                    <a:pt x="20531" y="7686"/>
                    <a:pt x="10323" y="8520"/>
                    <a:pt x="783" y="11956"/>
                  </a:cubicBezTo>
                  <a:cubicBezTo>
                    <a:pt x="1" y="12227"/>
                    <a:pt x="223" y="13366"/>
                    <a:pt x="935" y="13366"/>
                  </a:cubicBezTo>
                  <a:cubicBezTo>
                    <a:pt x="1012" y="13366"/>
                    <a:pt x="1095" y="13353"/>
                    <a:pt x="1183" y="13323"/>
                  </a:cubicBezTo>
                  <a:cubicBezTo>
                    <a:pt x="10757" y="9888"/>
                    <a:pt x="20897" y="9020"/>
                    <a:pt x="30805" y="7152"/>
                  </a:cubicBezTo>
                  <a:cubicBezTo>
                    <a:pt x="40245" y="5351"/>
                    <a:pt x="49585" y="3150"/>
                    <a:pt x="59058" y="1415"/>
                  </a:cubicBezTo>
                  <a:cubicBezTo>
                    <a:pt x="59908" y="1258"/>
                    <a:pt x="59629" y="0"/>
                    <a:pt x="58809" y="0"/>
                  </a:cubicBezTo>
                  <a:close/>
                </a:path>
              </a:pathLst>
            </a:custGeom>
            <a:solidFill>
              <a:srgbClr val="2042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019;p45">
              <a:extLst>
                <a:ext uri="{FF2B5EF4-FFF2-40B4-BE49-F238E27FC236}">
                  <a16:creationId xmlns:a16="http://schemas.microsoft.com/office/drawing/2014/main" id="{89C1A36A-9686-0F4A-9F9D-96EF2B32EB54}"/>
                </a:ext>
              </a:extLst>
            </p:cNvPr>
            <p:cNvSpPr/>
            <p:nvPr/>
          </p:nvSpPr>
          <p:spPr>
            <a:xfrm>
              <a:off x="2152867" y="3360430"/>
              <a:ext cx="1482314" cy="872934"/>
            </a:xfrm>
            <a:custGeom>
              <a:avLst/>
              <a:gdLst/>
              <a:ahLst/>
              <a:cxnLst/>
              <a:rect l="l" t="t" r="r" b="b"/>
              <a:pathLst>
                <a:path w="86952" h="51206" extrusionOk="0">
                  <a:moveTo>
                    <a:pt x="29244" y="15380"/>
                  </a:moveTo>
                  <a:cubicBezTo>
                    <a:pt x="29777" y="16681"/>
                    <a:pt x="30311" y="17982"/>
                    <a:pt x="30878" y="19216"/>
                  </a:cubicBezTo>
                  <a:cubicBezTo>
                    <a:pt x="30778" y="19216"/>
                    <a:pt x="30745" y="19183"/>
                    <a:pt x="30645" y="19183"/>
                  </a:cubicBezTo>
                  <a:cubicBezTo>
                    <a:pt x="27275" y="19316"/>
                    <a:pt x="24073" y="21184"/>
                    <a:pt x="21204" y="22885"/>
                  </a:cubicBezTo>
                  <a:cubicBezTo>
                    <a:pt x="20437" y="21318"/>
                    <a:pt x="19637" y="19716"/>
                    <a:pt x="19036" y="18049"/>
                  </a:cubicBezTo>
                  <a:cubicBezTo>
                    <a:pt x="22439" y="17248"/>
                    <a:pt x="25874" y="16347"/>
                    <a:pt x="29244" y="15380"/>
                  </a:cubicBezTo>
                  <a:close/>
                  <a:moveTo>
                    <a:pt x="31278" y="20150"/>
                  </a:moveTo>
                  <a:cubicBezTo>
                    <a:pt x="31378" y="20350"/>
                    <a:pt x="31478" y="20550"/>
                    <a:pt x="31579" y="20750"/>
                  </a:cubicBezTo>
                  <a:cubicBezTo>
                    <a:pt x="31278" y="20917"/>
                    <a:pt x="31078" y="21151"/>
                    <a:pt x="30978" y="21418"/>
                  </a:cubicBezTo>
                  <a:cubicBezTo>
                    <a:pt x="30889" y="21366"/>
                    <a:pt x="30791" y="21342"/>
                    <a:pt x="30691" y="21342"/>
                  </a:cubicBezTo>
                  <a:cubicBezTo>
                    <a:pt x="30339" y="21342"/>
                    <a:pt x="29970" y="21636"/>
                    <a:pt x="29944" y="22051"/>
                  </a:cubicBezTo>
                  <a:cubicBezTo>
                    <a:pt x="29877" y="21985"/>
                    <a:pt x="29777" y="21851"/>
                    <a:pt x="29711" y="21751"/>
                  </a:cubicBezTo>
                  <a:cubicBezTo>
                    <a:pt x="29558" y="21599"/>
                    <a:pt x="29392" y="21546"/>
                    <a:pt x="29221" y="21546"/>
                  </a:cubicBezTo>
                  <a:cubicBezTo>
                    <a:pt x="29129" y="21546"/>
                    <a:pt x="29036" y="21561"/>
                    <a:pt x="28943" y="21584"/>
                  </a:cubicBezTo>
                  <a:lnTo>
                    <a:pt x="28910" y="21551"/>
                  </a:lnTo>
                  <a:cubicBezTo>
                    <a:pt x="28786" y="21315"/>
                    <a:pt x="28571" y="21215"/>
                    <a:pt x="28349" y="21215"/>
                  </a:cubicBezTo>
                  <a:cubicBezTo>
                    <a:pt x="27914" y="21215"/>
                    <a:pt x="27454" y="21599"/>
                    <a:pt x="27609" y="22085"/>
                  </a:cubicBezTo>
                  <a:cubicBezTo>
                    <a:pt x="27309" y="22085"/>
                    <a:pt x="26975" y="22285"/>
                    <a:pt x="26909" y="22618"/>
                  </a:cubicBezTo>
                  <a:cubicBezTo>
                    <a:pt x="26875" y="22552"/>
                    <a:pt x="26808" y="22518"/>
                    <a:pt x="26775" y="22418"/>
                  </a:cubicBezTo>
                  <a:cubicBezTo>
                    <a:pt x="26606" y="22187"/>
                    <a:pt x="26379" y="22091"/>
                    <a:pt x="26164" y="22091"/>
                  </a:cubicBezTo>
                  <a:cubicBezTo>
                    <a:pt x="25915" y="22091"/>
                    <a:pt x="25682" y="22221"/>
                    <a:pt x="25574" y="22418"/>
                  </a:cubicBezTo>
                  <a:cubicBezTo>
                    <a:pt x="25141" y="22452"/>
                    <a:pt x="24774" y="22852"/>
                    <a:pt x="24940" y="23286"/>
                  </a:cubicBezTo>
                  <a:lnTo>
                    <a:pt x="25207" y="24053"/>
                  </a:lnTo>
                  <a:cubicBezTo>
                    <a:pt x="25141" y="24053"/>
                    <a:pt x="25141" y="24019"/>
                    <a:pt x="25107" y="24019"/>
                  </a:cubicBezTo>
                  <a:cubicBezTo>
                    <a:pt x="25074" y="23919"/>
                    <a:pt x="25041" y="23886"/>
                    <a:pt x="25041" y="23786"/>
                  </a:cubicBezTo>
                  <a:cubicBezTo>
                    <a:pt x="24906" y="23551"/>
                    <a:pt x="24678" y="23451"/>
                    <a:pt x="24447" y="23451"/>
                  </a:cubicBezTo>
                  <a:cubicBezTo>
                    <a:pt x="23989" y="23451"/>
                    <a:pt x="23518" y="23843"/>
                    <a:pt x="23740" y="24353"/>
                  </a:cubicBezTo>
                  <a:cubicBezTo>
                    <a:pt x="23904" y="24715"/>
                    <a:pt x="24036" y="25077"/>
                    <a:pt x="24200" y="25439"/>
                  </a:cubicBezTo>
                  <a:lnTo>
                    <a:pt x="24200" y="25439"/>
                  </a:lnTo>
                  <a:cubicBezTo>
                    <a:pt x="24192" y="25430"/>
                    <a:pt x="24175" y="25420"/>
                    <a:pt x="24140" y="25420"/>
                  </a:cubicBezTo>
                  <a:cubicBezTo>
                    <a:pt x="24073" y="25254"/>
                    <a:pt x="23906" y="25187"/>
                    <a:pt x="23773" y="25120"/>
                  </a:cubicBezTo>
                  <a:cubicBezTo>
                    <a:pt x="23740" y="25054"/>
                    <a:pt x="23706" y="24953"/>
                    <a:pt x="23606" y="24887"/>
                  </a:cubicBezTo>
                  <a:cubicBezTo>
                    <a:pt x="23451" y="24642"/>
                    <a:pt x="23231" y="24541"/>
                    <a:pt x="23014" y="24541"/>
                  </a:cubicBezTo>
                  <a:cubicBezTo>
                    <a:pt x="22670" y="24541"/>
                    <a:pt x="22333" y="24793"/>
                    <a:pt x="22272" y="25120"/>
                  </a:cubicBezTo>
                  <a:cubicBezTo>
                    <a:pt x="22105" y="24787"/>
                    <a:pt x="21972" y="24520"/>
                    <a:pt x="21805" y="24186"/>
                  </a:cubicBezTo>
                  <a:cubicBezTo>
                    <a:pt x="24440" y="22552"/>
                    <a:pt x="27476" y="20717"/>
                    <a:pt x="30645" y="20584"/>
                  </a:cubicBezTo>
                  <a:cubicBezTo>
                    <a:pt x="30978" y="20584"/>
                    <a:pt x="31212" y="20384"/>
                    <a:pt x="31278" y="20150"/>
                  </a:cubicBezTo>
                  <a:close/>
                  <a:moveTo>
                    <a:pt x="79813" y="1470"/>
                  </a:moveTo>
                  <a:cubicBezTo>
                    <a:pt x="80280" y="6073"/>
                    <a:pt x="80447" y="10877"/>
                    <a:pt x="81447" y="15413"/>
                  </a:cubicBezTo>
                  <a:cubicBezTo>
                    <a:pt x="82448" y="19883"/>
                    <a:pt x="84750" y="23919"/>
                    <a:pt x="85350" y="28423"/>
                  </a:cubicBezTo>
                  <a:cubicBezTo>
                    <a:pt x="84149" y="28656"/>
                    <a:pt x="82915" y="28856"/>
                    <a:pt x="81648" y="29157"/>
                  </a:cubicBezTo>
                  <a:cubicBezTo>
                    <a:pt x="79913" y="19983"/>
                    <a:pt x="77845" y="10877"/>
                    <a:pt x="74909" y="2004"/>
                  </a:cubicBezTo>
                  <a:cubicBezTo>
                    <a:pt x="76511" y="1737"/>
                    <a:pt x="78178" y="1570"/>
                    <a:pt x="79813" y="1470"/>
                  </a:cubicBezTo>
                  <a:close/>
                  <a:moveTo>
                    <a:pt x="22472" y="28656"/>
                  </a:moveTo>
                  <a:cubicBezTo>
                    <a:pt x="22405" y="28856"/>
                    <a:pt x="22305" y="29090"/>
                    <a:pt x="22239" y="29323"/>
                  </a:cubicBezTo>
                  <a:lnTo>
                    <a:pt x="22205" y="29323"/>
                  </a:lnTo>
                  <a:cubicBezTo>
                    <a:pt x="22138" y="29090"/>
                    <a:pt x="22072" y="28923"/>
                    <a:pt x="21938" y="28823"/>
                  </a:cubicBezTo>
                  <a:cubicBezTo>
                    <a:pt x="22138" y="28756"/>
                    <a:pt x="22305" y="28690"/>
                    <a:pt x="22472" y="28656"/>
                  </a:cubicBezTo>
                  <a:close/>
                  <a:moveTo>
                    <a:pt x="73475" y="2237"/>
                  </a:moveTo>
                  <a:cubicBezTo>
                    <a:pt x="76444" y="11144"/>
                    <a:pt x="78512" y="20250"/>
                    <a:pt x="80280" y="29490"/>
                  </a:cubicBezTo>
                  <a:cubicBezTo>
                    <a:pt x="79279" y="29724"/>
                    <a:pt x="78312" y="29990"/>
                    <a:pt x="77311" y="30224"/>
                  </a:cubicBezTo>
                  <a:cubicBezTo>
                    <a:pt x="76577" y="28523"/>
                    <a:pt x="76144" y="26688"/>
                    <a:pt x="75677" y="24920"/>
                  </a:cubicBezTo>
                  <a:cubicBezTo>
                    <a:pt x="75076" y="22518"/>
                    <a:pt x="74309" y="20083"/>
                    <a:pt x="73475" y="17715"/>
                  </a:cubicBezTo>
                  <a:cubicBezTo>
                    <a:pt x="71841" y="12878"/>
                    <a:pt x="70006" y="8141"/>
                    <a:pt x="68772" y="3171"/>
                  </a:cubicBezTo>
                  <a:cubicBezTo>
                    <a:pt x="70306" y="2838"/>
                    <a:pt x="71874" y="2504"/>
                    <a:pt x="73475" y="2237"/>
                  </a:cubicBezTo>
                  <a:close/>
                  <a:moveTo>
                    <a:pt x="17569" y="30257"/>
                  </a:moveTo>
                  <a:cubicBezTo>
                    <a:pt x="17444" y="30475"/>
                    <a:pt x="17407" y="30635"/>
                    <a:pt x="17456" y="30791"/>
                  </a:cubicBezTo>
                  <a:lnTo>
                    <a:pt x="17456" y="30791"/>
                  </a:lnTo>
                  <a:cubicBezTo>
                    <a:pt x="17427" y="30715"/>
                    <a:pt x="17398" y="30679"/>
                    <a:pt x="17368" y="30591"/>
                  </a:cubicBezTo>
                  <a:cubicBezTo>
                    <a:pt x="17268" y="30524"/>
                    <a:pt x="17235" y="30424"/>
                    <a:pt x="17135" y="30391"/>
                  </a:cubicBezTo>
                  <a:cubicBezTo>
                    <a:pt x="17268" y="30357"/>
                    <a:pt x="17435" y="30324"/>
                    <a:pt x="17569" y="30257"/>
                  </a:cubicBezTo>
                  <a:close/>
                  <a:moveTo>
                    <a:pt x="30945" y="30691"/>
                  </a:moveTo>
                  <a:cubicBezTo>
                    <a:pt x="30978" y="30758"/>
                    <a:pt x="31078" y="30891"/>
                    <a:pt x="31112" y="30991"/>
                  </a:cubicBezTo>
                  <a:cubicBezTo>
                    <a:pt x="31145" y="31025"/>
                    <a:pt x="31145" y="31058"/>
                    <a:pt x="31212" y="31091"/>
                  </a:cubicBezTo>
                  <a:cubicBezTo>
                    <a:pt x="30911" y="31225"/>
                    <a:pt x="30578" y="31391"/>
                    <a:pt x="30311" y="31492"/>
                  </a:cubicBezTo>
                  <a:cubicBezTo>
                    <a:pt x="30311" y="31391"/>
                    <a:pt x="30311" y="31325"/>
                    <a:pt x="30278" y="31191"/>
                  </a:cubicBezTo>
                  <a:cubicBezTo>
                    <a:pt x="30511" y="31158"/>
                    <a:pt x="30811" y="30991"/>
                    <a:pt x="30945" y="30691"/>
                  </a:cubicBezTo>
                  <a:close/>
                  <a:moveTo>
                    <a:pt x="67404" y="3471"/>
                  </a:moveTo>
                  <a:cubicBezTo>
                    <a:pt x="68638" y="8408"/>
                    <a:pt x="70473" y="13212"/>
                    <a:pt x="72141" y="18049"/>
                  </a:cubicBezTo>
                  <a:cubicBezTo>
                    <a:pt x="72975" y="20417"/>
                    <a:pt x="73675" y="22852"/>
                    <a:pt x="74342" y="25254"/>
                  </a:cubicBezTo>
                  <a:cubicBezTo>
                    <a:pt x="74809" y="27055"/>
                    <a:pt x="75243" y="28856"/>
                    <a:pt x="75977" y="30558"/>
                  </a:cubicBezTo>
                  <a:cubicBezTo>
                    <a:pt x="74843" y="30891"/>
                    <a:pt x="73809" y="31225"/>
                    <a:pt x="72775" y="31558"/>
                  </a:cubicBezTo>
                  <a:cubicBezTo>
                    <a:pt x="70807" y="22185"/>
                    <a:pt x="66003" y="13679"/>
                    <a:pt x="63568" y="4472"/>
                  </a:cubicBezTo>
                  <a:cubicBezTo>
                    <a:pt x="64836" y="4139"/>
                    <a:pt x="66103" y="3805"/>
                    <a:pt x="67404" y="3471"/>
                  </a:cubicBezTo>
                  <a:close/>
                  <a:moveTo>
                    <a:pt x="27109" y="32192"/>
                  </a:moveTo>
                  <a:cubicBezTo>
                    <a:pt x="27209" y="32325"/>
                    <a:pt x="27242" y="32392"/>
                    <a:pt x="27275" y="32492"/>
                  </a:cubicBezTo>
                  <a:cubicBezTo>
                    <a:pt x="26975" y="32559"/>
                    <a:pt x="26642" y="32659"/>
                    <a:pt x="26375" y="32726"/>
                  </a:cubicBezTo>
                  <a:cubicBezTo>
                    <a:pt x="26475" y="32692"/>
                    <a:pt x="26575" y="32626"/>
                    <a:pt x="26642" y="32559"/>
                  </a:cubicBezTo>
                  <a:cubicBezTo>
                    <a:pt x="26875" y="32526"/>
                    <a:pt x="27042" y="32359"/>
                    <a:pt x="27109" y="32192"/>
                  </a:cubicBezTo>
                  <a:close/>
                  <a:moveTo>
                    <a:pt x="25808" y="32726"/>
                  </a:moveTo>
                  <a:cubicBezTo>
                    <a:pt x="25900" y="32749"/>
                    <a:pt x="26024" y="32788"/>
                    <a:pt x="26146" y="32788"/>
                  </a:cubicBezTo>
                  <a:cubicBezTo>
                    <a:pt x="26168" y="32788"/>
                    <a:pt x="26189" y="32786"/>
                    <a:pt x="26210" y="32784"/>
                  </a:cubicBezTo>
                  <a:lnTo>
                    <a:pt x="26210" y="32784"/>
                  </a:lnTo>
                  <a:cubicBezTo>
                    <a:pt x="25705" y="32913"/>
                    <a:pt x="25173" y="33067"/>
                    <a:pt x="24640" y="33193"/>
                  </a:cubicBezTo>
                  <a:cubicBezTo>
                    <a:pt x="25041" y="33059"/>
                    <a:pt x="25441" y="32893"/>
                    <a:pt x="25808" y="32726"/>
                  </a:cubicBezTo>
                  <a:close/>
                  <a:moveTo>
                    <a:pt x="18703" y="33760"/>
                  </a:moveTo>
                  <a:cubicBezTo>
                    <a:pt x="18769" y="33893"/>
                    <a:pt x="18903" y="33993"/>
                    <a:pt x="19103" y="34027"/>
                  </a:cubicBezTo>
                  <a:cubicBezTo>
                    <a:pt x="19036" y="34027"/>
                    <a:pt x="18936" y="34027"/>
                    <a:pt x="18869" y="34060"/>
                  </a:cubicBezTo>
                  <a:cubicBezTo>
                    <a:pt x="18703" y="34060"/>
                    <a:pt x="18536" y="34160"/>
                    <a:pt x="18436" y="34227"/>
                  </a:cubicBezTo>
                  <a:cubicBezTo>
                    <a:pt x="18369" y="34093"/>
                    <a:pt x="18302" y="33993"/>
                    <a:pt x="18269" y="33827"/>
                  </a:cubicBezTo>
                  <a:cubicBezTo>
                    <a:pt x="18402" y="33827"/>
                    <a:pt x="18569" y="33827"/>
                    <a:pt x="18703" y="33760"/>
                  </a:cubicBezTo>
                  <a:close/>
                  <a:moveTo>
                    <a:pt x="34614" y="38930"/>
                  </a:moveTo>
                  <a:cubicBezTo>
                    <a:pt x="34547" y="38997"/>
                    <a:pt x="34547" y="39030"/>
                    <a:pt x="34481" y="39064"/>
                  </a:cubicBezTo>
                  <a:cubicBezTo>
                    <a:pt x="34381" y="39097"/>
                    <a:pt x="34247" y="39164"/>
                    <a:pt x="34114" y="39230"/>
                  </a:cubicBezTo>
                  <a:cubicBezTo>
                    <a:pt x="34080" y="39197"/>
                    <a:pt x="34047" y="39164"/>
                    <a:pt x="33980" y="39164"/>
                  </a:cubicBezTo>
                  <a:cubicBezTo>
                    <a:pt x="34214" y="39064"/>
                    <a:pt x="34414" y="39030"/>
                    <a:pt x="34614" y="38930"/>
                  </a:cubicBezTo>
                  <a:close/>
                  <a:moveTo>
                    <a:pt x="38917" y="38130"/>
                  </a:moveTo>
                  <a:cubicBezTo>
                    <a:pt x="39084" y="38597"/>
                    <a:pt x="39251" y="39030"/>
                    <a:pt x="39351" y="39497"/>
                  </a:cubicBezTo>
                  <a:cubicBezTo>
                    <a:pt x="39284" y="39431"/>
                    <a:pt x="39217" y="39431"/>
                    <a:pt x="39117" y="39431"/>
                  </a:cubicBezTo>
                  <a:lnTo>
                    <a:pt x="38750" y="38697"/>
                  </a:lnTo>
                  <a:cubicBezTo>
                    <a:pt x="38629" y="38424"/>
                    <a:pt x="38419" y="38310"/>
                    <a:pt x="38200" y="38310"/>
                  </a:cubicBezTo>
                  <a:cubicBezTo>
                    <a:pt x="37937" y="38310"/>
                    <a:pt x="37662" y="38475"/>
                    <a:pt x="37516" y="38730"/>
                  </a:cubicBezTo>
                  <a:cubicBezTo>
                    <a:pt x="37449" y="38730"/>
                    <a:pt x="37416" y="38763"/>
                    <a:pt x="37316" y="38763"/>
                  </a:cubicBezTo>
                  <a:cubicBezTo>
                    <a:pt x="37283" y="38697"/>
                    <a:pt x="37183" y="38597"/>
                    <a:pt x="37149" y="38530"/>
                  </a:cubicBezTo>
                  <a:cubicBezTo>
                    <a:pt x="37116" y="38430"/>
                    <a:pt x="37082" y="38396"/>
                    <a:pt x="36982" y="38363"/>
                  </a:cubicBezTo>
                  <a:cubicBezTo>
                    <a:pt x="37616" y="38230"/>
                    <a:pt x="38250" y="38196"/>
                    <a:pt x="38850" y="38130"/>
                  </a:cubicBezTo>
                  <a:close/>
                  <a:moveTo>
                    <a:pt x="62167" y="4872"/>
                  </a:moveTo>
                  <a:cubicBezTo>
                    <a:pt x="64669" y="14146"/>
                    <a:pt x="69472" y="22618"/>
                    <a:pt x="71407" y="32025"/>
                  </a:cubicBezTo>
                  <a:cubicBezTo>
                    <a:pt x="69672" y="32559"/>
                    <a:pt x="68005" y="33093"/>
                    <a:pt x="66337" y="33693"/>
                  </a:cubicBezTo>
                  <a:cubicBezTo>
                    <a:pt x="59799" y="35895"/>
                    <a:pt x="53161" y="37496"/>
                    <a:pt x="46489" y="39264"/>
                  </a:cubicBezTo>
                  <a:cubicBezTo>
                    <a:pt x="44755" y="39731"/>
                    <a:pt x="43053" y="40231"/>
                    <a:pt x="41285" y="40698"/>
                  </a:cubicBezTo>
                  <a:cubicBezTo>
                    <a:pt x="38317" y="31892"/>
                    <a:pt x="34114" y="23586"/>
                    <a:pt x="30611" y="15013"/>
                  </a:cubicBezTo>
                  <a:cubicBezTo>
                    <a:pt x="34414" y="13912"/>
                    <a:pt x="38150" y="12745"/>
                    <a:pt x="41886" y="11511"/>
                  </a:cubicBezTo>
                  <a:cubicBezTo>
                    <a:pt x="42286" y="11377"/>
                    <a:pt x="42720" y="11210"/>
                    <a:pt x="43153" y="11077"/>
                  </a:cubicBezTo>
                  <a:cubicBezTo>
                    <a:pt x="44321" y="13745"/>
                    <a:pt x="45088" y="16547"/>
                    <a:pt x="46222" y="19216"/>
                  </a:cubicBezTo>
                  <a:cubicBezTo>
                    <a:pt x="45055" y="19483"/>
                    <a:pt x="43921" y="19750"/>
                    <a:pt x="42753" y="19983"/>
                  </a:cubicBezTo>
                  <a:cubicBezTo>
                    <a:pt x="42253" y="20050"/>
                    <a:pt x="42119" y="20650"/>
                    <a:pt x="42320" y="21017"/>
                  </a:cubicBezTo>
                  <a:cubicBezTo>
                    <a:pt x="44921" y="26221"/>
                    <a:pt x="46656" y="31825"/>
                    <a:pt x="48724" y="37262"/>
                  </a:cubicBezTo>
                  <a:cubicBezTo>
                    <a:pt x="48856" y="37619"/>
                    <a:pt x="49151" y="37772"/>
                    <a:pt x="49438" y="37772"/>
                  </a:cubicBezTo>
                  <a:cubicBezTo>
                    <a:pt x="49875" y="37772"/>
                    <a:pt x="50293" y="37419"/>
                    <a:pt x="50092" y="36895"/>
                  </a:cubicBezTo>
                  <a:cubicBezTo>
                    <a:pt x="48124" y="31658"/>
                    <a:pt x="46422" y="26254"/>
                    <a:pt x="43987" y="21184"/>
                  </a:cubicBezTo>
                  <a:cubicBezTo>
                    <a:pt x="45155" y="20917"/>
                    <a:pt x="46289" y="20650"/>
                    <a:pt x="47457" y="20417"/>
                  </a:cubicBezTo>
                  <a:cubicBezTo>
                    <a:pt x="47957" y="20350"/>
                    <a:pt x="48090" y="19750"/>
                    <a:pt x="47890" y="19383"/>
                  </a:cubicBezTo>
                  <a:cubicBezTo>
                    <a:pt x="46489" y="16547"/>
                    <a:pt x="45755" y="13512"/>
                    <a:pt x="44554" y="10643"/>
                  </a:cubicBezTo>
                  <a:cubicBezTo>
                    <a:pt x="48724" y="9209"/>
                    <a:pt x="52827" y="7741"/>
                    <a:pt x="57063" y="6407"/>
                  </a:cubicBezTo>
                  <a:cubicBezTo>
                    <a:pt x="59065" y="15547"/>
                    <a:pt x="62501" y="24253"/>
                    <a:pt x="64635" y="33360"/>
                  </a:cubicBezTo>
                  <a:cubicBezTo>
                    <a:pt x="64715" y="33717"/>
                    <a:pt x="64983" y="33869"/>
                    <a:pt x="65263" y="33869"/>
                  </a:cubicBezTo>
                  <a:cubicBezTo>
                    <a:pt x="65690" y="33869"/>
                    <a:pt x="66144" y="33516"/>
                    <a:pt x="66003" y="32993"/>
                  </a:cubicBezTo>
                  <a:cubicBezTo>
                    <a:pt x="63902" y="23886"/>
                    <a:pt x="60399" y="15146"/>
                    <a:pt x="58431" y="6007"/>
                  </a:cubicBezTo>
                  <a:lnTo>
                    <a:pt x="62167" y="4872"/>
                  </a:lnTo>
                  <a:close/>
                  <a:moveTo>
                    <a:pt x="36048" y="31058"/>
                  </a:moveTo>
                  <a:cubicBezTo>
                    <a:pt x="36816" y="32926"/>
                    <a:pt x="37616" y="34794"/>
                    <a:pt x="38317" y="36729"/>
                  </a:cubicBezTo>
                  <a:cubicBezTo>
                    <a:pt x="32646" y="37062"/>
                    <a:pt x="27309" y="40431"/>
                    <a:pt x="22138" y="42399"/>
                  </a:cubicBezTo>
                  <a:cubicBezTo>
                    <a:pt x="21271" y="40031"/>
                    <a:pt x="20104" y="37729"/>
                    <a:pt x="19036" y="35428"/>
                  </a:cubicBezTo>
                  <a:cubicBezTo>
                    <a:pt x="22272" y="35094"/>
                    <a:pt x="25441" y="34527"/>
                    <a:pt x="28576" y="33560"/>
                  </a:cubicBezTo>
                  <a:cubicBezTo>
                    <a:pt x="29911" y="33159"/>
                    <a:pt x="31212" y="32659"/>
                    <a:pt x="32479" y="32159"/>
                  </a:cubicBezTo>
                  <a:cubicBezTo>
                    <a:pt x="33312" y="31850"/>
                    <a:pt x="34458" y="31143"/>
                    <a:pt x="35390" y="31143"/>
                  </a:cubicBezTo>
                  <a:cubicBezTo>
                    <a:pt x="35467" y="31143"/>
                    <a:pt x="35541" y="31148"/>
                    <a:pt x="35615" y="31158"/>
                  </a:cubicBezTo>
                  <a:cubicBezTo>
                    <a:pt x="35782" y="31158"/>
                    <a:pt x="35915" y="31158"/>
                    <a:pt x="36048" y="31058"/>
                  </a:cubicBezTo>
                  <a:close/>
                  <a:moveTo>
                    <a:pt x="33813" y="42132"/>
                  </a:moveTo>
                  <a:cubicBezTo>
                    <a:pt x="33914" y="42233"/>
                    <a:pt x="33947" y="42299"/>
                    <a:pt x="34047" y="42399"/>
                  </a:cubicBezTo>
                  <a:cubicBezTo>
                    <a:pt x="34147" y="42533"/>
                    <a:pt x="34280" y="42599"/>
                    <a:pt x="34414" y="42633"/>
                  </a:cubicBezTo>
                  <a:cubicBezTo>
                    <a:pt x="33613" y="42866"/>
                    <a:pt x="32813" y="43066"/>
                    <a:pt x="31979" y="43333"/>
                  </a:cubicBezTo>
                  <a:cubicBezTo>
                    <a:pt x="32046" y="43267"/>
                    <a:pt x="32079" y="43233"/>
                    <a:pt x="32112" y="43133"/>
                  </a:cubicBezTo>
                  <a:cubicBezTo>
                    <a:pt x="32379" y="43133"/>
                    <a:pt x="32646" y="42966"/>
                    <a:pt x="32813" y="42733"/>
                  </a:cubicBezTo>
                  <a:cubicBezTo>
                    <a:pt x="32896" y="42771"/>
                    <a:pt x="32983" y="42789"/>
                    <a:pt x="33068" y="42789"/>
                  </a:cubicBezTo>
                  <a:cubicBezTo>
                    <a:pt x="33423" y="42789"/>
                    <a:pt x="33760" y="42482"/>
                    <a:pt x="33813" y="42132"/>
                  </a:cubicBezTo>
                  <a:close/>
                  <a:moveTo>
                    <a:pt x="30378" y="43100"/>
                  </a:moveTo>
                  <a:cubicBezTo>
                    <a:pt x="30478" y="43233"/>
                    <a:pt x="30578" y="43367"/>
                    <a:pt x="30711" y="43433"/>
                  </a:cubicBezTo>
                  <a:cubicBezTo>
                    <a:pt x="30778" y="43533"/>
                    <a:pt x="30811" y="43567"/>
                    <a:pt x="30911" y="43600"/>
                  </a:cubicBezTo>
                  <a:cubicBezTo>
                    <a:pt x="30444" y="43734"/>
                    <a:pt x="30077" y="43834"/>
                    <a:pt x="29644" y="43934"/>
                  </a:cubicBezTo>
                  <a:cubicBezTo>
                    <a:pt x="29677" y="43834"/>
                    <a:pt x="29744" y="43667"/>
                    <a:pt x="29744" y="43500"/>
                  </a:cubicBezTo>
                  <a:cubicBezTo>
                    <a:pt x="29977" y="43500"/>
                    <a:pt x="30211" y="43333"/>
                    <a:pt x="30378" y="43100"/>
                  </a:cubicBezTo>
                  <a:close/>
                  <a:moveTo>
                    <a:pt x="28543" y="44167"/>
                  </a:moveTo>
                  <a:cubicBezTo>
                    <a:pt x="28543" y="44201"/>
                    <a:pt x="28576" y="44201"/>
                    <a:pt x="28576" y="44201"/>
                  </a:cubicBezTo>
                  <a:cubicBezTo>
                    <a:pt x="28410" y="44267"/>
                    <a:pt x="28276" y="44334"/>
                    <a:pt x="28109" y="44367"/>
                  </a:cubicBezTo>
                  <a:cubicBezTo>
                    <a:pt x="28143" y="44334"/>
                    <a:pt x="28209" y="44267"/>
                    <a:pt x="28243" y="44201"/>
                  </a:cubicBezTo>
                  <a:cubicBezTo>
                    <a:pt x="28310" y="44201"/>
                    <a:pt x="28443" y="44201"/>
                    <a:pt x="28543" y="44167"/>
                  </a:cubicBezTo>
                  <a:close/>
                  <a:moveTo>
                    <a:pt x="26708" y="44668"/>
                  </a:moveTo>
                  <a:cubicBezTo>
                    <a:pt x="26742" y="44668"/>
                    <a:pt x="26742" y="44701"/>
                    <a:pt x="26775" y="44701"/>
                  </a:cubicBezTo>
                  <a:cubicBezTo>
                    <a:pt x="26642" y="44734"/>
                    <a:pt x="26575" y="44734"/>
                    <a:pt x="26442" y="44768"/>
                  </a:cubicBezTo>
                  <a:cubicBezTo>
                    <a:pt x="26041" y="44901"/>
                    <a:pt x="25608" y="45001"/>
                    <a:pt x="25207" y="45101"/>
                  </a:cubicBezTo>
                  <a:cubicBezTo>
                    <a:pt x="25274" y="45068"/>
                    <a:pt x="25374" y="45001"/>
                    <a:pt x="25407" y="44868"/>
                  </a:cubicBezTo>
                  <a:cubicBezTo>
                    <a:pt x="25468" y="44885"/>
                    <a:pt x="25533" y="44893"/>
                    <a:pt x="25599" y="44893"/>
                  </a:cubicBezTo>
                  <a:cubicBezTo>
                    <a:pt x="25789" y="44893"/>
                    <a:pt x="25993" y="44825"/>
                    <a:pt x="26141" y="44701"/>
                  </a:cubicBezTo>
                  <a:cubicBezTo>
                    <a:pt x="26210" y="44715"/>
                    <a:pt x="26291" y="44723"/>
                    <a:pt x="26373" y="44723"/>
                  </a:cubicBezTo>
                  <a:cubicBezTo>
                    <a:pt x="26490" y="44723"/>
                    <a:pt x="26611" y="44707"/>
                    <a:pt x="26708" y="44668"/>
                  </a:cubicBezTo>
                  <a:close/>
                  <a:moveTo>
                    <a:pt x="24307" y="45168"/>
                  </a:moveTo>
                  <a:cubicBezTo>
                    <a:pt x="24440" y="45235"/>
                    <a:pt x="24574" y="45268"/>
                    <a:pt x="24740" y="45268"/>
                  </a:cubicBezTo>
                  <a:cubicBezTo>
                    <a:pt x="24540" y="45335"/>
                    <a:pt x="24373" y="45368"/>
                    <a:pt x="24140" y="45435"/>
                  </a:cubicBezTo>
                  <a:cubicBezTo>
                    <a:pt x="24207" y="45368"/>
                    <a:pt x="24240" y="45268"/>
                    <a:pt x="24240" y="45201"/>
                  </a:cubicBezTo>
                  <a:cubicBezTo>
                    <a:pt x="24273" y="45201"/>
                    <a:pt x="24273" y="45168"/>
                    <a:pt x="24307" y="45168"/>
                  </a:cubicBezTo>
                  <a:close/>
                  <a:moveTo>
                    <a:pt x="17702" y="18415"/>
                  </a:moveTo>
                  <a:cubicBezTo>
                    <a:pt x="18869" y="21484"/>
                    <a:pt x="20471" y="24353"/>
                    <a:pt x="21705" y="27389"/>
                  </a:cubicBezTo>
                  <a:cubicBezTo>
                    <a:pt x="19737" y="28089"/>
                    <a:pt x="17802" y="28823"/>
                    <a:pt x="15767" y="29257"/>
                  </a:cubicBezTo>
                  <a:cubicBezTo>
                    <a:pt x="15400" y="29357"/>
                    <a:pt x="15133" y="29824"/>
                    <a:pt x="15267" y="30157"/>
                  </a:cubicBezTo>
                  <a:cubicBezTo>
                    <a:pt x="17035" y="35494"/>
                    <a:pt x="20371" y="40164"/>
                    <a:pt x="21705" y="45602"/>
                  </a:cubicBezTo>
                  <a:cubicBezTo>
                    <a:pt x="21738" y="45868"/>
                    <a:pt x="21905" y="46002"/>
                    <a:pt x="22072" y="46069"/>
                  </a:cubicBezTo>
                  <a:cubicBezTo>
                    <a:pt x="17735" y="47603"/>
                    <a:pt x="13432" y="49338"/>
                    <a:pt x="8862" y="49705"/>
                  </a:cubicBezTo>
                  <a:cubicBezTo>
                    <a:pt x="6127" y="40598"/>
                    <a:pt x="5727" y="30991"/>
                    <a:pt x="2691" y="22018"/>
                  </a:cubicBezTo>
                  <a:cubicBezTo>
                    <a:pt x="7695" y="20851"/>
                    <a:pt x="12698" y="19683"/>
                    <a:pt x="17702" y="18415"/>
                  </a:cubicBezTo>
                  <a:close/>
                  <a:moveTo>
                    <a:pt x="80534" y="0"/>
                  </a:moveTo>
                  <a:cubicBezTo>
                    <a:pt x="80517" y="0"/>
                    <a:pt x="80499" y="1"/>
                    <a:pt x="80480" y="2"/>
                  </a:cubicBezTo>
                  <a:cubicBezTo>
                    <a:pt x="74476" y="403"/>
                    <a:pt x="68605" y="1637"/>
                    <a:pt x="62834" y="3205"/>
                  </a:cubicBezTo>
                  <a:cubicBezTo>
                    <a:pt x="62772" y="3178"/>
                    <a:pt x="62704" y="3165"/>
                    <a:pt x="62635" y="3165"/>
                  </a:cubicBezTo>
                  <a:cubicBezTo>
                    <a:pt x="62447" y="3165"/>
                    <a:pt x="62247" y="3258"/>
                    <a:pt x="62100" y="3405"/>
                  </a:cubicBezTo>
                  <a:cubicBezTo>
                    <a:pt x="55396" y="5339"/>
                    <a:pt x="48757" y="7708"/>
                    <a:pt x="42119" y="9976"/>
                  </a:cubicBezTo>
                  <a:cubicBezTo>
                    <a:pt x="29077" y="14379"/>
                    <a:pt x="15567" y="17648"/>
                    <a:pt x="2124" y="20717"/>
                  </a:cubicBezTo>
                  <a:cubicBezTo>
                    <a:pt x="1957" y="20250"/>
                    <a:pt x="1791" y="19783"/>
                    <a:pt x="1590" y="19349"/>
                  </a:cubicBezTo>
                  <a:cubicBezTo>
                    <a:pt x="1459" y="19020"/>
                    <a:pt x="1161" y="18878"/>
                    <a:pt x="871" y="18878"/>
                  </a:cubicBezTo>
                  <a:cubicBezTo>
                    <a:pt x="426" y="18878"/>
                    <a:pt x="1" y="19212"/>
                    <a:pt x="223" y="19716"/>
                  </a:cubicBezTo>
                  <a:cubicBezTo>
                    <a:pt x="390" y="20183"/>
                    <a:pt x="590" y="20650"/>
                    <a:pt x="757" y="21051"/>
                  </a:cubicBezTo>
                  <a:cubicBezTo>
                    <a:pt x="207" y="21374"/>
                    <a:pt x="503" y="22355"/>
                    <a:pt x="1159" y="22355"/>
                  </a:cubicBezTo>
                  <a:cubicBezTo>
                    <a:pt x="1180" y="22355"/>
                    <a:pt x="1202" y="22354"/>
                    <a:pt x="1224" y="22352"/>
                  </a:cubicBezTo>
                  <a:cubicBezTo>
                    <a:pt x="4392" y="31525"/>
                    <a:pt x="4726" y="41399"/>
                    <a:pt x="7595" y="50672"/>
                  </a:cubicBezTo>
                  <a:cubicBezTo>
                    <a:pt x="7695" y="50939"/>
                    <a:pt x="7962" y="51206"/>
                    <a:pt x="8295" y="51206"/>
                  </a:cubicBezTo>
                  <a:cubicBezTo>
                    <a:pt x="14366" y="50872"/>
                    <a:pt x="20004" y="48337"/>
                    <a:pt x="25741" y="46502"/>
                  </a:cubicBezTo>
                  <a:cubicBezTo>
                    <a:pt x="30511" y="45001"/>
                    <a:pt x="35448" y="43667"/>
                    <a:pt x="40318" y="42366"/>
                  </a:cubicBezTo>
                  <a:cubicBezTo>
                    <a:pt x="40447" y="42623"/>
                    <a:pt x="40695" y="42737"/>
                    <a:pt x="40945" y="42737"/>
                  </a:cubicBezTo>
                  <a:cubicBezTo>
                    <a:pt x="41343" y="42737"/>
                    <a:pt x="41747" y="42450"/>
                    <a:pt x="41686" y="41999"/>
                  </a:cubicBezTo>
                  <a:cubicBezTo>
                    <a:pt x="43187" y="41565"/>
                    <a:pt x="44688" y="41198"/>
                    <a:pt x="46189" y="40765"/>
                  </a:cubicBezTo>
                  <a:cubicBezTo>
                    <a:pt x="52860" y="38964"/>
                    <a:pt x="59498" y="37396"/>
                    <a:pt x="66103" y="35228"/>
                  </a:cubicBezTo>
                  <a:cubicBezTo>
                    <a:pt x="72775" y="32959"/>
                    <a:pt x="79379" y="30691"/>
                    <a:pt x="86384" y="29690"/>
                  </a:cubicBezTo>
                  <a:cubicBezTo>
                    <a:pt x="86685" y="29657"/>
                    <a:pt x="86951" y="29257"/>
                    <a:pt x="86951" y="28956"/>
                  </a:cubicBezTo>
                  <a:cubicBezTo>
                    <a:pt x="86451" y="24553"/>
                    <a:pt x="84450" y="20517"/>
                    <a:pt x="83149" y="16214"/>
                  </a:cubicBezTo>
                  <a:cubicBezTo>
                    <a:pt x="81681" y="11244"/>
                    <a:pt x="81748" y="5806"/>
                    <a:pt x="81181" y="703"/>
                  </a:cubicBezTo>
                  <a:cubicBezTo>
                    <a:pt x="81149" y="351"/>
                    <a:pt x="80933" y="0"/>
                    <a:pt x="80534" y="0"/>
                  </a:cubicBezTo>
                  <a:close/>
                </a:path>
              </a:pathLst>
            </a:custGeom>
            <a:solidFill>
              <a:srgbClr val="2042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020;p45">
              <a:extLst>
                <a:ext uri="{FF2B5EF4-FFF2-40B4-BE49-F238E27FC236}">
                  <a16:creationId xmlns:a16="http://schemas.microsoft.com/office/drawing/2014/main" id="{C05ECEE4-C4F5-7A4E-9727-B1DDC370A065}"/>
                </a:ext>
              </a:extLst>
            </p:cNvPr>
            <p:cNvSpPr/>
            <p:nvPr/>
          </p:nvSpPr>
          <p:spPr>
            <a:xfrm>
              <a:off x="2260359" y="3767653"/>
              <a:ext cx="120935" cy="72094"/>
            </a:xfrm>
            <a:custGeom>
              <a:avLst/>
              <a:gdLst/>
              <a:ahLst/>
              <a:cxnLst/>
              <a:rect l="l" t="t" r="r" b="b"/>
              <a:pathLst>
                <a:path w="7094" h="4229" extrusionOk="0">
                  <a:moveTo>
                    <a:pt x="3724" y="1427"/>
                  </a:moveTo>
                  <a:cubicBezTo>
                    <a:pt x="3780" y="1427"/>
                    <a:pt x="3836" y="1430"/>
                    <a:pt x="3892" y="1434"/>
                  </a:cubicBezTo>
                  <a:cubicBezTo>
                    <a:pt x="3825" y="1601"/>
                    <a:pt x="3792" y="1768"/>
                    <a:pt x="3792" y="1935"/>
                  </a:cubicBezTo>
                  <a:cubicBezTo>
                    <a:pt x="3792" y="2168"/>
                    <a:pt x="3925" y="2368"/>
                    <a:pt x="4125" y="2502"/>
                  </a:cubicBezTo>
                  <a:cubicBezTo>
                    <a:pt x="3781" y="2682"/>
                    <a:pt x="3421" y="2798"/>
                    <a:pt x="3056" y="2798"/>
                  </a:cubicBezTo>
                  <a:cubicBezTo>
                    <a:pt x="2679" y="2798"/>
                    <a:pt x="2297" y="2674"/>
                    <a:pt x="1924" y="2368"/>
                  </a:cubicBezTo>
                  <a:cubicBezTo>
                    <a:pt x="2356" y="1812"/>
                    <a:pt x="3019" y="1427"/>
                    <a:pt x="3724" y="1427"/>
                  </a:cubicBezTo>
                  <a:close/>
                  <a:moveTo>
                    <a:pt x="3844" y="1"/>
                  </a:moveTo>
                  <a:cubicBezTo>
                    <a:pt x="2104" y="1"/>
                    <a:pt x="398" y="1172"/>
                    <a:pt x="89" y="3169"/>
                  </a:cubicBezTo>
                  <a:cubicBezTo>
                    <a:pt x="1" y="3719"/>
                    <a:pt x="450" y="4066"/>
                    <a:pt x="862" y="4066"/>
                  </a:cubicBezTo>
                  <a:cubicBezTo>
                    <a:pt x="1074" y="4066"/>
                    <a:pt x="1276" y="3974"/>
                    <a:pt x="1390" y="3769"/>
                  </a:cubicBezTo>
                  <a:cubicBezTo>
                    <a:pt x="1907" y="4092"/>
                    <a:pt x="2425" y="4228"/>
                    <a:pt x="2942" y="4228"/>
                  </a:cubicBezTo>
                  <a:cubicBezTo>
                    <a:pt x="4190" y="4228"/>
                    <a:pt x="5433" y="3432"/>
                    <a:pt x="6660" y="2535"/>
                  </a:cubicBezTo>
                  <a:cubicBezTo>
                    <a:pt x="7061" y="2268"/>
                    <a:pt x="7094" y="1801"/>
                    <a:pt x="6794" y="1434"/>
                  </a:cubicBezTo>
                  <a:cubicBezTo>
                    <a:pt x="6015" y="451"/>
                    <a:pt x="4923" y="1"/>
                    <a:pt x="3844" y="1"/>
                  </a:cubicBezTo>
                  <a:close/>
                </a:path>
              </a:pathLst>
            </a:custGeom>
            <a:solidFill>
              <a:srgbClr val="2042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3021;p45">
              <a:extLst>
                <a:ext uri="{FF2B5EF4-FFF2-40B4-BE49-F238E27FC236}">
                  <a16:creationId xmlns:a16="http://schemas.microsoft.com/office/drawing/2014/main" id="{715BEC4E-77B1-EC44-BA18-40E83AA08A9B}"/>
                </a:ext>
              </a:extLst>
            </p:cNvPr>
            <p:cNvSpPr/>
            <p:nvPr/>
          </p:nvSpPr>
          <p:spPr>
            <a:xfrm>
              <a:off x="2999467" y="3791845"/>
              <a:ext cx="116008" cy="65514"/>
            </a:xfrm>
            <a:custGeom>
              <a:avLst/>
              <a:gdLst/>
              <a:ahLst/>
              <a:cxnLst/>
              <a:rect l="l" t="t" r="r" b="b"/>
              <a:pathLst>
                <a:path w="6805" h="3843" extrusionOk="0">
                  <a:moveTo>
                    <a:pt x="2834" y="1359"/>
                  </a:moveTo>
                  <a:cubicBezTo>
                    <a:pt x="3091" y="1359"/>
                    <a:pt x="3352" y="1431"/>
                    <a:pt x="3603" y="1550"/>
                  </a:cubicBezTo>
                  <a:cubicBezTo>
                    <a:pt x="3469" y="1750"/>
                    <a:pt x="3436" y="2050"/>
                    <a:pt x="3569" y="2284"/>
                  </a:cubicBezTo>
                  <a:cubicBezTo>
                    <a:pt x="3603" y="2317"/>
                    <a:pt x="3603" y="2384"/>
                    <a:pt x="3636" y="2451"/>
                  </a:cubicBezTo>
                  <a:cubicBezTo>
                    <a:pt x="3494" y="2464"/>
                    <a:pt x="3351" y="2472"/>
                    <a:pt x="3210" y="2472"/>
                  </a:cubicBezTo>
                  <a:cubicBezTo>
                    <a:pt x="2659" y="2472"/>
                    <a:pt x="2133" y="2349"/>
                    <a:pt x="1735" y="1950"/>
                  </a:cubicBezTo>
                  <a:cubicBezTo>
                    <a:pt x="2057" y="1527"/>
                    <a:pt x="2441" y="1359"/>
                    <a:pt x="2834" y="1359"/>
                  </a:cubicBezTo>
                  <a:close/>
                  <a:moveTo>
                    <a:pt x="2792" y="0"/>
                  </a:moveTo>
                  <a:cubicBezTo>
                    <a:pt x="1924" y="0"/>
                    <a:pt x="1082" y="407"/>
                    <a:pt x="400" y="1416"/>
                  </a:cubicBezTo>
                  <a:cubicBezTo>
                    <a:pt x="134" y="1617"/>
                    <a:pt x="0" y="1950"/>
                    <a:pt x="234" y="2284"/>
                  </a:cubicBezTo>
                  <a:cubicBezTo>
                    <a:pt x="910" y="3492"/>
                    <a:pt x="2007" y="3842"/>
                    <a:pt x="3194" y="3842"/>
                  </a:cubicBezTo>
                  <a:cubicBezTo>
                    <a:pt x="3646" y="3842"/>
                    <a:pt x="4110" y="3792"/>
                    <a:pt x="4570" y="3718"/>
                  </a:cubicBezTo>
                  <a:cubicBezTo>
                    <a:pt x="4637" y="3718"/>
                    <a:pt x="4770" y="3718"/>
                    <a:pt x="4837" y="3685"/>
                  </a:cubicBezTo>
                  <a:cubicBezTo>
                    <a:pt x="5304" y="3585"/>
                    <a:pt x="5771" y="3451"/>
                    <a:pt x="6171" y="3351"/>
                  </a:cubicBezTo>
                  <a:cubicBezTo>
                    <a:pt x="6772" y="3218"/>
                    <a:pt x="6805" y="2551"/>
                    <a:pt x="6505" y="2184"/>
                  </a:cubicBezTo>
                  <a:cubicBezTo>
                    <a:pt x="5533" y="969"/>
                    <a:pt x="4131" y="0"/>
                    <a:pt x="2792" y="0"/>
                  </a:cubicBezTo>
                  <a:close/>
                </a:path>
              </a:pathLst>
            </a:custGeom>
            <a:solidFill>
              <a:srgbClr val="2042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3022;p45">
              <a:extLst>
                <a:ext uri="{FF2B5EF4-FFF2-40B4-BE49-F238E27FC236}">
                  <a16:creationId xmlns:a16="http://schemas.microsoft.com/office/drawing/2014/main" id="{2EFEF491-1D6C-E84E-91E0-C0E566F7A4BE}"/>
                </a:ext>
              </a:extLst>
            </p:cNvPr>
            <p:cNvSpPr/>
            <p:nvPr/>
          </p:nvSpPr>
          <p:spPr>
            <a:xfrm>
              <a:off x="2737532" y="3607754"/>
              <a:ext cx="124873" cy="80788"/>
            </a:xfrm>
            <a:custGeom>
              <a:avLst/>
              <a:gdLst/>
              <a:ahLst/>
              <a:cxnLst/>
              <a:rect l="l" t="t" r="r" b="b"/>
              <a:pathLst>
                <a:path w="7325" h="4739" extrusionOk="0">
                  <a:moveTo>
                    <a:pt x="3621" y="1394"/>
                  </a:moveTo>
                  <a:cubicBezTo>
                    <a:pt x="3700" y="1394"/>
                    <a:pt x="3778" y="1398"/>
                    <a:pt x="3856" y="1407"/>
                  </a:cubicBezTo>
                  <a:cubicBezTo>
                    <a:pt x="3823" y="1507"/>
                    <a:pt x="3823" y="1573"/>
                    <a:pt x="3823" y="1674"/>
                  </a:cubicBezTo>
                  <a:lnTo>
                    <a:pt x="3823" y="2741"/>
                  </a:lnTo>
                  <a:cubicBezTo>
                    <a:pt x="3823" y="2974"/>
                    <a:pt x="3956" y="3175"/>
                    <a:pt x="4089" y="3308"/>
                  </a:cubicBezTo>
                  <a:cubicBezTo>
                    <a:pt x="3940" y="3326"/>
                    <a:pt x="3788" y="3336"/>
                    <a:pt x="3633" y="3336"/>
                  </a:cubicBezTo>
                  <a:cubicBezTo>
                    <a:pt x="3201" y="3336"/>
                    <a:pt x="2746" y="3253"/>
                    <a:pt x="2255" y="3008"/>
                  </a:cubicBezTo>
                  <a:cubicBezTo>
                    <a:pt x="2126" y="2953"/>
                    <a:pt x="2018" y="2928"/>
                    <a:pt x="1919" y="2928"/>
                  </a:cubicBezTo>
                  <a:cubicBezTo>
                    <a:pt x="1838" y="2928"/>
                    <a:pt x="1763" y="2944"/>
                    <a:pt x="1688" y="2974"/>
                  </a:cubicBezTo>
                  <a:cubicBezTo>
                    <a:pt x="1841" y="1904"/>
                    <a:pt x="2751" y="1394"/>
                    <a:pt x="3621" y="1394"/>
                  </a:cubicBezTo>
                  <a:close/>
                  <a:moveTo>
                    <a:pt x="3578" y="1"/>
                  </a:moveTo>
                  <a:cubicBezTo>
                    <a:pt x="1753" y="1"/>
                    <a:pt x="0" y="1239"/>
                    <a:pt x="253" y="3642"/>
                  </a:cubicBezTo>
                  <a:cubicBezTo>
                    <a:pt x="302" y="4076"/>
                    <a:pt x="681" y="4318"/>
                    <a:pt x="1039" y="4318"/>
                  </a:cubicBezTo>
                  <a:cubicBezTo>
                    <a:pt x="1176" y="4318"/>
                    <a:pt x="1310" y="4283"/>
                    <a:pt x="1421" y="4209"/>
                  </a:cubicBezTo>
                  <a:cubicBezTo>
                    <a:pt x="1454" y="4209"/>
                    <a:pt x="1454" y="4242"/>
                    <a:pt x="1488" y="4242"/>
                  </a:cubicBezTo>
                  <a:cubicBezTo>
                    <a:pt x="2173" y="4585"/>
                    <a:pt x="2854" y="4739"/>
                    <a:pt x="3524" y="4739"/>
                  </a:cubicBezTo>
                  <a:cubicBezTo>
                    <a:pt x="4680" y="4739"/>
                    <a:pt x="5802" y="4281"/>
                    <a:pt x="6858" y="3542"/>
                  </a:cubicBezTo>
                  <a:cubicBezTo>
                    <a:pt x="7158" y="3341"/>
                    <a:pt x="7325" y="3041"/>
                    <a:pt x="7192" y="2708"/>
                  </a:cubicBezTo>
                  <a:cubicBezTo>
                    <a:pt x="6718" y="888"/>
                    <a:pt x="5122" y="1"/>
                    <a:pt x="3578" y="1"/>
                  </a:cubicBezTo>
                  <a:close/>
                </a:path>
              </a:pathLst>
            </a:custGeom>
            <a:solidFill>
              <a:srgbClr val="2042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3023;p45">
              <a:extLst>
                <a:ext uri="{FF2B5EF4-FFF2-40B4-BE49-F238E27FC236}">
                  <a16:creationId xmlns:a16="http://schemas.microsoft.com/office/drawing/2014/main" id="{23D1C6A9-F7D3-BD4C-BC14-6B9F483574F6}"/>
                </a:ext>
              </a:extLst>
            </p:cNvPr>
            <p:cNvSpPr/>
            <p:nvPr/>
          </p:nvSpPr>
          <p:spPr>
            <a:xfrm>
              <a:off x="2338134" y="4102471"/>
              <a:ext cx="590525" cy="199643"/>
            </a:xfrm>
            <a:custGeom>
              <a:avLst/>
              <a:gdLst/>
              <a:ahLst/>
              <a:cxnLst/>
              <a:rect l="l" t="t" r="r" b="b"/>
              <a:pathLst>
                <a:path w="34640" h="11711" extrusionOk="0">
                  <a:moveTo>
                    <a:pt x="33693" y="1"/>
                  </a:moveTo>
                  <a:cubicBezTo>
                    <a:pt x="33619" y="1"/>
                    <a:pt x="33539" y="14"/>
                    <a:pt x="33454" y="42"/>
                  </a:cubicBezTo>
                  <a:cubicBezTo>
                    <a:pt x="22680" y="3678"/>
                    <a:pt x="11872" y="7380"/>
                    <a:pt x="831" y="10316"/>
                  </a:cubicBezTo>
                  <a:cubicBezTo>
                    <a:pt x="0" y="10531"/>
                    <a:pt x="276" y="11710"/>
                    <a:pt x="1003" y="11710"/>
                  </a:cubicBezTo>
                  <a:cubicBezTo>
                    <a:pt x="1065" y="11710"/>
                    <a:pt x="1130" y="11702"/>
                    <a:pt x="1198" y="11683"/>
                  </a:cubicBezTo>
                  <a:cubicBezTo>
                    <a:pt x="12239" y="8748"/>
                    <a:pt x="23013" y="5045"/>
                    <a:pt x="33854" y="1409"/>
                  </a:cubicBezTo>
                  <a:cubicBezTo>
                    <a:pt x="34640" y="1198"/>
                    <a:pt x="34413" y="1"/>
                    <a:pt x="33693" y="1"/>
                  </a:cubicBezTo>
                  <a:close/>
                </a:path>
              </a:pathLst>
            </a:custGeom>
            <a:solidFill>
              <a:srgbClr val="2042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3024;p45">
              <a:extLst>
                <a:ext uri="{FF2B5EF4-FFF2-40B4-BE49-F238E27FC236}">
                  <a16:creationId xmlns:a16="http://schemas.microsoft.com/office/drawing/2014/main" id="{719B8867-00F6-0941-9F3A-F35EC55E7E50}"/>
                </a:ext>
              </a:extLst>
            </p:cNvPr>
            <p:cNvSpPr/>
            <p:nvPr/>
          </p:nvSpPr>
          <p:spPr>
            <a:xfrm>
              <a:off x="2338407" y="4277748"/>
              <a:ext cx="289535" cy="81504"/>
            </a:xfrm>
            <a:custGeom>
              <a:avLst/>
              <a:gdLst/>
              <a:ahLst/>
              <a:cxnLst/>
              <a:rect l="l" t="t" r="r" b="b"/>
              <a:pathLst>
                <a:path w="16984" h="4781" extrusionOk="0">
                  <a:moveTo>
                    <a:pt x="16043" y="1"/>
                  </a:moveTo>
                  <a:cubicBezTo>
                    <a:pt x="15974" y="1"/>
                    <a:pt x="15902" y="11"/>
                    <a:pt x="15825" y="35"/>
                  </a:cubicBezTo>
                  <a:cubicBezTo>
                    <a:pt x="10889" y="1436"/>
                    <a:pt x="5685" y="1736"/>
                    <a:pt x="815" y="3371"/>
                  </a:cubicBezTo>
                  <a:cubicBezTo>
                    <a:pt x="0" y="3612"/>
                    <a:pt x="249" y="4780"/>
                    <a:pt x="946" y="4780"/>
                  </a:cubicBezTo>
                  <a:cubicBezTo>
                    <a:pt x="1020" y="4780"/>
                    <a:pt x="1098" y="4767"/>
                    <a:pt x="1182" y="4738"/>
                  </a:cubicBezTo>
                  <a:cubicBezTo>
                    <a:pt x="6052" y="3104"/>
                    <a:pt x="11255" y="2803"/>
                    <a:pt x="16192" y="1402"/>
                  </a:cubicBezTo>
                  <a:cubicBezTo>
                    <a:pt x="16983" y="1159"/>
                    <a:pt x="16748" y="1"/>
                    <a:pt x="16043" y="1"/>
                  </a:cubicBezTo>
                  <a:close/>
                </a:path>
              </a:pathLst>
            </a:custGeom>
            <a:solidFill>
              <a:srgbClr val="2042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3025;p45">
              <a:extLst>
                <a:ext uri="{FF2B5EF4-FFF2-40B4-BE49-F238E27FC236}">
                  <a16:creationId xmlns:a16="http://schemas.microsoft.com/office/drawing/2014/main" id="{B036ED03-DEED-F243-9DF7-8256AEAFCB49}"/>
                </a:ext>
              </a:extLst>
            </p:cNvPr>
            <p:cNvSpPr/>
            <p:nvPr/>
          </p:nvSpPr>
          <p:spPr>
            <a:xfrm>
              <a:off x="2346983" y="4387063"/>
              <a:ext cx="252661" cy="98040"/>
            </a:xfrm>
            <a:custGeom>
              <a:avLst/>
              <a:gdLst/>
              <a:ahLst/>
              <a:cxnLst/>
              <a:rect l="l" t="t" r="r" b="b"/>
              <a:pathLst>
                <a:path w="14821" h="5751" extrusionOk="0">
                  <a:moveTo>
                    <a:pt x="13848" y="1"/>
                  </a:moveTo>
                  <a:cubicBezTo>
                    <a:pt x="13787" y="1"/>
                    <a:pt x="13722" y="9"/>
                    <a:pt x="13655" y="27"/>
                  </a:cubicBezTo>
                  <a:cubicBezTo>
                    <a:pt x="9318" y="1328"/>
                    <a:pt x="5015" y="2696"/>
                    <a:pt x="745" y="4331"/>
                  </a:cubicBezTo>
                  <a:cubicBezTo>
                    <a:pt x="1" y="4628"/>
                    <a:pt x="187" y="5750"/>
                    <a:pt x="876" y="5750"/>
                  </a:cubicBezTo>
                  <a:cubicBezTo>
                    <a:pt x="959" y="5750"/>
                    <a:pt x="1049" y="5734"/>
                    <a:pt x="1146" y="5698"/>
                  </a:cubicBezTo>
                  <a:cubicBezTo>
                    <a:pt x="5349" y="4064"/>
                    <a:pt x="9652" y="2696"/>
                    <a:pt x="14021" y="1395"/>
                  </a:cubicBezTo>
                  <a:cubicBezTo>
                    <a:pt x="14821" y="1180"/>
                    <a:pt x="14572" y="1"/>
                    <a:pt x="13848" y="1"/>
                  </a:cubicBezTo>
                  <a:close/>
                </a:path>
              </a:pathLst>
            </a:custGeom>
            <a:solidFill>
              <a:srgbClr val="2042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3026;p45">
              <a:extLst>
                <a:ext uri="{FF2B5EF4-FFF2-40B4-BE49-F238E27FC236}">
                  <a16:creationId xmlns:a16="http://schemas.microsoft.com/office/drawing/2014/main" id="{330741DC-C8CB-CE43-803D-119C6AC37DCD}"/>
                </a:ext>
              </a:extLst>
            </p:cNvPr>
            <p:cNvSpPr/>
            <p:nvPr/>
          </p:nvSpPr>
          <p:spPr>
            <a:xfrm>
              <a:off x="2349216" y="4492952"/>
              <a:ext cx="239176" cy="76799"/>
            </a:xfrm>
            <a:custGeom>
              <a:avLst/>
              <a:gdLst/>
              <a:ahLst/>
              <a:cxnLst/>
              <a:rect l="l" t="t" r="r" b="b"/>
              <a:pathLst>
                <a:path w="14030" h="4505" extrusionOk="0">
                  <a:moveTo>
                    <a:pt x="12966" y="1"/>
                  </a:moveTo>
                  <a:cubicBezTo>
                    <a:pt x="12909" y="1"/>
                    <a:pt x="12851" y="7"/>
                    <a:pt x="12790" y="21"/>
                  </a:cubicBezTo>
                  <a:cubicBezTo>
                    <a:pt x="8787" y="988"/>
                    <a:pt x="4917" y="2356"/>
                    <a:pt x="881" y="3123"/>
                  </a:cubicBezTo>
                  <a:cubicBezTo>
                    <a:pt x="1" y="3280"/>
                    <a:pt x="336" y="4505"/>
                    <a:pt x="1104" y="4505"/>
                  </a:cubicBezTo>
                  <a:cubicBezTo>
                    <a:pt x="1150" y="4505"/>
                    <a:pt x="1198" y="4500"/>
                    <a:pt x="1248" y="4491"/>
                  </a:cubicBezTo>
                  <a:cubicBezTo>
                    <a:pt x="5284" y="3757"/>
                    <a:pt x="9187" y="2356"/>
                    <a:pt x="13190" y="1422"/>
                  </a:cubicBezTo>
                  <a:cubicBezTo>
                    <a:pt x="14030" y="1204"/>
                    <a:pt x="13739" y="1"/>
                    <a:pt x="12966" y="1"/>
                  </a:cubicBezTo>
                  <a:close/>
                </a:path>
              </a:pathLst>
            </a:custGeom>
            <a:solidFill>
              <a:srgbClr val="2042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027;p45">
              <a:extLst>
                <a:ext uri="{FF2B5EF4-FFF2-40B4-BE49-F238E27FC236}">
                  <a16:creationId xmlns:a16="http://schemas.microsoft.com/office/drawing/2014/main" id="{365861C5-992F-FB41-8700-E4682197C3EF}"/>
                </a:ext>
              </a:extLst>
            </p:cNvPr>
            <p:cNvSpPr/>
            <p:nvPr/>
          </p:nvSpPr>
          <p:spPr>
            <a:xfrm>
              <a:off x="2704049" y="4302059"/>
              <a:ext cx="266282" cy="89039"/>
            </a:xfrm>
            <a:custGeom>
              <a:avLst/>
              <a:gdLst/>
              <a:ahLst/>
              <a:cxnLst/>
              <a:rect l="l" t="t" r="r" b="b"/>
              <a:pathLst>
                <a:path w="15620" h="5223" extrusionOk="0">
                  <a:moveTo>
                    <a:pt x="14512" y="1"/>
                  </a:moveTo>
                  <a:cubicBezTo>
                    <a:pt x="14473" y="1"/>
                    <a:pt x="14434" y="4"/>
                    <a:pt x="14393" y="10"/>
                  </a:cubicBezTo>
                  <a:cubicBezTo>
                    <a:pt x="9723" y="810"/>
                    <a:pt x="5286" y="2378"/>
                    <a:pt x="783" y="3813"/>
                  </a:cubicBezTo>
                  <a:cubicBezTo>
                    <a:pt x="1" y="4083"/>
                    <a:pt x="223" y="5223"/>
                    <a:pt x="910" y="5223"/>
                  </a:cubicBezTo>
                  <a:cubicBezTo>
                    <a:pt x="985" y="5223"/>
                    <a:pt x="1065" y="5210"/>
                    <a:pt x="1150" y="5180"/>
                  </a:cubicBezTo>
                  <a:cubicBezTo>
                    <a:pt x="5653" y="3746"/>
                    <a:pt x="10090" y="2145"/>
                    <a:pt x="14760" y="1377"/>
                  </a:cubicBezTo>
                  <a:cubicBezTo>
                    <a:pt x="15619" y="1282"/>
                    <a:pt x="15324" y="1"/>
                    <a:pt x="14512" y="1"/>
                  </a:cubicBezTo>
                  <a:close/>
                </a:path>
              </a:pathLst>
            </a:custGeom>
            <a:solidFill>
              <a:srgbClr val="2042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028;p45">
              <a:extLst>
                <a:ext uri="{FF2B5EF4-FFF2-40B4-BE49-F238E27FC236}">
                  <a16:creationId xmlns:a16="http://schemas.microsoft.com/office/drawing/2014/main" id="{201F76C2-7E24-8B4B-9D60-905116414F33}"/>
                </a:ext>
              </a:extLst>
            </p:cNvPr>
            <p:cNvSpPr/>
            <p:nvPr/>
          </p:nvSpPr>
          <p:spPr>
            <a:xfrm>
              <a:off x="2751819" y="4371720"/>
              <a:ext cx="237983" cy="72929"/>
            </a:xfrm>
            <a:custGeom>
              <a:avLst/>
              <a:gdLst/>
              <a:ahLst/>
              <a:cxnLst/>
              <a:rect l="l" t="t" r="r" b="b"/>
              <a:pathLst>
                <a:path w="13960" h="4278" extrusionOk="0">
                  <a:moveTo>
                    <a:pt x="12981" y="1"/>
                  </a:moveTo>
                  <a:cubicBezTo>
                    <a:pt x="12921" y="1"/>
                    <a:pt x="12858" y="9"/>
                    <a:pt x="12792" y="27"/>
                  </a:cubicBezTo>
                  <a:cubicBezTo>
                    <a:pt x="8789" y="761"/>
                    <a:pt x="4919" y="2095"/>
                    <a:pt x="850" y="2896"/>
                  </a:cubicBezTo>
                  <a:cubicBezTo>
                    <a:pt x="1" y="3053"/>
                    <a:pt x="308" y="4277"/>
                    <a:pt x="1100" y="4277"/>
                  </a:cubicBezTo>
                  <a:cubicBezTo>
                    <a:pt x="1148" y="4277"/>
                    <a:pt x="1198" y="4273"/>
                    <a:pt x="1250" y="4263"/>
                  </a:cubicBezTo>
                  <a:cubicBezTo>
                    <a:pt x="5253" y="3463"/>
                    <a:pt x="9122" y="2195"/>
                    <a:pt x="13158" y="1394"/>
                  </a:cubicBezTo>
                  <a:cubicBezTo>
                    <a:pt x="13959" y="1210"/>
                    <a:pt x="13708" y="1"/>
                    <a:pt x="12981" y="1"/>
                  </a:cubicBezTo>
                  <a:close/>
                </a:path>
              </a:pathLst>
            </a:custGeom>
            <a:solidFill>
              <a:srgbClr val="2042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029;p45">
              <a:extLst>
                <a:ext uri="{FF2B5EF4-FFF2-40B4-BE49-F238E27FC236}">
                  <a16:creationId xmlns:a16="http://schemas.microsoft.com/office/drawing/2014/main" id="{A3415084-16B9-914B-8B00-57EAF768F9E1}"/>
                </a:ext>
              </a:extLst>
            </p:cNvPr>
            <p:cNvSpPr/>
            <p:nvPr/>
          </p:nvSpPr>
          <p:spPr>
            <a:xfrm>
              <a:off x="2749807" y="4423258"/>
              <a:ext cx="251297" cy="74071"/>
            </a:xfrm>
            <a:custGeom>
              <a:avLst/>
              <a:gdLst/>
              <a:ahLst/>
              <a:cxnLst/>
              <a:rect l="l" t="t" r="r" b="b"/>
              <a:pathLst>
                <a:path w="14741" h="4345" extrusionOk="0">
                  <a:moveTo>
                    <a:pt x="13905" y="1"/>
                  </a:moveTo>
                  <a:cubicBezTo>
                    <a:pt x="13875" y="1"/>
                    <a:pt x="13843" y="2"/>
                    <a:pt x="13810" y="6"/>
                  </a:cubicBezTo>
                  <a:cubicBezTo>
                    <a:pt x="9407" y="340"/>
                    <a:pt x="5371" y="2508"/>
                    <a:pt x="934" y="2908"/>
                  </a:cubicBezTo>
                  <a:cubicBezTo>
                    <a:pt x="22" y="3006"/>
                    <a:pt x="1" y="4345"/>
                    <a:pt x="871" y="4345"/>
                  </a:cubicBezTo>
                  <a:cubicBezTo>
                    <a:pt x="891" y="4345"/>
                    <a:pt x="913" y="4344"/>
                    <a:pt x="934" y="4342"/>
                  </a:cubicBezTo>
                  <a:cubicBezTo>
                    <a:pt x="5137" y="3942"/>
                    <a:pt x="8973" y="1941"/>
                    <a:pt x="13143" y="1507"/>
                  </a:cubicBezTo>
                  <a:lnTo>
                    <a:pt x="13310" y="1507"/>
                  </a:lnTo>
                  <a:cubicBezTo>
                    <a:pt x="13477" y="1507"/>
                    <a:pt x="13643" y="1440"/>
                    <a:pt x="13810" y="1407"/>
                  </a:cubicBezTo>
                  <a:cubicBezTo>
                    <a:pt x="14679" y="1278"/>
                    <a:pt x="14741" y="1"/>
                    <a:pt x="13905" y="1"/>
                  </a:cubicBezTo>
                  <a:close/>
                </a:path>
              </a:pathLst>
            </a:custGeom>
            <a:solidFill>
              <a:srgbClr val="2042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030;p45">
              <a:extLst>
                <a:ext uri="{FF2B5EF4-FFF2-40B4-BE49-F238E27FC236}">
                  <a16:creationId xmlns:a16="http://schemas.microsoft.com/office/drawing/2014/main" id="{7B35D07A-90F4-9548-8EBB-551FC7CB8FCB}"/>
                </a:ext>
              </a:extLst>
            </p:cNvPr>
            <p:cNvSpPr/>
            <p:nvPr/>
          </p:nvSpPr>
          <p:spPr>
            <a:xfrm>
              <a:off x="2744284" y="4492697"/>
              <a:ext cx="243796" cy="73424"/>
            </a:xfrm>
            <a:custGeom>
              <a:avLst/>
              <a:gdLst/>
              <a:ahLst/>
              <a:cxnLst/>
              <a:rect l="l" t="t" r="r" b="b"/>
              <a:pathLst>
                <a:path w="14301" h="4307" extrusionOk="0">
                  <a:moveTo>
                    <a:pt x="13462" y="0"/>
                  </a:moveTo>
                  <a:cubicBezTo>
                    <a:pt x="13442" y="0"/>
                    <a:pt x="13421" y="1"/>
                    <a:pt x="13400" y="3"/>
                  </a:cubicBezTo>
                  <a:cubicBezTo>
                    <a:pt x="9097" y="536"/>
                    <a:pt x="4894" y="1470"/>
                    <a:pt x="791" y="2871"/>
                  </a:cubicBezTo>
                  <a:cubicBezTo>
                    <a:pt x="0" y="3145"/>
                    <a:pt x="236" y="4307"/>
                    <a:pt x="967" y="4307"/>
                  </a:cubicBezTo>
                  <a:cubicBezTo>
                    <a:pt x="1037" y="4307"/>
                    <a:pt x="1112" y="4296"/>
                    <a:pt x="1192" y="4272"/>
                  </a:cubicBezTo>
                  <a:cubicBezTo>
                    <a:pt x="5128" y="2871"/>
                    <a:pt x="9231" y="1937"/>
                    <a:pt x="13400" y="1437"/>
                  </a:cubicBezTo>
                  <a:cubicBezTo>
                    <a:pt x="14280" y="1339"/>
                    <a:pt x="14300" y="0"/>
                    <a:pt x="13462" y="0"/>
                  </a:cubicBezTo>
                  <a:close/>
                </a:path>
              </a:pathLst>
            </a:custGeom>
            <a:solidFill>
              <a:srgbClr val="2042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031;p45">
              <a:extLst>
                <a:ext uri="{FF2B5EF4-FFF2-40B4-BE49-F238E27FC236}">
                  <a16:creationId xmlns:a16="http://schemas.microsoft.com/office/drawing/2014/main" id="{F691F354-FE7F-E945-9F90-6E6E2858BE19}"/>
                </a:ext>
              </a:extLst>
            </p:cNvPr>
            <p:cNvSpPr/>
            <p:nvPr/>
          </p:nvSpPr>
          <p:spPr>
            <a:xfrm>
              <a:off x="3035696" y="4016477"/>
              <a:ext cx="220424" cy="91886"/>
            </a:xfrm>
            <a:custGeom>
              <a:avLst/>
              <a:gdLst/>
              <a:ahLst/>
              <a:cxnLst/>
              <a:rect l="l" t="t" r="r" b="b"/>
              <a:pathLst>
                <a:path w="12930" h="5390" extrusionOk="0">
                  <a:moveTo>
                    <a:pt x="11922" y="1"/>
                  </a:moveTo>
                  <a:cubicBezTo>
                    <a:pt x="11805" y="1"/>
                    <a:pt x="11679" y="36"/>
                    <a:pt x="11552" y="116"/>
                  </a:cubicBezTo>
                  <a:cubicBezTo>
                    <a:pt x="8283" y="2184"/>
                    <a:pt x="4046" y="2117"/>
                    <a:pt x="677" y="4052"/>
                  </a:cubicBezTo>
                  <a:cubicBezTo>
                    <a:pt x="0" y="4447"/>
                    <a:pt x="420" y="5390"/>
                    <a:pt x="1030" y="5390"/>
                  </a:cubicBezTo>
                  <a:cubicBezTo>
                    <a:pt x="1141" y="5390"/>
                    <a:pt x="1259" y="5358"/>
                    <a:pt x="1378" y="5286"/>
                  </a:cubicBezTo>
                  <a:cubicBezTo>
                    <a:pt x="4780" y="3351"/>
                    <a:pt x="8983" y="3418"/>
                    <a:pt x="12285" y="1383"/>
                  </a:cubicBezTo>
                  <a:cubicBezTo>
                    <a:pt x="12930" y="963"/>
                    <a:pt x="12539" y="1"/>
                    <a:pt x="11922" y="1"/>
                  </a:cubicBezTo>
                  <a:close/>
                </a:path>
              </a:pathLst>
            </a:custGeom>
            <a:solidFill>
              <a:srgbClr val="2042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032;p45">
              <a:extLst>
                <a:ext uri="{FF2B5EF4-FFF2-40B4-BE49-F238E27FC236}">
                  <a16:creationId xmlns:a16="http://schemas.microsoft.com/office/drawing/2014/main" id="{4A34D192-19C6-0D4C-8B62-7DCE666CBB5A}"/>
                </a:ext>
              </a:extLst>
            </p:cNvPr>
            <p:cNvSpPr/>
            <p:nvPr/>
          </p:nvSpPr>
          <p:spPr>
            <a:xfrm>
              <a:off x="3060621" y="4080546"/>
              <a:ext cx="247086" cy="91579"/>
            </a:xfrm>
            <a:custGeom>
              <a:avLst/>
              <a:gdLst/>
              <a:ahLst/>
              <a:cxnLst/>
              <a:rect l="l" t="t" r="r" b="b"/>
              <a:pathLst>
                <a:path w="14494" h="5372" extrusionOk="0">
                  <a:moveTo>
                    <a:pt x="13515" y="1"/>
                  </a:moveTo>
                  <a:cubicBezTo>
                    <a:pt x="13455" y="1"/>
                    <a:pt x="13391" y="9"/>
                    <a:pt x="13325" y="27"/>
                  </a:cubicBezTo>
                  <a:cubicBezTo>
                    <a:pt x="9055" y="1128"/>
                    <a:pt x="4986" y="2662"/>
                    <a:pt x="816" y="3963"/>
                  </a:cubicBezTo>
                  <a:cubicBezTo>
                    <a:pt x="0" y="4175"/>
                    <a:pt x="252" y="5372"/>
                    <a:pt x="952" y="5372"/>
                  </a:cubicBezTo>
                  <a:cubicBezTo>
                    <a:pt x="1024" y="5372"/>
                    <a:pt x="1102" y="5359"/>
                    <a:pt x="1183" y="5331"/>
                  </a:cubicBezTo>
                  <a:cubicBezTo>
                    <a:pt x="5353" y="4030"/>
                    <a:pt x="9422" y="2495"/>
                    <a:pt x="13692" y="1428"/>
                  </a:cubicBezTo>
                  <a:cubicBezTo>
                    <a:pt x="14493" y="1212"/>
                    <a:pt x="14241" y="1"/>
                    <a:pt x="13515" y="1"/>
                  </a:cubicBezTo>
                  <a:close/>
                </a:path>
              </a:pathLst>
            </a:custGeom>
            <a:solidFill>
              <a:srgbClr val="2042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033;p45">
              <a:extLst>
                <a:ext uri="{FF2B5EF4-FFF2-40B4-BE49-F238E27FC236}">
                  <a16:creationId xmlns:a16="http://schemas.microsoft.com/office/drawing/2014/main" id="{018110D0-6D9E-2346-8DF8-16A33575D77D}"/>
                </a:ext>
              </a:extLst>
            </p:cNvPr>
            <p:cNvSpPr/>
            <p:nvPr/>
          </p:nvSpPr>
          <p:spPr>
            <a:xfrm>
              <a:off x="3054330" y="4159805"/>
              <a:ext cx="265600" cy="85698"/>
            </a:xfrm>
            <a:custGeom>
              <a:avLst/>
              <a:gdLst/>
              <a:ahLst/>
              <a:cxnLst/>
              <a:rect l="l" t="t" r="r" b="b"/>
              <a:pathLst>
                <a:path w="15580" h="5027" extrusionOk="0">
                  <a:moveTo>
                    <a:pt x="14539" y="0"/>
                  </a:moveTo>
                  <a:cubicBezTo>
                    <a:pt x="14492" y="0"/>
                    <a:pt x="14444" y="5"/>
                    <a:pt x="14395" y="15"/>
                  </a:cubicBezTo>
                  <a:cubicBezTo>
                    <a:pt x="9858" y="1049"/>
                    <a:pt x="5255" y="2149"/>
                    <a:pt x="785" y="3617"/>
                  </a:cubicBezTo>
                  <a:cubicBezTo>
                    <a:pt x="1" y="3858"/>
                    <a:pt x="226" y="5027"/>
                    <a:pt x="941" y="5027"/>
                  </a:cubicBezTo>
                  <a:cubicBezTo>
                    <a:pt x="1017" y="5027"/>
                    <a:pt x="1099" y="5014"/>
                    <a:pt x="1185" y="4985"/>
                  </a:cubicBezTo>
                  <a:cubicBezTo>
                    <a:pt x="5622" y="3517"/>
                    <a:pt x="10192" y="2450"/>
                    <a:pt x="14762" y="1382"/>
                  </a:cubicBezTo>
                  <a:cubicBezTo>
                    <a:pt x="15579" y="1225"/>
                    <a:pt x="15300" y="0"/>
                    <a:pt x="14539" y="0"/>
                  </a:cubicBezTo>
                  <a:close/>
                </a:path>
              </a:pathLst>
            </a:custGeom>
            <a:solidFill>
              <a:srgbClr val="2042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034;p45">
              <a:extLst>
                <a:ext uri="{FF2B5EF4-FFF2-40B4-BE49-F238E27FC236}">
                  <a16:creationId xmlns:a16="http://schemas.microsoft.com/office/drawing/2014/main" id="{3BEE9681-50A4-5848-9D7B-CE8F81B70F3E}"/>
                </a:ext>
              </a:extLst>
            </p:cNvPr>
            <p:cNvSpPr/>
            <p:nvPr/>
          </p:nvSpPr>
          <p:spPr>
            <a:xfrm>
              <a:off x="3062121" y="4260682"/>
              <a:ext cx="278948" cy="84777"/>
            </a:xfrm>
            <a:custGeom>
              <a:avLst/>
              <a:gdLst/>
              <a:ahLst/>
              <a:cxnLst/>
              <a:rect l="l" t="t" r="r" b="b"/>
              <a:pathLst>
                <a:path w="16363" h="4973" extrusionOk="0">
                  <a:moveTo>
                    <a:pt x="15397" y="1"/>
                  </a:moveTo>
                  <a:cubicBezTo>
                    <a:pt x="15327" y="1"/>
                    <a:pt x="15251" y="12"/>
                    <a:pt x="15172" y="35"/>
                  </a:cubicBezTo>
                  <a:cubicBezTo>
                    <a:pt x="10335" y="1269"/>
                    <a:pt x="5298" y="1570"/>
                    <a:pt x="728" y="3638"/>
                  </a:cubicBezTo>
                  <a:cubicBezTo>
                    <a:pt x="0" y="3987"/>
                    <a:pt x="442" y="4973"/>
                    <a:pt x="1121" y="4973"/>
                  </a:cubicBezTo>
                  <a:cubicBezTo>
                    <a:pt x="1219" y="4973"/>
                    <a:pt x="1323" y="4952"/>
                    <a:pt x="1429" y="4905"/>
                  </a:cubicBezTo>
                  <a:cubicBezTo>
                    <a:pt x="5899" y="2870"/>
                    <a:pt x="10835" y="2604"/>
                    <a:pt x="15572" y="1403"/>
                  </a:cubicBezTo>
                  <a:cubicBezTo>
                    <a:pt x="16363" y="1159"/>
                    <a:pt x="16128" y="1"/>
                    <a:pt x="15397" y="1"/>
                  </a:cubicBezTo>
                  <a:close/>
                </a:path>
              </a:pathLst>
            </a:custGeom>
            <a:solidFill>
              <a:srgbClr val="2042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035;p45">
              <a:extLst>
                <a:ext uri="{FF2B5EF4-FFF2-40B4-BE49-F238E27FC236}">
                  <a16:creationId xmlns:a16="http://schemas.microsoft.com/office/drawing/2014/main" id="{1AE36EFB-0EC4-9A42-A67E-CBB006794F42}"/>
                </a:ext>
              </a:extLst>
            </p:cNvPr>
            <p:cNvSpPr/>
            <p:nvPr/>
          </p:nvSpPr>
          <p:spPr>
            <a:xfrm>
              <a:off x="3083943" y="4346419"/>
              <a:ext cx="237233" cy="72639"/>
            </a:xfrm>
            <a:custGeom>
              <a:avLst/>
              <a:gdLst/>
              <a:ahLst/>
              <a:cxnLst/>
              <a:rect l="l" t="t" r="r" b="b"/>
              <a:pathLst>
                <a:path w="13916" h="4261" extrusionOk="0">
                  <a:moveTo>
                    <a:pt x="12776" y="1"/>
                  </a:moveTo>
                  <a:cubicBezTo>
                    <a:pt x="12737" y="1"/>
                    <a:pt x="12698" y="4"/>
                    <a:pt x="12658" y="10"/>
                  </a:cubicBezTo>
                  <a:cubicBezTo>
                    <a:pt x="8655" y="577"/>
                    <a:pt x="4852" y="2211"/>
                    <a:pt x="849" y="2878"/>
                  </a:cubicBezTo>
                  <a:cubicBezTo>
                    <a:pt x="0" y="3036"/>
                    <a:pt x="278" y="4260"/>
                    <a:pt x="1067" y="4260"/>
                  </a:cubicBezTo>
                  <a:cubicBezTo>
                    <a:pt x="1115" y="4260"/>
                    <a:pt x="1165" y="4256"/>
                    <a:pt x="1216" y="4246"/>
                  </a:cubicBezTo>
                  <a:cubicBezTo>
                    <a:pt x="5219" y="3579"/>
                    <a:pt x="9022" y="1944"/>
                    <a:pt x="13025" y="1377"/>
                  </a:cubicBezTo>
                  <a:cubicBezTo>
                    <a:pt x="13915" y="1250"/>
                    <a:pt x="13562" y="1"/>
                    <a:pt x="12776" y="1"/>
                  </a:cubicBezTo>
                  <a:close/>
                </a:path>
              </a:pathLst>
            </a:custGeom>
            <a:solidFill>
              <a:srgbClr val="2042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3036;p45">
              <a:extLst>
                <a:ext uri="{FF2B5EF4-FFF2-40B4-BE49-F238E27FC236}">
                  <a16:creationId xmlns:a16="http://schemas.microsoft.com/office/drawing/2014/main" id="{904EB527-1138-6847-942A-670FBB444705}"/>
                </a:ext>
              </a:extLst>
            </p:cNvPr>
            <p:cNvSpPr/>
            <p:nvPr/>
          </p:nvSpPr>
          <p:spPr>
            <a:xfrm>
              <a:off x="3093286" y="4409704"/>
              <a:ext cx="237727" cy="75520"/>
            </a:xfrm>
            <a:custGeom>
              <a:avLst/>
              <a:gdLst/>
              <a:ahLst/>
              <a:cxnLst/>
              <a:rect l="l" t="t" r="r" b="b"/>
              <a:pathLst>
                <a:path w="13945" h="4430" extrusionOk="0">
                  <a:moveTo>
                    <a:pt x="12977" y="0"/>
                  </a:moveTo>
                  <a:cubicBezTo>
                    <a:pt x="8741" y="134"/>
                    <a:pt x="4905" y="2069"/>
                    <a:pt x="802" y="3036"/>
                  </a:cubicBezTo>
                  <a:cubicBezTo>
                    <a:pt x="1" y="3221"/>
                    <a:pt x="252" y="4430"/>
                    <a:pt x="979" y="4430"/>
                  </a:cubicBezTo>
                  <a:cubicBezTo>
                    <a:pt x="1039" y="4430"/>
                    <a:pt x="1102" y="4421"/>
                    <a:pt x="1169" y="4404"/>
                  </a:cubicBezTo>
                  <a:cubicBezTo>
                    <a:pt x="5105" y="3470"/>
                    <a:pt x="8841" y="1501"/>
                    <a:pt x="12977" y="1401"/>
                  </a:cubicBezTo>
                  <a:cubicBezTo>
                    <a:pt x="13944" y="1401"/>
                    <a:pt x="13944" y="0"/>
                    <a:pt x="12977" y="0"/>
                  </a:cubicBezTo>
                  <a:close/>
                </a:path>
              </a:pathLst>
            </a:custGeom>
            <a:solidFill>
              <a:srgbClr val="2042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037;p45">
              <a:extLst>
                <a:ext uri="{FF2B5EF4-FFF2-40B4-BE49-F238E27FC236}">
                  <a16:creationId xmlns:a16="http://schemas.microsoft.com/office/drawing/2014/main" id="{4A1BE434-13E2-0B49-81A1-446B9E402C2B}"/>
                </a:ext>
              </a:extLst>
            </p:cNvPr>
            <p:cNvSpPr/>
            <p:nvPr/>
          </p:nvSpPr>
          <p:spPr>
            <a:xfrm>
              <a:off x="3361512" y="3946783"/>
              <a:ext cx="252133" cy="92159"/>
            </a:xfrm>
            <a:custGeom>
              <a:avLst/>
              <a:gdLst/>
              <a:ahLst/>
              <a:cxnLst/>
              <a:rect l="l" t="t" r="r" b="b"/>
              <a:pathLst>
                <a:path w="14790" h="5406" extrusionOk="0">
                  <a:moveTo>
                    <a:pt x="13919" y="0"/>
                  </a:moveTo>
                  <a:cubicBezTo>
                    <a:pt x="13909" y="0"/>
                    <a:pt x="13899" y="0"/>
                    <a:pt x="13889" y="1"/>
                  </a:cubicBezTo>
                  <a:cubicBezTo>
                    <a:pt x="11721" y="34"/>
                    <a:pt x="9553" y="701"/>
                    <a:pt x="7451" y="1335"/>
                  </a:cubicBezTo>
                  <a:cubicBezTo>
                    <a:pt x="5116" y="2002"/>
                    <a:pt x="2748" y="2803"/>
                    <a:pt x="680" y="4037"/>
                  </a:cubicBezTo>
                  <a:cubicBezTo>
                    <a:pt x="0" y="4433"/>
                    <a:pt x="402" y="5406"/>
                    <a:pt x="1028" y="5406"/>
                  </a:cubicBezTo>
                  <a:cubicBezTo>
                    <a:pt x="1140" y="5406"/>
                    <a:pt x="1259" y="5375"/>
                    <a:pt x="1380" y="5304"/>
                  </a:cubicBezTo>
                  <a:cubicBezTo>
                    <a:pt x="3382" y="4104"/>
                    <a:pt x="5617" y="3370"/>
                    <a:pt x="7818" y="2769"/>
                  </a:cubicBezTo>
                  <a:cubicBezTo>
                    <a:pt x="9753" y="2169"/>
                    <a:pt x="11821" y="1535"/>
                    <a:pt x="13889" y="1502"/>
                  </a:cubicBezTo>
                  <a:cubicBezTo>
                    <a:pt x="14780" y="1436"/>
                    <a:pt x="14790" y="0"/>
                    <a:pt x="13919" y="0"/>
                  </a:cubicBezTo>
                  <a:close/>
                </a:path>
              </a:pathLst>
            </a:custGeom>
            <a:solidFill>
              <a:srgbClr val="2042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038;p45">
              <a:extLst>
                <a:ext uri="{FF2B5EF4-FFF2-40B4-BE49-F238E27FC236}">
                  <a16:creationId xmlns:a16="http://schemas.microsoft.com/office/drawing/2014/main" id="{3AF03D59-1C00-384E-9D81-6A3194D29192}"/>
                </a:ext>
              </a:extLst>
            </p:cNvPr>
            <p:cNvSpPr/>
            <p:nvPr/>
          </p:nvSpPr>
          <p:spPr>
            <a:xfrm>
              <a:off x="3385516" y="4023212"/>
              <a:ext cx="159991" cy="57569"/>
            </a:xfrm>
            <a:custGeom>
              <a:avLst/>
              <a:gdLst/>
              <a:ahLst/>
              <a:cxnLst/>
              <a:rect l="l" t="t" r="r" b="b"/>
              <a:pathLst>
                <a:path w="9385" h="3377" extrusionOk="0">
                  <a:moveTo>
                    <a:pt x="8348" y="1"/>
                  </a:moveTo>
                  <a:cubicBezTo>
                    <a:pt x="8294" y="1"/>
                    <a:pt x="8237" y="7"/>
                    <a:pt x="8178" y="21"/>
                  </a:cubicBezTo>
                  <a:cubicBezTo>
                    <a:pt x="5710" y="621"/>
                    <a:pt x="3308" y="1388"/>
                    <a:pt x="840" y="1989"/>
                  </a:cubicBezTo>
                  <a:cubicBezTo>
                    <a:pt x="0" y="2175"/>
                    <a:pt x="291" y="3376"/>
                    <a:pt x="1037" y="3376"/>
                  </a:cubicBezTo>
                  <a:cubicBezTo>
                    <a:pt x="1091" y="3376"/>
                    <a:pt x="1148" y="3370"/>
                    <a:pt x="1206" y="3357"/>
                  </a:cubicBezTo>
                  <a:cubicBezTo>
                    <a:pt x="3675" y="2789"/>
                    <a:pt x="6110" y="1989"/>
                    <a:pt x="8545" y="1388"/>
                  </a:cubicBezTo>
                  <a:cubicBezTo>
                    <a:pt x="9385" y="1202"/>
                    <a:pt x="9094" y="1"/>
                    <a:pt x="8348" y="1"/>
                  </a:cubicBezTo>
                  <a:close/>
                </a:path>
              </a:pathLst>
            </a:custGeom>
            <a:solidFill>
              <a:srgbClr val="2042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039;p45">
              <a:extLst>
                <a:ext uri="{FF2B5EF4-FFF2-40B4-BE49-F238E27FC236}">
                  <a16:creationId xmlns:a16="http://schemas.microsoft.com/office/drawing/2014/main" id="{09C4B8B8-5D73-E041-86A8-986F5C7BF5B1}"/>
                </a:ext>
              </a:extLst>
            </p:cNvPr>
            <p:cNvSpPr/>
            <p:nvPr/>
          </p:nvSpPr>
          <p:spPr>
            <a:xfrm>
              <a:off x="3436219" y="4129339"/>
              <a:ext cx="31282" cy="24463"/>
            </a:xfrm>
            <a:custGeom>
              <a:avLst/>
              <a:gdLst/>
              <a:ahLst/>
              <a:cxnLst/>
              <a:rect l="l" t="t" r="r" b="b"/>
              <a:pathLst>
                <a:path w="1835" h="1435" extrusionOk="0">
                  <a:moveTo>
                    <a:pt x="901" y="0"/>
                  </a:moveTo>
                  <a:cubicBezTo>
                    <a:pt x="0" y="0"/>
                    <a:pt x="0" y="1435"/>
                    <a:pt x="901" y="1435"/>
                  </a:cubicBezTo>
                  <a:cubicBezTo>
                    <a:pt x="1835" y="1435"/>
                    <a:pt x="1835" y="0"/>
                    <a:pt x="901" y="0"/>
                  </a:cubicBezTo>
                  <a:close/>
                </a:path>
              </a:pathLst>
            </a:custGeom>
            <a:solidFill>
              <a:srgbClr val="2042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3040;p45">
              <a:extLst>
                <a:ext uri="{FF2B5EF4-FFF2-40B4-BE49-F238E27FC236}">
                  <a16:creationId xmlns:a16="http://schemas.microsoft.com/office/drawing/2014/main" id="{8289E5EB-7B4D-4B4A-B7DD-98E7962FAD4D}"/>
                </a:ext>
              </a:extLst>
            </p:cNvPr>
            <p:cNvSpPr/>
            <p:nvPr/>
          </p:nvSpPr>
          <p:spPr>
            <a:xfrm>
              <a:off x="2003112" y="3378092"/>
              <a:ext cx="2296810" cy="1873742"/>
            </a:xfrm>
            <a:custGeom>
              <a:avLst/>
              <a:gdLst/>
              <a:ahLst/>
              <a:cxnLst/>
              <a:rect l="l" t="t" r="r" b="b"/>
              <a:pathLst>
                <a:path w="134730" h="109913" extrusionOk="0">
                  <a:moveTo>
                    <a:pt x="117618" y="0"/>
                  </a:moveTo>
                  <a:lnTo>
                    <a:pt x="96269" y="267"/>
                  </a:lnTo>
                  <a:lnTo>
                    <a:pt x="70384" y="2169"/>
                  </a:lnTo>
                  <a:cubicBezTo>
                    <a:pt x="70384" y="2169"/>
                    <a:pt x="31356" y="11942"/>
                    <a:pt x="15912" y="17313"/>
                  </a:cubicBezTo>
                  <a:cubicBezTo>
                    <a:pt x="6750" y="20476"/>
                    <a:pt x="11101" y="24658"/>
                    <a:pt x="10367" y="24658"/>
                  </a:cubicBezTo>
                  <a:cubicBezTo>
                    <a:pt x="10350" y="24658"/>
                    <a:pt x="10330" y="24656"/>
                    <a:pt x="10308" y="24651"/>
                  </a:cubicBezTo>
                  <a:lnTo>
                    <a:pt x="0" y="30522"/>
                  </a:lnTo>
                  <a:lnTo>
                    <a:pt x="3503" y="38328"/>
                  </a:lnTo>
                  <a:lnTo>
                    <a:pt x="18080" y="68016"/>
                  </a:lnTo>
                  <a:lnTo>
                    <a:pt x="19514" y="98938"/>
                  </a:lnTo>
                  <a:lnTo>
                    <a:pt x="26519" y="109912"/>
                  </a:lnTo>
                  <a:lnTo>
                    <a:pt x="62879" y="102540"/>
                  </a:lnTo>
                  <a:lnTo>
                    <a:pt x="117951" y="89031"/>
                  </a:lnTo>
                  <a:lnTo>
                    <a:pt x="130927" y="80925"/>
                  </a:lnTo>
                  <a:lnTo>
                    <a:pt x="134730" y="71218"/>
                  </a:lnTo>
                  <a:lnTo>
                    <a:pt x="117618" y="0"/>
                  </a:lnTo>
                  <a:close/>
                </a:path>
              </a:pathLst>
            </a:custGeom>
            <a:solidFill>
              <a:srgbClr val="5ED1C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3041;p45">
              <a:extLst>
                <a:ext uri="{FF2B5EF4-FFF2-40B4-BE49-F238E27FC236}">
                  <a16:creationId xmlns:a16="http://schemas.microsoft.com/office/drawing/2014/main" id="{127568C9-B1D9-6949-9E6C-4F3809B5FD92}"/>
                </a:ext>
              </a:extLst>
            </p:cNvPr>
            <p:cNvSpPr/>
            <p:nvPr/>
          </p:nvSpPr>
          <p:spPr>
            <a:xfrm>
              <a:off x="3522093" y="4260136"/>
              <a:ext cx="32424" cy="26083"/>
            </a:xfrm>
            <a:custGeom>
              <a:avLst/>
              <a:gdLst/>
              <a:ahLst/>
              <a:cxnLst/>
              <a:rect l="l" t="t" r="r" b="b"/>
              <a:pathLst>
                <a:path w="1902" h="1530" extrusionOk="0">
                  <a:moveTo>
                    <a:pt x="701" y="0"/>
                  </a:moveTo>
                  <a:cubicBezTo>
                    <a:pt x="334" y="0"/>
                    <a:pt x="0" y="334"/>
                    <a:pt x="0" y="734"/>
                  </a:cubicBezTo>
                  <a:cubicBezTo>
                    <a:pt x="0" y="1101"/>
                    <a:pt x="301" y="1401"/>
                    <a:pt x="634" y="1435"/>
                  </a:cubicBezTo>
                  <a:lnTo>
                    <a:pt x="667" y="1435"/>
                  </a:lnTo>
                  <a:cubicBezTo>
                    <a:pt x="701" y="1435"/>
                    <a:pt x="768" y="1435"/>
                    <a:pt x="801" y="1468"/>
                  </a:cubicBezTo>
                  <a:cubicBezTo>
                    <a:pt x="916" y="1491"/>
                    <a:pt x="1015" y="1530"/>
                    <a:pt x="1120" y="1530"/>
                  </a:cubicBezTo>
                  <a:cubicBezTo>
                    <a:pt x="1168" y="1530"/>
                    <a:pt x="1216" y="1522"/>
                    <a:pt x="1268" y="1501"/>
                  </a:cubicBezTo>
                  <a:cubicBezTo>
                    <a:pt x="1835" y="1301"/>
                    <a:pt x="1902" y="567"/>
                    <a:pt x="1435" y="167"/>
                  </a:cubicBezTo>
                  <a:cubicBezTo>
                    <a:pt x="1368" y="134"/>
                    <a:pt x="1335" y="134"/>
                    <a:pt x="1268" y="100"/>
                  </a:cubicBezTo>
                  <a:cubicBezTo>
                    <a:pt x="1134" y="0"/>
                    <a:pt x="968" y="0"/>
                    <a:pt x="801" y="0"/>
                  </a:cubicBezTo>
                  <a:close/>
                </a:path>
              </a:pathLst>
            </a:custGeom>
            <a:solidFill>
              <a:srgbClr val="2042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3042;p45">
              <a:extLst>
                <a:ext uri="{FF2B5EF4-FFF2-40B4-BE49-F238E27FC236}">
                  <a16:creationId xmlns:a16="http://schemas.microsoft.com/office/drawing/2014/main" id="{0423FF29-AE39-8B45-ADDE-3177ECF4FFFC}"/>
                </a:ext>
              </a:extLst>
            </p:cNvPr>
            <p:cNvSpPr/>
            <p:nvPr/>
          </p:nvSpPr>
          <p:spPr>
            <a:xfrm>
              <a:off x="2300781" y="3072120"/>
              <a:ext cx="915025" cy="348724"/>
            </a:xfrm>
            <a:custGeom>
              <a:avLst/>
              <a:gdLst/>
              <a:ahLst/>
              <a:cxnLst/>
              <a:rect l="l" t="t" r="r" b="b"/>
              <a:pathLst>
                <a:path w="53675" h="20456" extrusionOk="0">
                  <a:moveTo>
                    <a:pt x="48554" y="7306"/>
                  </a:moveTo>
                  <a:cubicBezTo>
                    <a:pt x="49055" y="7773"/>
                    <a:pt x="49488" y="8307"/>
                    <a:pt x="49822" y="8908"/>
                  </a:cubicBezTo>
                  <a:cubicBezTo>
                    <a:pt x="50456" y="9975"/>
                    <a:pt x="49488" y="10742"/>
                    <a:pt x="48654" y="11209"/>
                  </a:cubicBezTo>
                  <a:cubicBezTo>
                    <a:pt x="48416" y="11339"/>
                    <a:pt x="48121" y="11610"/>
                    <a:pt x="47935" y="11610"/>
                  </a:cubicBezTo>
                  <a:cubicBezTo>
                    <a:pt x="47834" y="11610"/>
                    <a:pt x="47765" y="11531"/>
                    <a:pt x="47754" y="11309"/>
                  </a:cubicBezTo>
                  <a:cubicBezTo>
                    <a:pt x="47654" y="10742"/>
                    <a:pt x="47820" y="10108"/>
                    <a:pt x="47920" y="9541"/>
                  </a:cubicBezTo>
                  <a:cubicBezTo>
                    <a:pt x="48087" y="8774"/>
                    <a:pt x="48287" y="8040"/>
                    <a:pt x="48554" y="7306"/>
                  </a:cubicBezTo>
                  <a:close/>
                  <a:moveTo>
                    <a:pt x="40852" y="0"/>
                  </a:moveTo>
                  <a:cubicBezTo>
                    <a:pt x="40535" y="0"/>
                    <a:pt x="40210" y="191"/>
                    <a:pt x="40115" y="535"/>
                  </a:cubicBezTo>
                  <a:cubicBezTo>
                    <a:pt x="39781" y="1936"/>
                    <a:pt x="39114" y="3137"/>
                    <a:pt x="38247" y="4271"/>
                  </a:cubicBezTo>
                  <a:cubicBezTo>
                    <a:pt x="37813" y="3871"/>
                    <a:pt x="37279" y="3537"/>
                    <a:pt x="36646" y="3270"/>
                  </a:cubicBezTo>
                  <a:cubicBezTo>
                    <a:pt x="36578" y="3242"/>
                    <a:pt x="36511" y="3230"/>
                    <a:pt x="36446" y="3230"/>
                  </a:cubicBezTo>
                  <a:cubicBezTo>
                    <a:pt x="35964" y="3230"/>
                    <a:pt x="35585" y="3922"/>
                    <a:pt x="35878" y="4304"/>
                  </a:cubicBezTo>
                  <a:cubicBezTo>
                    <a:pt x="36279" y="4971"/>
                    <a:pt x="36879" y="5438"/>
                    <a:pt x="37313" y="6106"/>
                  </a:cubicBezTo>
                  <a:cubicBezTo>
                    <a:pt x="37463" y="6315"/>
                    <a:pt x="37747" y="6444"/>
                    <a:pt x="37996" y="6444"/>
                  </a:cubicBezTo>
                  <a:cubicBezTo>
                    <a:pt x="38025" y="6444"/>
                    <a:pt x="38053" y="6443"/>
                    <a:pt x="38080" y="6439"/>
                  </a:cubicBezTo>
                  <a:lnTo>
                    <a:pt x="38080" y="6439"/>
                  </a:lnTo>
                  <a:cubicBezTo>
                    <a:pt x="38814" y="8407"/>
                    <a:pt x="38047" y="11243"/>
                    <a:pt x="37213" y="13077"/>
                  </a:cubicBezTo>
                  <a:cubicBezTo>
                    <a:pt x="34711" y="11743"/>
                    <a:pt x="34111" y="7240"/>
                    <a:pt x="33577" y="4805"/>
                  </a:cubicBezTo>
                  <a:cubicBezTo>
                    <a:pt x="33492" y="4467"/>
                    <a:pt x="33169" y="4292"/>
                    <a:pt x="32857" y="4292"/>
                  </a:cubicBezTo>
                  <a:cubicBezTo>
                    <a:pt x="32552" y="4292"/>
                    <a:pt x="32259" y="4459"/>
                    <a:pt x="32209" y="4805"/>
                  </a:cubicBezTo>
                  <a:cubicBezTo>
                    <a:pt x="31575" y="8240"/>
                    <a:pt x="32209" y="12277"/>
                    <a:pt x="30541" y="15446"/>
                  </a:cubicBezTo>
                  <a:cubicBezTo>
                    <a:pt x="28040" y="13144"/>
                    <a:pt x="27873" y="9275"/>
                    <a:pt x="27873" y="6106"/>
                  </a:cubicBezTo>
                  <a:cubicBezTo>
                    <a:pt x="27873" y="5656"/>
                    <a:pt x="27484" y="5396"/>
                    <a:pt x="27107" y="5396"/>
                  </a:cubicBezTo>
                  <a:cubicBezTo>
                    <a:pt x="26813" y="5396"/>
                    <a:pt x="26526" y="5554"/>
                    <a:pt x="26438" y="5905"/>
                  </a:cubicBezTo>
                  <a:cubicBezTo>
                    <a:pt x="25538" y="9341"/>
                    <a:pt x="25571" y="13978"/>
                    <a:pt x="23036" y="16780"/>
                  </a:cubicBezTo>
                  <a:cubicBezTo>
                    <a:pt x="22651" y="17207"/>
                    <a:pt x="22290" y="17384"/>
                    <a:pt x="21959" y="17384"/>
                  </a:cubicBezTo>
                  <a:cubicBezTo>
                    <a:pt x="20714" y="17384"/>
                    <a:pt x="19885" y="14877"/>
                    <a:pt x="19700" y="13744"/>
                  </a:cubicBezTo>
                  <a:cubicBezTo>
                    <a:pt x="19734" y="13511"/>
                    <a:pt x="19800" y="13311"/>
                    <a:pt x="19867" y="13144"/>
                  </a:cubicBezTo>
                  <a:cubicBezTo>
                    <a:pt x="20401" y="11143"/>
                    <a:pt x="20934" y="8741"/>
                    <a:pt x="20601" y="6639"/>
                  </a:cubicBezTo>
                  <a:cubicBezTo>
                    <a:pt x="20529" y="6282"/>
                    <a:pt x="20247" y="6116"/>
                    <a:pt x="19949" y="6116"/>
                  </a:cubicBezTo>
                  <a:cubicBezTo>
                    <a:pt x="19691" y="6116"/>
                    <a:pt x="19421" y="6240"/>
                    <a:pt x="19267" y="6472"/>
                  </a:cubicBezTo>
                  <a:cubicBezTo>
                    <a:pt x="18066" y="8474"/>
                    <a:pt x="17899" y="11409"/>
                    <a:pt x="18233" y="13744"/>
                  </a:cubicBezTo>
                  <a:cubicBezTo>
                    <a:pt x="17799" y="15179"/>
                    <a:pt x="17098" y="16813"/>
                    <a:pt x="15864" y="17280"/>
                  </a:cubicBezTo>
                  <a:cubicBezTo>
                    <a:pt x="15738" y="17329"/>
                    <a:pt x="15618" y="17352"/>
                    <a:pt x="15504" y="17352"/>
                  </a:cubicBezTo>
                  <a:cubicBezTo>
                    <a:pt x="14053" y="17352"/>
                    <a:pt x="13579" y="13671"/>
                    <a:pt x="13362" y="12744"/>
                  </a:cubicBezTo>
                  <a:cubicBezTo>
                    <a:pt x="12895" y="10942"/>
                    <a:pt x="12629" y="8741"/>
                    <a:pt x="11528" y="7173"/>
                  </a:cubicBezTo>
                  <a:cubicBezTo>
                    <a:pt x="11361" y="6956"/>
                    <a:pt x="11127" y="6848"/>
                    <a:pt x="10894" y="6848"/>
                  </a:cubicBezTo>
                  <a:cubicBezTo>
                    <a:pt x="10660" y="6848"/>
                    <a:pt x="10427" y="6956"/>
                    <a:pt x="10260" y="7173"/>
                  </a:cubicBezTo>
                  <a:cubicBezTo>
                    <a:pt x="8792" y="9174"/>
                    <a:pt x="8392" y="11576"/>
                    <a:pt x="8292" y="13978"/>
                  </a:cubicBezTo>
                  <a:cubicBezTo>
                    <a:pt x="7592" y="11309"/>
                    <a:pt x="6758" y="8674"/>
                    <a:pt x="5056" y="6439"/>
                  </a:cubicBezTo>
                  <a:cubicBezTo>
                    <a:pt x="4874" y="6211"/>
                    <a:pt x="4629" y="6094"/>
                    <a:pt x="4395" y="6094"/>
                  </a:cubicBezTo>
                  <a:cubicBezTo>
                    <a:pt x="4115" y="6094"/>
                    <a:pt x="3849" y="6261"/>
                    <a:pt x="3722" y="6606"/>
                  </a:cubicBezTo>
                  <a:cubicBezTo>
                    <a:pt x="2488" y="9808"/>
                    <a:pt x="887" y="12977"/>
                    <a:pt x="120" y="16313"/>
                  </a:cubicBezTo>
                  <a:cubicBezTo>
                    <a:pt x="1" y="16868"/>
                    <a:pt x="436" y="17223"/>
                    <a:pt x="858" y="17223"/>
                  </a:cubicBezTo>
                  <a:cubicBezTo>
                    <a:pt x="1145" y="17223"/>
                    <a:pt x="1426" y="17058"/>
                    <a:pt x="1521" y="16680"/>
                  </a:cubicBezTo>
                  <a:cubicBezTo>
                    <a:pt x="2154" y="13811"/>
                    <a:pt x="3455" y="11076"/>
                    <a:pt x="4589" y="8307"/>
                  </a:cubicBezTo>
                  <a:cubicBezTo>
                    <a:pt x="6724" y="11810"/>
                    <a:pt x="7191" y="16079"/>
                    <a:pt x="8426" y="19949"/>
                  </a:cubicBezTo>
                  <a:cubicBezTo>
                    <a:pt x="8545" y="20293"/>
                    <a:pt x="8846" y="20456"/>
                    <a:pt x="9141" y="20456"/>
                  </a:cubicBezTo>
                  <a:cubicBezTo>
                    <a:pt x="9504" y="20456"/>
                    <a:pt x="9860" y="20209"/>
                    <a:pt x="9860" y="19749"/>
                  </a:cubicBezTo>
                  <a:cubicBezTo>
                    <a:pt x="9793" y="16246"/>
                    <a:pt x="9259" y="12277"/>
                    <a:pt x="10861" y="9074"/>
                  </a:cubicBezTo>
                  <a:cubicBezTo>
                    <a:pt x="11859" y="12220"/>
                    <a:pt x="12308" y="18766"/>
                    <a:pt x="15417" y="18766"/>
                  </a:cubicBezTo>
                  <a:cubicBezTo>
                    <a:pt x="15737" y="18766"/>
                    <a:pt x="16085" y="18697"/>
                    <a:pt x="16465" y="18548"/>
                  </a:cubicBezTo>
                  <a:cubicBezTo>
                    <a:pt x="17565" y="18114"/>
                    <a:pt x="18299" y="17147"/>
                    <a:pt x="18800" y="16046"/>
                  </a:cubicBezTo>
                  <a:cubicBezTo>
                    <a:pt x="19355" y="17465"/>
                    <a:pt x="20309" y="18741"/>
                    <a:pt x="21873" y="18741"/>
                  </a:cubicBezTo>
                  <a:cubicBezTo>
                    <a:pt x="22001" y="18741"/>
                    <a:pt x="22133" y="18732"/>
                    <a:pt x="22269" y="18715"/>
                  </a:cubicBezTo>
                  <a:cubicBezTo>
                    <a:pt x="24537" y="18381"/>
                    <a:pt x="25471" y="15579"/>
                    <a:pt x="26105" y="13711"/>
                  </a:cubicBezTo>
                  <a:cubicBezTo>
                    <a:pt x="26405" y="12777"/>
                    <a:pt x="26605" y="11910"/>
                    <a:pt x="26805" y="10942"/>
                  </a:cubicBezTo>
                  <a:cubicBezTo>
                    <a:pt x="27272" y="13311"/>
                    <a:pt x="28273" y="15579"/>
                    <a:pt x="30375" y="17080"/>
                  </a:cubicBezTo>
                  <a:cubicBezTo>
                    <a:pt x="30476" y="17151"/>
                    <a:pt x="30587" y="17182"/>
                    <a:pt x="30699" y="17182"/>
                  </a:cubicBezTo>
                  <a:cubicBezTo>
                    <a:pt x="30954" y="17182"/>
                    <a:pt x="31213" y="17022"/>
                    <a:pt x="31375" y="16813"/>
                  </a:cubicBezTo>
                  <a:cubicBezTo>
                    <a:pt x="32876" y="14612"/>
                    <a:pt x="33076" y="11976"/>
                    <a:pt x="33210" y="9308"/>
                  </a:cubicBezTo>
                  <a:cubicBezTo>
                    <a:pt x="33910" y="11710"/>
                    <a:pt x="35111" y="13911"/>
                    <a:pt x="37380" y="14612"/>
                  </a:cubicBezTo>
                  <a:cubicBezTo>
                    <a:pt x="37439" y="14634"/>
                    <a:pt x="37504" y="14645"/>
                    <a:pt x="37572" y="14645"/>
                  </a:cubicBezTo>
                  <a:cubicBezTo>
                    <a:pt x="37809" y="14645"/>
                    <a:pt x="38069" y="14512"/>
                    <a:pt x="38147" y="14278"/>
                  </a:cubicBezTo>
                  <a:cubicBezTo>
                    <a:pt x="39414" y="11710"/>
                    <a:pt x="40448" y="7940"/>
                    <a:pt x="39114" y="5372"/>
                  </a:cubicBezTo>
                  <a:cubicBezTo>
                    <a:pt x="39948" y="4371"/>
                    <a:pt x="40615" y="3304"/>
                    <a:pt x="41082" y="2103"/>
                  </a:cubicBezTo>
                  <a:cubicBezTo>
                    <a:pt x="42050" y="3037"/>
                    <a:pt x="43417" y="3737"/>
                    <a:pt x="44418" y="4371"/>
                  </a:cubicBezTo>
                  <a:cubicBezTo>
                    <a:pt x="45385" y="4971"/>
                    <a:pt x="46453" y="5605"/>
                    <a:pt x="47453" y="6306"/>
                  </a:cubicBezTo>
                  <a:cubicBezTo>
                    <a:pt x="46953" y="7573"/>
                    <a:pt x="46586" y="8874"/>
                    <a:pt x="46419" y="10209"/>
                  </a:cubicBezTo>
                  <a:cubicBezTo>
                    <a:pt x="46286" y="11109"/>
                    <a:pt x="46253" y="12544"/>
                    <a:pt x="47320" y="12910"/>
                  </a:cubicBezTo>
                  <a:cubicBezTo>
                    <a:pt x="47503" y="12980"/>
                    <a:pt x="47693" y="13011"/>
                    <a:pt x="47885" y="13011"/>
                  </a:cubicBezTo>
                  <a:cubicBezTo>
                    <a:pt x="48984" y="13011"/>
                    <a:pt x="50169" y="11991"/>
                    <a:pt x="50822" y="11309"/>
                  </a:cubicBezTo>
                  <a:cubicBezTo>
                    <a:pt x="52624" y="9475"/>
                    <a:pt x="51423" y="7640"/>
                    <a:pt x="49321" y="5939"/>
                  </a:cubicBezTo>
                  <a:cubicBezTo>
                    <a:pt x="49788" y="5538"/>
                    <a:pt x="50456" y="5105"/>
                    <a:pt x="50822" y="4805"/>
                  </a:cubicBezTo>
                  <a:cubicBezTo>
                    <a:pt x="51590" y="4304"/>
                    <a:pt x="52424" y="3704"/>
                    <a:pt x="53157" y="2970"/>
                  </a:cubicBezTo>
                  <a:cubicBezTo>
                    <a:pt x="53675" y="2504"/>
                    <a:pt x="53189" y="1757"/>
                    <a:pt x="52633" y="1757"/>
                  </a:cubicBezTo>
                  <a:cubicBezTo>
                    <a:pt x="52473" y="1757"/>
                    <a:pt x="52306" y="1820"/>
                    <a:pt x="52157" y="1969"/>
                  </a:cubicBezTo>
                  <a:cubicBezTo>
                    <a:pt x="51056" y="3037"/>
                    <a:pt x="49221" y="3971"/>
                    <a:pt x="48154" y="5238"/>
                  </a:cubicBezTo>
                  <a:cubicBezTo>
                    <a:pt x="45452" y="3304"/>
                    <a:pt x="42083" y="1636"/>
                    <a:pt x="41449" y="335"/>
                  </a:cubicBezTo>
                  <a:cubicBezTo>
                    <a:pt x="41321" y="107"/>
                    <a:pt x="41089" y="0"/>
                    <a:pt x="40852" y="0"/>
                  </a:cubicBezTo>
                  <a:close/>
                </a:path>
              </a:pathLst>
            </a:custGeom>
            <a:solidFill>
              <a:srgbClr val="2042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3043;p45">
              <a:extLst>
                <a:ext uri="{FF2B5EF4-FFF2-40B4-BE49-F238E27FC236}">
                  <a16:creationId xmlns:a16="http://schemas.microsoft.com/office/drawing/2014/main" id="{B2823504-98E8-9C4A-8359-4D2B8DE9D153}"/>
                </a:ext>
              </a:extLst>
            </p:cNvPr>
            <p:cNvSpPr/>
            <p:nvPr/>
          </p:nvSpPr>
          <p:spPr>
            <a:xfrm>
              <a:off x="2664360" y="4488468"/>
              <a:ext cx="264015" cy="77413"/>
            </a:xfrm>
            <a:custGeom>
              <a:avLst/>
              <a:gdLst/>
              <a:ahLst/>
              <a:cxnLst/>
              <a:rect l="l" t="t" r="r" b="b"/>
              <a:pathLst>
                <a:path w="15487" h="4541" extrusionOk="0">
                  <a:moveTo>
                    <a:pt x="13912" y="0"/>
                  </a:moveTo>
                  <a:cubicBezTo>
                    <a:pt x="9495" y="0"/>
                    <a:pt x="5031" y="2103"/>
                    <a:pt x="809" y="3119"/>
                  </a:cubicBezTo>
                  <a:cubicBezTo>
                    <a:pt x="1" y="3337"/>
                    <a:pt x="265" y="4540"/>
                    <a:pt x="1034" y="4540"/>
                  </a:cubicBezTo>
                  <a:cubicBezTo>
                    <a:pt x="1090" y="4540"/>
                    <a:pt x="1149" y="4534"/>
                    <a:pt x="1210" y="4520"/>
                  </a:cubicBezTo>
                  <a:cubicBezTo>
                    <a:pt x="5298" y="3498"/>
                    <a:pt x="9723" y="1405"/>
                    <a:pt x="14016" y="1405"/>
                  </a:cubicBezTo>
                  <a:cubicBezTo>
                    <a:pt x="14206" y="1405"/>
                    <a:pt x="14396" y="1410"/>
                    <a:pt x="14586" y="1418"/>
                  </a:cubicBezTo>
                  <a:cubicBezTo>
                    <a:pt x="14596" y="1418"/>
                    <a:pt x="14607" y="1419"/>
                    <a:pt x="14617" y="1419"/>
                  </a:cubicBezTo>
                  <a:cubicBezTo>
                    <a:pt x="15486" y="1419"/>
                    <a:pt x="15476" y="50"/>
                    <a:pt x="14586" y="17"/>
                  </a:cubicBezTo>
                  <a:cubicBezTo>
                    <a:pt x="14361" y="6"/>
                    <a:pt x="14137" y="0"/>
                    <a:pt x="13912" y="0"/>
                  </a:cubicBezTo>
                  <a:close/>
                </a:path>
              </a:pathLst>
            </a:custGeom>
            <a:solidFill>
              <a:srgbClr val="2042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3044;p45">
              <a:extLst>
                <a:ext uri="{FF2B5EF4-FFF2-40B4-BE49-F238E27FC236}">
                  <a16:creationId xmlns:a16="http://schemas.microsoft.com/office/drawing/2014/main" id="{09F9161E-AE1E-B842-B7CC-CBDAB4167032}"/>
                </a:ext>
              </a:extLst>
            </p:cNvPr>
            <p:cNvSpPr/>
            <p:nvPr/>
          </p:nvSpPr>
          <p:spPr>
            <a:xfrm>
              <a:off x="2757479" y="3795834"/>
              <a:ext cx="1022441" cy="222180"/>
            </a:xfrm>
            <a:custGeom>
              <a:avLst/>
              <a:gdLst/>
              <a:ahLst/>
              <a:cxnLst/>
              <a:rect l="l" t="t" r="r" b="b"/>
              <a:pathLst>
                <a:path w="59976" h="13033" extrusionOk="0">
                  <a:moveTo>
                    <a:pt x="58881" y="1"/>
                  </a:moveTo>
                  <a:cubicBezTo>
                    <a:pt x="58831" y="1"/>
                    <a:pt x="58779" y="5"/>
                    <a:pt x="58726" y="15"/>
                  </a:cubicBezTo>
                  <a:cubicBezTo>
                    <a:pt x="49286" y="1716"/>
                    <a:pt x="39946" y="3818"/>
                    <a:pt x="30472" y="5619"/>
                  </a:cubicBezTo>
                  <a:cubicBezTo>
                    <a:pt x="20532" y="7487"/>
                    <a:pt x="10358" y="8221"/>
                    <a:pt x="785" y="11623"/>
                  </a:cubicBezTo>
                  <a:cubicBezTo>
                    <a:pt x="0" y="11865"/>
                    <a:pt x="225" y="13033"/>
                    <a:pt x="916" y="13033"/>
                  </a:cubicBezTo>
                  <a:cubicBezTo>
                    <a:pt x="990" y="13033"/>
                    <a:pt x="1068" y="13020"/>
                    <a:pt x="1151" y="12991"/>
                  </a:cubicBezTo>
                  <a:cubicBezTo>
                    <a:pt x="10758" y="9655"/>
                    <a:pt x="20899" y="8821"/>
                    <a:pt x="30839" y="6987"/>
                  </a:cubicBezTo>
                  <a:cubicBezTo>
                    <a:pt x="40279" y="5285"/>
                    <a:pt x="49653" y="3117"/>
                    <a:pt x="59126" y="1383"/>
                  </a:cubicBezTo>
                  <a:cubicBezTo>
                    <a:pt x="59975" y="1225"/>
                    <a:pt x="59698" y="1"/>
                    <a:pt x="58881" y="1"/>
                  </a:cubicBezTo>
                  <a:close/>
                </a:path>
              </a:pathLst>
            </a:custGeom>
            <a:solidFill>
              <a:srgbClr val="2042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3045;p45">
              <a:extLst>
                <a:ext uri="{FF2B5EF4-FFF2-40B4-BE49-F238E27FC236}">
                  <a16:creationId xmlns:a16="http://schemas.microsoft.com/office/drawing/2014/main" id="{BE905517-0CAF-694B-9625-7D5874D51671}"/>
                </a:ext>
              </a:extLst>
            </p:cNvPr>
            <p:cNvSpPr/>
            <p:nvPr/>
          </p:nvSpPr>
          <p:spPr>
            <a:xfrm>
              <a:off x="2640048" y="3821066"/>
              <a:ext cx="1480797" cy="865553"/>
            </a:xfrm>
            <a:custGeom>
              <a:avLst/>
              <a:gdLst/>
              <a:ahLst/>
              <a:cxnLst/>
              <a:rect l="l" t="t" r="r" b="b"/>
              <a:pathLst>
                <a:path w="86863" h="50773" extrusionOk="0">
                  <a:moveTo>
                    <a:pt x="29255" y="15147"/>
                  </a:moveTo>
                  <a:cubicBezTo>
                    <a:pt x="29755" y="16414"/>
                    <a:pt x="30289" y="17715"/>
                    <a:pt x="30856" y="18983"/>
                  </a:cubicBezTo>
                  <a:cubicBezTo>
                    <a:pt x="30756" y="18983"/>
                    <a:pt x="30722" y="18916"/>
                    <a:pt x="30656" y="18916"/>
                  </a:cubicBezTo>
                  <a:cubicBezTo>
                    <a:pt x="27253" y="19050"/>
                    <a:pt x="24018" y="20884"/>
                    <a:pt x="21182" y="22585"/>
                  </a:cubicBezTo>
                  <a:cubicBezTo>
                    <a:pt x="20415" y="21018"/>
                    <a:pt x="19681" y="19417"/>
                    <a:pt x="19047" y="17749"/>
                  </a:cubicBezTo>
                  <a:cubicBezTo>
                    <a:pt x="22483" y="16981"/>
                    <a:pt x="25852" y="16047"/>
                    <a:pt x="29255" y="15147"/>
                  </a:cubicBezTo>
                  <a:close/>
                  <a:moveTo>
                    <a:pt x="31256" y="19884"/>
                  </a:moveTo>
                  <a:cubicBezTo>
                    <a:pt x="31356" y="20084"/>
                    <a:pt x="31423" y="20317"/>
                    <a:pt x="31556" y="20517"/>
                  </a:cubicBezTo>
                  <a:cubicBezTo>
                    <a:pt x="31256" y="20684"/>
                    <a:pt x="31023" y="20918"/>
                    <a:pt x="30989" y="21184"/>
                  </a:cubicBezTo>
                  <a:cubicBezTo>
                    <a:pt x="30884" y="21119"/>
                    <a:pt x="30770" y="21090"/>
                    <a:pt x="30658" y="21090"/>
                  </a:cubicBezTo>
                  <a:cubicBezTo>
                    <a:pt x="30309" y="21090"/>
                    <a:pt x="29972" y="21373"/>
                    <a:pt x="29922" y="21752"/>
                  </a:cubicBezTo>
                  <a:cubicBezTo>
                    <a:pt x="29855" y="21685"/>
                    <a:pt x="29755" y="21551"/>
                    <a:pt x="29688" y="21485"/>
                  </a:cubicBezTo>
                  <a:cubicBezTo>
                    <a:pt x="29564" y="21319"/>
                    <a:pt x="29401" y="21256"/>
                    <a:pt x="29232" y="21256"/>
                  </a:cubicBezTo>
                  <a:cubicBezTo>
                    <a:pt x="29129" y="21256"/>
                    <a:pt x="29022" y="21280"/>
                    <a:pt x="28921" y="21318"/>
                  </a:cubicBezTo>
                  <a:lnTo>
                    <a:pt x="28888" y="21251"/>
                  </a:lnTo>
                  <a:cubicBezTo>
                    <a:pt x="28762" y="21012"/>
                    <a:pt x="28543" y="20909"/>
                    <a:pt x="28319" y="20909"/>
                  </a:cubicBezTo>
                  <a:cubicBezTo>
                    <a:pt x="27886" y="20909"/>
                    <a:pt x="27433" y="21291"/>
                    <a:pt x="27587" y="21818"/>
                  </a:cubicBezTo>
                  <a:cubicBezTo>
                    <a:pt x="27320" y="21818"/>
                    <a:pt x="26986" y="22018"/>
                    <a:pt x="26886" y="22352"/>
                  </a:cubicBezTo>
                  <a:cubicBezTo>
                    <a:pt x="26853" y="22252"/>
                    <a:pt x="26820" y="22219"/>
                    <a:pt x="26753" y="22152"/>
                  </a:cubicBezTo>
                  <a:cubicBezTo>
                    <a:pt x="26579" y="21915"/>
                    <a:pt x="26347" y="21813"/>
                    <a:pt x="26128" y="21813"/>
                  </a:cubicBezTo>
                  <a:cubicBezTo>
                    <a:pt x="25884" y="21813"/>
                    <a:pt x="25658" y="21941"/>
                    <a:pt x="25552" y="22152"/>
                  </a:cubicBezTo>
                  <a:cubicBezTo>
                    <a:pt x="25152" y="22185"/>
                    <a:pt x="24751" y="22552"/>
                    <a:pt x="24918" y="23019"/>
                  </a:cubicBezTo>
                  <a:lnTo>
                    <a:pt x="25185" y="23753"/>
                  </a:lnTo>
                  <a:cubicBezTo>
                    <a:pt x="25152" y="23753"/>
                    <a:pt x="25152" y="23720"/>
                    <a:pt x="25085" y="23720"/>
                  </a:cubicBezTo>
                  <a:cubicBezTo>
                    <a:pt x="25052" y="23620"/>
                    <a:pt x="25018" y="23586"/>
                    <a:pt x="25018" y="23519"/>
                  </a:cubicBezTo>
                  <a:cubicBezTo>
                    <a:pt x="24894" y="23272"/>
                    <a:pt x="24668" y="23169"/>
                    <a:pt x="24435" y="23169"/>
                  </a:cubicBezTo>
                  <a:cubicBezTo>
                    <a:pt x="23978" y="23169"/>
                    <a:pt x="23496" y="23567"/>
                    <a:pt x="23717" y="24053"/>
                  </a:cubicBezTo>
                  <a:cubicBezTo>
                    <a:pt x="23881" y="24412"/>
                    <a:pt x="24012" y="24772"/>
                    <a:pt x="24174" y="25162"/>
                  </a:cubicBezTo>
                  <a:lnTo>
                    <a:pt x="24174" y="25162"/>
                  </a:lnTo>
                  <a:cubicBezTo>
                    <a:pt x="24169" y="25157"/>
                    <a:pt x="24162" y="25154"/>
                    <a:pt x="24151" y="25154"/>
                  </a:cubicBezTo>
                  <a:cubicBezTo>
                    <a:pt x="24051" y="24987"/>
                    <a:pt x="23884" y="24887"/>
                    <a:pt x="23751" y="24854"/>
                  </a:cubicBezTo>
                  <a:cubicBezTo>
                    <a:pt x="23717" y="24754"/>
                    <a:pt x="23684" y="24687"/>
                    <a:pt x="23584" y="24587"/>
                  </a:cubicBezTo>
                  <a:cubicBezTo>
                    <a:pt x="23426" y="24350"/>
                    <a:pt x="23201" y="24248"/>
                    <a:pt x="22980" y="24248"/>
                  </a:cubicBezTo>
                  <a:cubicBezTo>
                    <a:pt x="22641" y="24248"/>
                    <a:pt x="22310" y="24490"/>
                    <a:pt x="22250" y="24854"/>
                  </a:cubicBezTo>
                  <a:cubicBezTo>
                    <a:pt x="22150" y="24520"/>
                    <a:pt x="21949" y="24220"/>
                    <a:pt x="21816" y="23886"/>
                  </a:cubicBezTo>
                  <a:cubicBezTo>
                    <a:pt x="24485" y="22319"/>
                    <a:pt x="27487" y="20484"/>
                    <a:pt x="30656" y="20351"/>
                  </a:cubicBezTo>
                  <a:cubicBezTo>
                    <a:pt x="30989" y="20351"/>
                    <a:pt x="31189" y="20150"/>
                    <a:pt x="31256" y="19884"/>
                  </a:cubicBezTo>
                  <a:close/>
                  <a:moveTo>
                    <a:pt x="22416" y="28356"/>
                  </a:moveTo>
                  <a:lnTo>
                    <a:pt x="22416" y="28356"/>
                  </a:lnTo>
                  <a:cubicBezTo>
                    <a:pt x="22350" y="28556"/>
                    <a:pt x="22250" y="28823"/>
                    <a:pt x="22183" y="29023"/>
                  </a:cubicBezTo>
                  <a:lnTo>
                    <a:pt x="22150" y="29023"/>
                  </a:lnTo>
                  <a:cubicBezTo>
                    <a:pt x="22150" y="28823"/>
                    <a:pt x="22016" y="28623"/>
                    <a:pt x="21883" y="28523"/>
                  </a:cubicBezTo>
                  <a:cubicBezTo>
                    <a:pt x="22049" y="28490"/>
                    <a:pt x="22250" y="28390"/>
                    <a:pt x="22416" y="28356"/>
                  </a:cubicBezTo>
                  <a:close/>
                  <a:moveTo>
                    <a:pt x="79957" y="1470"/>
                  </a:moveTo>
                  <a:cubicBezTo>
                    <a:pt x="80391" y="6140"/>
                    <a:pt x="80525" y="10877"/>
                    <a:pt x="81492" y="15414"/>
                  </a:cubicBezTo>
                  <a:cubicBezTo>
                    <a:pt x="82459" y="19884"/>
                    <a:pt x="84761" y="23920"/>
                    <a:pt x="85328" y="28490"/>
                  </a:cubicBezTo>
                  <a:cubicBezTo>
                    <a:pt x="84094" y="28690"/>
                    <a:pt x="82826" y="28923"/>
                    <a:pt x="81592" y="29190"/>
                  </a:cubicBezTo>
                  <a:cubicBezTo>
                    <a:pt x="79924" y="20017"/>
                    <a:pt x="77889" y="10877"/>
                    <a:pt x="74987" y="2004"/>
                  </a:cubicBezTo>
                  <a:cubicBezTo>
                    <a:pt x="76622" y="1737"/>
                    <a:pt x="78290" y="1570"/>
                    <a:pt x="79957" y="1470"/>
                  </a:cubicBezTo>
                  <a:close/>
                  <a:moveTo>
                    <a:pt x="73553" y="2238"/>
                  </a:moveTo>
                  <a:cubicBezTo>
                    <a:pt x="76455" y="11144"/>
                    <a:pt x="78523" y="20317"/>
                    <a:pt x="80191" y="29524"/>
                  </a:cubicBezTo>
                  <a:cubicBezTo>
                    <a:pt x="79190" y="29724"/>
                    <a:pt x="78223" y="29991"/>
                    <a:pt x="77222" y="30258"/>
                  </a:cubicBezTo>
                  <a:cubicBezTo>
                    <a:pt x="76522" y="28556"/>
                    <a:pt x="76088" y="26722"/>
                    <a:pt x="75621" y="24920"/>
                  </a:cubicBezTo>
                  <a:cubicBezTo>
                    <a:pt x="75021" y="22519"/>
                    <a:pt x="74253" y="20084"/>
                    <a:pt x="73453" y="17715"/>
                  </a:cubicBezTo>
                  <a:cubicBezTo>
                    <a:pt x="71852" y="12879"/>
                    <a:pt x="70050" y="8075"/>
                    <a:pt x="68850" y="3138"/>
                  </a:cubicBezTo>
                  <a:cubicBezTo>
                    <a:pt x="70384" y="2805"/>
                    <a:pt x="71952" y="2504"/>
                    <a:pt x="73553" y="2238"/>
                  </a:cubicBezTo>
                  <a:close/>
                  <a:moveTo>
                    <a:pt x="17480" y="29991"/>
                  </a:moveTo>
                  <a:lnTo>
                    <a:pt x="17480" y="29991"/>
                  </a:lnTo>
                  <a:cubicBezTo>
                    <a:pt x="17346" y="30158"/>
                    <a:pt x="17346" y="30358"/>
                    <a:pt x="17379" y="30524"/>
                  </a:cubicBezTo>
                  <a:cubicBezTo>
                    <a:pt x="17346" y="30424"/>
                    <a:pt x="17313" y="30391"/>
                    <a:pt x="17246" y="30324"/>
                  </a:cubicBezTo>
                  <a:cubicBezTo>
                    <a:pt x="17179" y="30224"/>
                    <a:pt x="17146" y="30158"/>
                    <a:pt x="17046" y="30091"/>
                  </a:cubicBezTo>
                  <a:cubicBezTo>
                    <a:pt x="17179" y="30057"/>
                    <a:pt x="17346" y="30024"/>
                    <a:pt x="17480" y="29991"/>
                  </a:cubicBezTo>
                  <a:close/>
                  <a:moveTo>
                    <a:pt x="30856" y="30424"/>
                  </a:moveTo>
                  <a:cubicBezTo>
                    <a:pt x="30889" y="30524"/>
                    <a:pt x="30989" y="30658"/>
                    <a:pt x="31023" y="30758"/>
                  </a:cubicBezTo>
                  <a:cubicBezTo>
                    <a:pt x="31056" y="30825"/>
                    <a:pt x="31056" y="30858"/>
                    <a:pt x="31089" y="30891"/>
                  </a:cubicBezTo>
                  <a:cubicBezTo>
                    <a:pt x="30822" y="31025"/>
                    <a:pt x="30489" y="31192"/>
                    <a:pt x="30222" y="31258"/>
                  </a:cubicBezTo>
                  <a:cubicBezTo>
                    <a:pt x="30222" y="31158"/>
                    <a:pt x="30222" y="31058"/>
                    <a:pt x="30189" y="30925"/>
                  </a:cubicBezTo>
                  <a:cubicBezTo>
                    <a:pt x="30422" y="30891"/>
                    <a:pt x="30722" y="30725"/>
                    <a:pt x="30856" y="30424"/>
                  </a:cubicBezTo>
                  <a:close/>
                  <a:moveTo>
                    <a:pt x="67515" y="3472"/>
                  </a:moveTo>
                  <a:cubicBezTo>
                    <a:pt x="68749" y="8409"/>
                    <a:pt x="70551" y="13245"/>
                    <a:pt x="72185" y="18082"/>
                  </a:cubicBezTo>
                  <a:cubicBezTo>
                    <a:pt x="72952" y="20484"/>
                    <a:pt x="73686" y="22886"/>
                    <a:pt x="74353" y="25321"/>
                  </a:cubicBezTo>
                  <a:cubicBezTo>
                    <a:pt x="74787" y="27089"/>
                    <a:pt x="75221" y="28890"/>
                    <a:pt x="75921" y="30591"/>
                  </a:cubicBezTo>
                  <a:cubicBezTo>
                    <a:pt x="74787" y="30925"/>
                    <a:pt x="73720" y="31225"/>
                    <a:pt x="72686" y="31559"/>
                  </a:cubicBezTo>
                  <a:cubicBezTo>
                    <a:pt x="70784" y="22185"/>
                    <a:pt x="66048" y="13646"/>
                    <a:pt x="63612" y="4406"/>
                  </a:cubicBezTo>
                  <a:cubicBezTo>
                    <a:pt x="64913" y="4072"/>
                    <a:pt x="66214" y="3739"/>
                    <a:pt x="67515" y="3472"/>
                  </a:cubicBezTo>
                  <a:close/>
                  <a:moveTo>
                    <a:pt x="27053" y="31925"/>
                  </a:moveTo>
                  <a:cubicBezTo>
                    <a:pt x="27086" y="32026"/>
                    <a:pt x="27153" y="32159"/>
                    <a:pt x="27186" y="32226"/>
                  </a:cubicBezTo>
                  <a:cubicBezTo>
                    <a:pt x="26886" y="32326"/>
                    <a:pt x="26553" y="32392"/>
                    <a:pt x="26252" y="32493"/>
                  </a:cubicBezTo>
                  <a:cubicBezTo>
                    <a:pt x="26386" y="32426"/>
                    <a:pt x="26486" y="32392"/>
                    <a:pt x="26586" y="32292"/>
                  </a:cubicBezTo>
                  <a:cubicBezTo>
                    <a:pt x="26820" y="32259"/>
                    <a:pt x="26986" y="32092"/>
                    <a:pt x="27053" y="31925"/>
                  </a:cubicBezTo>
                  <a:close/>
                  <a:moveTo>
                    <a:pt x="25685" y="32392"/>
                  </a:moveTo>
                  <a:cubicBezTo>
                    <a:pt x="25797" y="32481"/>
                    <a:pt x="25923" y="32511"/>
                    <a:pt x="26044" y="32511"/>
                  </a:cubicBezTo>
                  <a:cubicBezTo>
                    <a:pt x="26096" y="32511"/>
                    <a:pt x="26147" y="32506"/>
                    <a:pt x="26196" y="32497"/>
                  </a:cubicBezTo>
                  <a:lnTo>
                    <a:pt x="26196" y="32497"/>
                  </a:lnTo>
                  <a:cubicBezTo>
                    <a:pt x="25668" y="32597"/>
                    <a:pt x="25077" y="32761"/>
                    <a:pt x="24518" y="32859"/>
                  </a:cubicBezTo>
                  <a:cubicBezTo>
                    <a:pt x="24885" y="32726"/>
                    <a:pt x="25318" y="32559"/>
                    <a:pt x="25685" y="32392"/>
                  </a:cubicBezTo>
                  <a:close/>
                  <a:moveTo>
                    <a:pt x="18547" y="33427"/>
                  </a:moveTo>
                  <a:cubicBezTo>
                    <a:pt x="18647" y="33593"/>
                    <a:pt x="18814" y="33693"/>
                    <a:pt x="18981" y="33693"/>
                  </a:cubicBezTo>
                  <a:cubicBezTo>
                    <a:pt x="18881" y="33693"/>
                    <a:pt x="18814" y="33693"/>
                    <a:pt x="18714" y="33727"/>
                  </a:cubicBezTo>
                  <a:cubicBezTo>
                    <a:pt x="18547" y="33727"/>
                    <a:pt x="18380" y="33827"/>
                    <a:pt x="18313" y="33894"/>
                  </a:cubicBezTo>
                  <a:cubicBezTo>
                    <a:pt x="18247" y="33760"/>
                    <a:pt x="18180" y="33593"/>
                    <a:pt x="18147" y="33493"/>
                  </a:cubicBezTo>
                  <a:cubicBezTo>
                    <a:pt x="18247" y="33493"/>
                    <a:pt x="18414" y="33493"/>
                    <a:pt x="18547" y="33427"/>
                  </a:cubicBezTo>
                  <a:close/>
                  <a:moveTo>
                    <a:pt x="34458" y="38697"/>
                  </a:moveTo>
                  <a:lnTo>
                    <a:pt x="34358" y="38830"/>
                  </a:lnTo>
                  <a:cubicBezTo>
                    <a:pt x="34225" y="38830"/>
                    <a:pt x="34091" y="38897"/>
                    <a:pt x="33991" y="38997"/>
                  </a:cubicBezTo>
                  <a:cubicBezTo>
                    <a:pt x="33925" y="38931"/>
                    <a:pt x="33891" y="38897"/>
                    <a:pt x="33858" y="38897"/>
                  </a:cubicBezTo>
                  <a:cubicBezTo>
                    <a:pt x="34058" y="38830"/>
                    <a:pt x="34258" y="38764"/>
                    <a:pt x="34458" y="38697"/>
                  </a:cubicBezTo>
                  <a:close/>
                  <a:moveTo>
                    <a:pt x="38795" y="37963"/>
                  </a:moveTo>
                  <a:cubicBezTo>
                    <a:pt x="38962" y="38430"/>
                    <a:pt x="39128" y="38864"/>
                    <a:pt x="39262" y="39297"/>
                  </a:cubicBezTo>
                  <a:cubicBezTo>
                    <a:pt x="39162" y="39231"/>
                    <a:pt x="39062" y="39231"/>
                    <a:pt x="39028" y="39231"/>
                  </a:cubicBezTo>
                  <a:lnTo>
                    <a:pt x="38628" y="38497"/>
                  </a:lnTo>
                  <a:cubicBezTo>
                    <a:pt x="38522" y="38224"/>
                    <a:pt x="38320" y="38110"/>
                    <a:pt x="38105" y="38110"/>
                  </a:cubicBezTo>
                  <a:cubicBezTo>
                    <a:pt x="37848" y="38110"/>
                    <a:pt x="37573" y="38275"/>
                    <a:pt x="37427" y="38530"/>
                  </a:cubicBezTo>
                  <a:cubicBezTo>
                    <a:pt x="37360" y="38530"/>
                    <a:pt x="37294" y="38564"/>
                    <a:pt x="37227" y="38564"/>
                  </a:cubicBezTo>
                  <a:cubicBezTo>
                    <a:pt x="37194" y="38464"/>
                    <a:pt x="37094" y="38397"/>
                    <a:pt x="37060" y="38330"/>
                  </a:cubicBezTo>
                  <a:cubicBezTo>
                    <a:pt x="37027" y="38230"/>
                    <a:pt x="36960" y="38197"/>
                    <a:pt x="36893" y="38130"/>
                  </a:cubicBezTo>
                  <a:cubicBezTo>
                    <a:pt x="37527" y="38063"/>
                    <a:pt x="38128" y="37963"/>
                    <a:pt x="38761" y="37963"/>
                  </a:cubicBezTo>
                  <a:close/>
                  <a:moveTo>
                    <a:pt x="62178" y="4839"/>
                  </a:moveTo>
                  <a:cubicBezTo>
                    <a:pt x="64580" y="14079"/>
                    <a:pt x="69350" y="22652"/>
                    <a:pt x="71251" y="32059"/>
                  </a:cubicBezTo>
                  <a:cubicBezTo>
                    <a:pt x="69617" y="32526"/>
                    <a:pt x="67916" y="33093"/>
                    <a:pt x="66248" y="33660"/>
                  </a:cubicBezTo>
                  <a:cubicBezTo>
                    <a:pt x="59676" y="35828"/>
                    <a:pt x="53038" y="37363"/>
                    <a:pt x="46367" y="39097"/>
                  </a:cubicBezTo>
                  <a:cubicBezTo>
                    <a:pt x="44599" y="39564"/>
                    <a:pt x="42898" y="40031"/>
                    <a:pt x="41163" y="40532"/>
                  </a:cubicBezTo>
                  <a:cubicBezTo>
                    <a:pt x="38261" y="31692"/>
                    <a:pt x="34058" y="23386"/>
                    <a:pt x="30656" y="14747"/>
                  </a:cubicBezTo>
                  <a:cubicBezTo>
                    <a:pt x="34425" y="13679"/>
                    <a:pt x="38194" y="12545"/>
                    <a:pt x="41930" y="11344"/>
                  </a:cubicBezTo>
                  <a:cubicBezTo>
                    <a:pt x="42364" y="11211"/>
                    <a:pt x="42831" y="11044"/>
                    <a:pt x="43231" y="10910"/>
                  </a:cubicBezTo>
                  <a:cubicBezTo>
                    <a:pt x="44399" y="13579"/>
                    <a:pt x="45099" y="16414"/>
                    <a:pt x="46233" y="19083"/>
                  </a:cubicBezTo>
                  <a:cubicBezTo>
                    <a:pt x="45066" y="19350"/>
                    <a:pt x="43932" y="19650"/>
                    <a:pt x="42764" y="19817"/>
                  </a:cubicBezTo>
                  <a:cubicBezTo>
                    <a:pt x="42264" y="19884"/>
                    <a:pt x="42164" y="20484"/>
                    <a:pt x="42364" y="20851"/>
                  </a:cubicBezTo>
                  <a:cubicBezTo>
                    <a:pt x="44899" y="26088"/>
                    <a:pt x="46667" y="31692"/>
                    <a:pt x="48602" y="37163"/>
                  </a:cubicBezTo>
                  <a:cubicBezTo>
                    <a:pt x="48721" y="37506"/>
                    <a:pt x="49012" y="37656"/>
                    <a:pt x="49302" y="37656"/>
                  </a:cubicBezTo>
                  <a:cubicBezTo>
                    <a:pt x="49745" y="37656"/>
                    <a:pt x="50184" y="37306"/>
                    <a:pt x="50003" y="36762"/>
                  </a:cubicBezTo>
                  <a:cubicBezTo>
                    <a:pt x="48068" y="31458"/>
                    <a:pt x="46367" y="26088"/>
                    <a:pt x="43998" y="21018"/>
                  </a:cubicBezTo>
                  <a:cubicBezTo>
                    <a:pt x="45166" y="20818"/>
                    <a:pt x="46267" y="20484"/>
                    <a:pt x="47434" y="20284"/>
                  </a:cubicBezTo>
                  <a:cubicBezTo>
                    <a:pt x="47935" y="20217"/>
                    <a:pt x="48068" y="19650"/>
                    <a:pt x="47868" y="19250"/>
                  </a:cubicBezTo>
                  <a:cubicBezTo>
                    <a:pt x="46534" y="16414"/>
                    <a:pt x="45766" y="13346"/>
                    <a:pt x="44566" y="10477"/>
                  </a:cubicBezTo>
                  <a:cubicBezTo>
                    <a:pt x="48735" y="9076"/>
                    <a:pt x="52905" y="7641"/>
                    <a:pt x="57074" y="6341"/>
                  </a:cubicBezTo>
                  <a:cubicBezTo>
                    <a:pt x="59009" y="15480"/>
                    <a:pt x="62412" y="24220"/>
                    <a:pt x="64513" y="33326"/>
                  </a:cubicBezTo>
                  <a:cubicBezTo>
                    <a:pt x="64593" y="33686"/>
                    <a:pt x="64859" y="33844"/>
                    <a:pt x="65137" y="33844"/>
                  </a:cubicBezTo>
                  <a:cubicBezTo>
                    <a:pt x="65556" y="33844"/>
                    <a:pt x="66001" y="33487"/>
                    <a:pt x="65881" y="32926"/>
                  </a:cubicBezTo>
                  <a:cubicBezTo>
                    <a:pt x="63779" y="23786"/>
                    <a:pt x="60377" y="15047"/>
                    <a:pt x="58409" y="5907"/>
                  </a:cubicBezTo>
                  <a:cubicBezTo>
                    <a:pt x="59676" y="5540"/>
                    <a:pt x="60911" y="5173"/>
                    <a:pt x="62178" y="4839"/>
                  </a:cubicBezTo>
                  <a:close/>
                  <a:moveTo>
                    <a:pt x="36026" y="30925"/>
                  </a:moveTo>
                  <a:cubicBezTo>
                    <a:pt x="36827" y="32826"/>
                    <a:pt x="37561" y="34694"/>
                    <a:pt x="38261" y="36596"/>
                  </a:cubicBezTo>
                  <a:cubicBezTo>
                    <a:pt x="32590" y="36896"/>
                    <a:pt x="27220" y="40231"/>
                    <a:pt x="22049" y="42200"/>
                  </a:cubicBezTo>
                  <a:cubicBezTo>
                    <a:pt x="21149" y="39731"/>
                    <a:pt x="20015" y="37429"/>
                    <a:pt x="18914" y="35161"/>
                  </a:cubicBezTo>
                  <a:cubicBezTo>
                    <a:pt x="22183" y="34861"/>
                    <a:pt x="25352" y="34261"/>
                    <a:pt x="28521" y="33360"/>
                  </a:cubicBezTo>
                  <a:cubicBezTo>
                    <a:pt x="29855" y="32993"/>
                    <a:pt x="31156" y="32493"/>
                    <a:pt x="32424" y="31992"/>
                  </a:cubicBezTo>
                  <a:cubicBezTo>
                    <a:pt x="33253" y="31685"/>
                    <a:pt x="34395" y="31009"/>
                    <a:pt x="35352" y="31009"/>
                  </a:cubicBezTo>
                  <a:cubicBezTo>
                    <a:pt x="35433" y="31009"/>
                    <a:pt x="35514" y="31014"/>
                    <a:pt x="35592" y="31025"/>
                  </a:cubicBezTo>
                  <a:cubicBezTo>
                    <a:pt x="35634" y="31033"/>
                    <a:pt x="35674" y="31037"/>
                    <a:pt x="35712" y="31037"/>
                  </a:cubicBezTo>
                  <a:cubicBezTo>
                    <a:pt x="35826" y="31037"/>
                    <a:pt x="35926" y="31000"/>
                    <a:pt x="36026" y="30925"/>
                  </a:cubicBezTo>
                  <a:close/>
                  <a:moveTo>
                    <a:pt x="33691" y="41899"/>
                  </a:moveTo>
                  <a:cubicBezTo>
                    <a:pt x="33758" y="41966"/>
                    <a:pt x="33825" y="42066"/>
                    <a:pt x="33891" y="42133"/>
                  </a:cubicBezTo>
                  <a:cubicBezTo>
                    <a:pt x="34025" y="42266"/>
                    <a:pt x="34091" y="42366"/>
                    <a:pt x="34225" y="42400"/>
                  </a:cubicBezTo>
                  <a:cubicBezTo>
                    <a:pt x="33491" y="42667"/>
                    <a:pt x="32657" y="42867"/>
                    <a:pt x="31856" y="43067"/>
                  </a:cubicBezTo>
                  <a:cubicBezTo>
                    <a:pt x="31890" y="43033"/>
                    <a:pt x="31923" y="43000"/>
                    <a:pt x="31990" y="42900"/>
                  </a:cubicBezTo>
                  <a:cubicBezTo>
                    <a:pt x="32223" y="42900"/>
                    <a:pt x="32524" y="42733"/>
                    <a:pt x="32690" y="42500"/>
                  </a:cubicBezTo>
                  <a:cubicBezTo>
                    <a:pt x="32772" y="42540"/>
                    <a:pt x="32857" y="42559"/>
                    <a:pt x="32942" y="42559"/>
                  </a:cubicBezTo>
                  <a:cubicBezTo>
                    <a:pt x="33277" y="42559"/>
                    <a:pt x="33611" y="42272"/>
                    <a:pt x="33691" y="41899"/>
                  </a:cubicBezTo>
                  <a:close/>
                  <a:moveTo>
                    <a:pt x="30189" y="42867"/>
                  </a:moveTo>
                  <a:cubicBezTo>
                    <a:pt x="30289" y="43000"/>
                    <a:pt x="30389" y="43100"/>
                    <a:pt x="30522" y="43200"/>
                  </a:cubicBezTo>
                  <a:cubicBezTo>
                    <a:pt x="30589" y="43267"/>
                    <a:pt x="30656" y="43334"/>
                    <a:pt x="30722" y="43367"/>
                  </a:cubicBezTo>
                  <a:cubicBezTo>
                    <a:pt x="30289" y="43500"/>
                    <a:pt x="29888" y="43601"/>
                    <a:pt x="29455" y="43701"/>
                  </a:cubicBezTo>
                  <a:cubicBezTo>
                    <a:pt x="29521" y="43567"/>
                    <a:pt x="29555" y="43400"/>
                    <a:pt x="29555" y="43234"/>
                  </a:cubicBezTo>
                  <a:cubicBezTo>
                    <a:pt x="29788" y="43234"/>
                    <a:pt x="30055" y="43067"/>
                    <a:pt x="30189" y="42867"/>
                  </a:cubicBezTo>
                  <a:close/>
                  <a:moveTo>
                    <a:pt x="28387" y="43867"/>
                  </a:moveTo>
                  <a:cubicBezTo>
                    <a:pt x="28387" y="43901"/>
                    <a:pt x="28421" y="43901"/>
                    <a:pt x="28421" y="43901"/>
                  </a:cubicBezTo>
                  <a:cubicBezTo>
                    <a:pt x="28254" y="44034"/>
                    <a:pt x="28087" y="44068"/>
                    <a:pt x="27987" y="44068"/>
                  </a:cubicBezTo>
                  <a:cubicBezTo>
                    <a:pt x="28020" y="44034"/>
                    <a:pt x="28054" y="44001"/>
                    <a:pt x="28087" y="43901"/>
                  </a:cubicBezTo>
                  <a:cubicBezTo>
                    <a:pt x="28187" y="43901"/>
                    <a:pt x="28321" y="43901"/>
                    <a:pt x="28387" y="43867"/>
                  </a:cubicBezTo>
                  <a:close/>
                  <a:moveTo>
                    <a:pt x="26553" y="44401"/>
                  </a:moveTo>
                  <a:cubicBezTo>
                    <a:pt x="26586" y="44401"/>
                    <a:pt x="26586" y="44434"/>
                    <a:pt x="26653" y="44434"/>
                  </a:cubicBezTo>
                  <a:cubicBezTo>
                    <a:pt x="26519" y="44434"/>
                    <a:pt x="26386" y="44501"/>
                    <a:pt x="26319" y="44535"/>
                  </a:cubicBezTo>
                  <a:cubicBezTo>
                    <a:pt x="25886" y="44601"/>
                    <a:pt x="25485" y="44735"/>
                    <a:pt x="25052" y="44868"/>
                  </a:cubicBezTo>
                  <a:cubicBezTo>
                    <a:pt x="25152" y="44835"/>
                    <a:pt x="25218" y="44735"/>
                    <a:pt x="25252" y="44601"/>
                  </a:cubicBezTo>
                  <a:cubicBezTo>
                    <a:pt x="25325" y="44629"/>
                    <a:pt x="25401" y="44641"/>
                    <a:pt x="25477" y="44641"/>
                  </a:cubicBezTo>
                  <a:cubicBezTo>
                    <a:pt x="25676" y="44641"/>
                    <a:pt x="25874" y="44555"/>
                    <a:pt x="26019" y="44434"/>
                  </a:cubicBezTo>
                  <a:cubicBezTo>
                    <a:pt x="26088" y="44448"/>
                    <a:pt x="26163" y="44456"/>
                    <a:pt x="26239" y="44456"/>
                  </a:cubicBezTo>
                  <a:cubicBezTo>
                    <a:pt x="26346" y="44456"/>
                    <a:pt x="26455" y="44440"/>
                    <a:pt x="26553" y="44401"/>
                  </a:cubicBezTo>
                  <a:close/>
                  <a:moveTo>
                    <a:pt x="24151" y="44868"/>
                  </a:moveTo>
                  <a:cubicBezTo>
                    <a:pt x="24251" y="44935"/>
                    <a:pt x="24384" y="45002"/>
                    <a:pt x="24551" y="45002"/>
                  </a:cubicBezTo>
                  <a:cubicBezTo>
                    <a:pt x="24351" y="45035"/>
                    <a:pt x="24184" y="45102"/>
                    <a:pt x="23984" y="45168"/>
                  </a:cubicBezTo>
                  <a:cubicBezTo>
                    <a:pt x="24018" y="45068"/>
                    <a:pt x="24051" y="45002"/>
                    <a:pt x="24051" y="44901"/>
                  </a:cubicBezTo>
                  <a:cubicBezTo>
                    <a:pt x="24084" y="44901"/>
                    <a:pt x="24084" y="44868"/>
                    <a:pt x="24151" y="44868"/>
                  </a:cubicBezTo>
                  <a:close/>
                  <a:moveTo>
                    <a:pt x="17646" y="18082"/>
                  </a:moveTo>
                  <a:cubicBezTo>
                    <a:pt x="18747" y="21184"/>
                    <a:pt x="20415" y="24020"/>
                    <a:pt x="21582" y="27055"/>
                  </a:cubicBezTo>
                  <a:cubicBezTo>
                    <a:pt x="19648" y="27722"/>
                    <a:pt x="17713" y="28490"/>
                    <a:pt x="15678" y="28890"/>
                  </a:cubicBezTo>
                  <a:cubicBezTo>
                    <a:pt x="15278" y="28990"/>
                    <a:pt x="15044" y="29390"/>
                    <a:pt x="15178" y="29757"/>
                  </a:cubicBezTo>
                  <a:cubicBezTo>
                    <a:pt x="16912" y="35094"/>
                    <a:pt x="20215" y="39798"/>
                    <a:pt x="21516" y="45268"/>
                  </a:cubicBezTo>
                  <a:cubicBezTo>
                    <a:pt x="21549" y="45535"/>
                    <a:pt x="21716" y="45669"/>
                    <a:pt x="21883" y="45735"/>
                  </a:cubicBezTo>
                  <a:cubicBezTo>
                    <a:pt x="17546" y="47270"/>
                    <a:pt x="13243" y="49004"/>
                    <a:pt x="8640" y="49338"/>
                  </a:cubicBezTo>
                  <a:cubicBezTo>
                    <a:pt x="5971" y="40231"/>
                    <a:pt x="5638" y="30591"/>
                    <a:pt x="2636" y="21585"/>
                  </a:cubicBezTo>
                  <a:cubicBezTo>
                    <a:pt x="7639" y="20484"/>
                    <a:pt x="12643" y="19350"/>
                    <a:pt x="17646" y="18082"/>
                  </a:cubicBezTo>
                  <a:close/>
                  <a:moveTo>
                    <a:pt x="80646" y="1"/>
                  </a:moveTo>
                  <a:cubicBezTo>
                    <a:pt x="80628" y="1"/>
                    <a:pt x="80610" y="1"/>
                    <a:pt x="80591" y="3"/>
                  </a:cubicBezTo>
                  <a:cubicBezTo>
                    <a:pt x="74587" y="370"/>
                    <a:pt x="68716" y="1537"/>
                    <a:pt x="62945" y="3072"/>
                  </a:cubicBezTo>
                  <a:cubicBezTo>
                    <a:pt x="62889" y="3055"/>
                    <a:pt x="62828" y="3047"/>
                    <a:pt x="62766" y="3047"/>
                  </a:cubicBezTo>
                  <a:cubicBezTo>
                    <a:pt x="62572" y="3047"/>
                    <a:pt x="62363" y="3128"/>
                    <a:pt x="62211" y="3305"/>
                  </a:cubicBezTo>
                  <a:cubicBezTo>
                    <a:pt x="55440" y="5173"/>
                    <a:pt x="48835" y="7508"/>
                    <a:pt x="42197" y="9710"/>
                  </a:cubicBezTo>
                  <a:cubicBezTo>
                    <a:pt x="29088" y="14046"/>
                    <a:pt x="15578" y="17215"/>
                    <a:pt x="2135" y="20250"/>
                  </a:cubicBezTo>
                  <a:cubicBezTo>
                    <a:pt x="1935" y="19817"/>
                    <a:pt x="1802" y="19350"/>
                    <a:pt x="1568" y="18883"/>
                  </a:cubicBezTo>
                  <a:cubicBezTo>
                    <a:pt x="1434" y="18549"/>
                    <a:pt x="1135" y="18402"/>
                    <a:pt x="845" y="18402"/>
                  </a:cubicBezTo>
                  <a:cubicBezTo>
                    <a:pt x="412" y="18402"/>
                    <a:pt x="1" y="18730"/>
                    <a:pt x="201" y="19250"/>
                  </a:cubicBezTo>
                  <a:cubicBezTo>
                    <a:pt x="367" y="19717"/>
                    <a:pt x="567" y="20184"/>
                    <a:pt x="734" y="20584"/>
                  </a:cubicBezTo>
                  <a:cubicBezTo>
                    <a:pt x="192" y="20903"/>
                    <a:pt x="442" y="21892"/>
                    <a:pt x="1106" y="21892"/>
                  </a:cubicBezTo>
                  <a:cubicBezTo>
                    <a:pt x="1137" y="21892"/>
                    <a:pt x="1169" y="21889"/>
                    <a:pt x="1201" y="21885"/>
                  </a:cubicBezTo>
                  <a:cubicBezTo>
                    <a:pt x="4303" y="31058"/>
                    <a:pt x="4570" y="40932"/>
                    <a:pt x="7406" y="50239"/>
                  </a:cubicBezTo>
                  <a:cubicBezTo>
                    <a:pt x="7506" y="50539"/>
                    <a:pt x="7806" y="50772"/>
                    <a:pt x="8073" y="50772"/>
                  </a:cubicBezTo>
                  <a:cubicBezTo>
                    <a:pt x="14144" y="50505"/>
                    <a:pt x="19848" y="47937"/>
                    <a:pt x="25552" y="46202"/>
                  </a:cubicBezTo>
                  <a:cubicBezTo>
                    <a:pt x="30355" y="44701"/>
                    <a:pt x="35259" y="43434"/>
                    <a:pt x="40196" y="42200"/>
                  </a:cubicBezTo>
                  <a:cubicBezTo>
                    <a:pt x="40326" y="42459"/>
                    <a:pt x="40577" y="42572"/>
                    <a:pt x="40829" y="42572"/>
                  </a:cubicBezTo>
                  <a:cubicBezTo>
                    <a:pt x="41225" y="42572"/>
                    <a:pt x="41625" y="42294"/>
                    <a:pt x="41563" y="41866"/>
                  </a:cubicBezTo>
                  <a:cubicBezTo>
                    <a:pt x="43064" y="41499"/>
                    <a:pt x="44566" y="41065"/>
                    <a:pt x="46067" y="40698"/>
                  </a:cubicBezTo>
                  <a:cubicBezTo>
                    <a:pt x="52738" y="38897"/>
                    <a:pt x="59409" y="37396"/>
                    <a:pt x="65947" y="35261"/>
                  </a:cubicBezTo>
                  <a:cubicBezTo>
                    <a:pt x="72619" y="33060"/>
                    <a:pt x="79290" y="30825"/>
                    <a:pt x="86295" y="29857"/>
                  </a:cubicBezTo>
                  <a:cubicBezTo>
                    <a:pt x="86596" y="29824"/>
                    <a:pt x="86862" y="29424"/>
                    <a:pt x="86862" y="29190"/>
                  </a:cubicBezTo>
                  <a:cubicBezTo>
                    <a:pt x="86395" y="24654"/>
                    <a:pt x="84427" y="20584"/>
                    <a:pt x="83193" y="16248"/>
                  </a:cubicBezTo>
                  <a:cubicBezTo>
                    <a:pt x="81759" y="11311"/>
                    <a:pt x="81859" y="5840"/>
                    <a:pt x="81292" y="703"/>
                  </a:cubicBezTo>
                  <a:cubicBezTo>
                    <a:pt x="81260" y="352"/>
                    <a:pt x="81044" y="1"/>
                    <a:pt x="80646" y="1"/>
                  </a:cubicBezTo>
                  <a:close/>
                </a:path>
              </a:pathLst>
            </a:custGeom>
            <a:solidFill>
              <a:srgbClr val="2042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3046;p45">
              <a:extLst>
                <a:ext uri="{FF2B5EF4-FFF2-40B4-BE49-F238E27FC236}">
                  <a16:creationId xmlns:a16="http://schemas.microsoft.com/office/drawing/2014/main" id="{0C09DC64-076D-314D-84BD-BD1F7C545B4D}"/>
                </a:ext>
              </a:extLst>
            </p:cNvPr>
            <p:cNvSpPr/>
            <p:nvPr/>
          </p:nvSpPr>
          <p:spPr>
            <a:xfrm>
              <a:off x="2746006" y="4222271"/>
              <a:ext cx="121532" cy="72418"/>
            </a:xfrm>
            <a:custGeom>
              <a:avLst/>
              <a:gdLst/>
              <a:ahLst/>
              <a:cxnLst/>
              <a:rect l="l" t="t" r="r" b="b"/>
              <a:pathLst>
                <a:path w="7129" h="4248" extrusionOk="0">
                  <a:moveTo>
                    <a:pt x="3926" y="1387"/>
                  </a:moveTo>
                  <a:cubicBezTo>
                    <a:pt x="3859" y="1554"/>
                    <a:pt x="3826" y="1721"/>
                    <a:pt x="3826" y="1888"/>
                  </a:cubicBezTo>
                  <a:cubicBezTo>
                    <a:pt x="3826" y="2155"/>
                    <a:pt x="3959" y="2355"/>
                    <a:pt x="4159" y="2488"/>
                  </a:cubicBezTo>
                  <a:cubicBezTo>
                    <a:pt x="3799" y="2669"/>
                    <a:pt x="3438" y="2784"/>
                    <a:pt x="3078" y="2784"/>
                  </a:cubicBezTo>
                  <a:cubicBezTo>
                    <a:pt x="2704" y="2784"/>
                    <a:pt x="2331" y="2660"/>
                    <a:pt x="1958" y="2355"/>
                  </a:cubicBezTo>
                  <a:cubicBezTo>
                    <a:pt x="2392" y="1721"/>
                    <a:pt x="3159" y="1387"/>
                    <a:pt x="3926" y="1387"/>
                  </a:cubicBezTo>
                  <a:close/>
                  <a:moveTo>
                    <a:pt x="3849" y="0"/>
                  </a:moveTo>
                  <a:cubicBezTo>
                    <a:pt x="2126" y="0"/>
                    <a:pt x="437" y="1152"/>
                    <a:pt x="90" y="3155"/>
                  </a:cubicBezTo>
                  <a:cubicBezTo>
                    <a:pt x="1" y="3713"/>
                    <a:pt x="449" y="4062"/>
                    <a:pt x="855" y="4062"/>
                  </a:cubicBezTo>
                  <a:cubicBezTo>
                    <a:pt x="1056" y="4062"/>
                    <a:pt x="1247" y="3977"/>
                    <a:pt x="1357" y="3789"/>
                  </a:cubicBezTo>
                  <a:cubicBezTo>
                    <a:pt x="1885" y="4111"/>
                    <a:pt x="2406" y="4248"/>
                    <a:pt x="2925" y="4248"/>
                  </a:cubicBezTo>
                  <a:cubicBezTo>
                    <a:pt x="4177" y="4248"/>
                    <a:pt x="5411" y="3451"/>
                    <a:pt x="6661" y="2555"/>
                  </a:cubicBezTo>
                  <a:cubicBezTo>
                    <a:pt x="7095" y="2288"/>
                    <a:pt x="7128" y="1821"/>
                    <a:pt x="6828" y="1454"/>
                  </a:cubicBezTo>
                  <a:cubicBezTo>
                    <a:pt x="6040" y="460"/>
                    <a:pt x="4938" y="0"/>
                    <a:pt x="3849" y="0"/>
                  </a:cubicBezTo>
                  <a:close/>
                </a:path>
              </a:pathLst>
            </a:custGeom>
            <a:solidFill>
              <a:srgbClr val="2042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3047;p45">
              <a:extLst>
                <a:ext uri="{FF2B5EF4-FFF2-40B4-BE49-F238E27FC236}">
                  <a16:creationId xmlns:a16="http://schemas.microsoft.com/office/drawing/2014/main" id="{1807CD1C-9DB3-AD4D-B62D-D9CC0C17FBDC}"/>
                </a:ext>
              </a:extLst>
            </p:cNvPr>
            <p:cNvSpPr/>
            <p:nvPr/>
          </p:nvSpPr>
          <p:spPr>
            <a:xfrm>
              <a:off x="3485694" y="4249515"/>
              <a:ext cx="116025" cy="66349"/>
            </a:xfrm>
            <a:custGeom>
              <a:avLst/>
              <a:gdLst/>
              <a:ahLst/>
              <a:cxnLst/>
              <a:rect l="l" t="t" r="r" b="b"/>
              <a:pathLst>
                <a:path w="6806" h="3892" extrusionOk="0">
                  <a:moveTo>
                    <a:pt x="2854" y="1402"/>
                  </a:moveTo>
                  <a:cubicBezTo>
                    <a:pt x="3103" y="1402"/>
                    <a:pt x="3356" y="1474"/>
                    <a:pt x="3603" y="1591"/>
                  </a:cubicBezTo>
                  <a:cubicBezTo>
                    <a:pt x="3470" y="1791"/>
                    <a:pt x="3436" y="2091"/>
                    <a:pt x="3570" y="2358"/>
                  </a:cubicBezTo>
                  <a:cubicBezTo>
                    <a:pt x="3603" y="2391"/>
                    <a:pt x="3603" y="2425"/>
                    <a:pt x="3636" y="2525"/>
                  </a:cubicBezTo>
                  <a:cubicBezTo>
                    <a:pt x="3494" y="2538"/>
                    <a:pt x="3351" y="2546"/>
                    <a:pt x="3211" y="2546"/>
                  </a:cubicBezTo>
                  <a:cubicBezTo>
                    <a:pt x="2659" y="2546"/>
                    <a:pt x="2134" y="2423"/>
                    <a:pt x="1735" y="2024"/>
                  </a:cubicBezTo>
                  <a:cubicBezTo>
                    <a:pt x="2081" y="1577"/>
                    <a:pt x="2464" y="1402"/>
                    <a:pt x="2854" y="1402"/>
                  </a:cubicBezTo>
                  <a:close/>
                  <a:moveTo>
                    <a:pt x="2804" y="0"/>
                  </a:moveTo>
                  <a:cubicBezTo>
                    <a:pt x="1940" y="0"/>
                    <a:pt x="1098" y="412"/>
                    <a:pt x="401" y="1424"/>
                  </a:cubicBezTo>
                  <a:cubicBezTo>
                    <a:pt x="134" y="1624"/>
                    <a:pt x="0" y="1958"/>
                    <a:pt x="234" y="2291"/>
                  </a:cubicBezTo>
                  <a:cubicBezTo>
                    <a:pt x="892" y="3510"/>
                    <a:pt x="2013" y="3892"/>
                    <a:pt x="3220" y="3892"/>
                  </a:cubicBezTo>
                  <a:cubicBezTo>
                    <a:pt x="3665" y="3892"/>
                    <a:pt x="4121" y="3840"/>
                    <a:pt x="4570" y="3759"/>
                  </a:cubicBezTo>
                  <a:cubicBezTo>
                    <a:pt x="4637" y="3759"/>
                    <a:pt x="4771" y="3759"/>
                    <a:pt x="4837" y="3726"/>
                  </a:cubicBezTo>
                  <a:cubicBezTo>
                    <a:pt x="5304" y="3626"/>
                    <a:pt x="5771" y="3492"/>
                    <a:pt x="6172" y="3392"/>
                  </a:cubicBezTo>
                  <a:cubicBezTo>
                    <a:pt x="6739" y="3259"/>
                    <a:pt x="6805" y="2625"/>
                    <a:pt x="6505" y="2225"/>
                  </a:cubicBezTo>
                  <a:cubicBezTo>
                    <a:pt x="5515" y="972"/>
                    <a:pt x="4133" y="0"/>
                    <a:pt x="2804" y="0"/>
                  </a:cubicBezTo>
                  <a:close/>
                </a:path>
              </a:pathLst>
            </a:custGeom>
            <a:solidFill>
              <a:srgbClr val="2042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3048;p45">
              <a:extLst>
                <a:ext uri="{FF2B5EF4-FFF2-40B4-BE49-F238E27FC236}">
                  <a16:creationId xmlns:a16="http://schemas.microsoft.com/office/drawing/2014/main" id="{3D5BB4E1-3BD6-F84E-B1A7-EC05EB068E9C}"/>
                </a:ext>
              </a:extLst>
            </p:cNvPr>
            <p:cNvSpPr/>
            <p:nvPr/>
          </p:nvSpPr>
          <p:spPr>
            <a:xfrm>
              <a:off x="3224918" y="4065254"/>
              <a:ext cx="124293" cy="80959"/>
            </a:xfrm>
            <a:custGeom>
              <a:avLst/>
              <a:gdLst/>
              <a:ahLst/>
              <a:cxnLst/>
              <a:rect l="l" t="t" r="r" b="b"/>
              <a:pathLst>
                <a:path w="7291" h="4749" extrusionOk="0">
                  <a:moveTo>
                    <a:pt x="3572" y="1370"/>
                  </a:moveTo>
                  <a:cubicBezTo>
                    <a:pt x="3677" y="1370"/>
                    <a:pt x="3783" y="1377"/>
                    <a:pt x="3888" y="1391"/>
                  </a:cubicBezTo>
                  <a:cubicBezTo>
                    <a:pt x="3855" y="1491"/>
                    <a:pt x="3855" y="1558"/>
                    <a:pt x="3855" y="1658"/>
                  </a:cubicBezTo>
                  <a:lnTo>
                    <a:pt x="3855" y="2725"/>
                  </a:lnTo>
                  <a:cubicBezTo>
                    <a:pt x="3855" y="2925"/>
                    <a:pt x="3955" y="3159"/>
                    <a:pt x="4088" y="3259"/>
                  </a:cubicBezTo>
                  <a:cubicBezTo>
                    <a:pt x="3900" y="3290"/>
                    <a:pt x="3712" y="3309"/>
                    <a:pt x="3522" y="3309"/>
                  </a:cubicBezTo>
                  <a:cubicBezTo>
                    <a:pt x="3105" y="3309"/>
                    <a:pt x="2678" y="3221"/>
                    <a:pt x="2220" y="2992"/>
                  </a:cubicBezTo>
                  <a:cubicBezTo>
                    <a:pt x="2115" y="2929"/>
                    <a:pt x="1982" y="2905"/>
                    <a:pt x="1857" y="2905"/>
                  </a:cubicBezTo>
                  <a:cubicBezTo>
                    <a:pt x="1784" y="2905"/>
                    <a:pt x="1714" y="2913"/>
                    <a:pt x="1653" y="2925"/>
                  </a:cubicBezTo>
                  <a:cubicBezTo>
                    <a:pt x="1803" y="1880"/>
                    <a:pt x="2673" y="1370"/>
                    <a:pt x="3572" y="1370"/>
                  </a:cubicBezTo>
                  <a:close/>
                  <a:moveTo>
                    <a:pt x="3580" y="0"/>
                  </a:moveTo>
                  <a:cubicBezTo>
                    <a:pt x="1753" y="0"/>
                    <a:pt x="1" y="1220"/>
                    <a:pt x="252" y="3592"/>
                  </a:cubicBezTo>
                  <a:cubicBezTo>
                    <a:pt x="326" y="4056"/>
                    <a:pt x="719" y="4287"/>
                    <a:pt x="1069" y="4287"/>
                  </a:cubicBezTo>
                  <a:cubicBezTo>
                    <a:pt x="1198" y="4287"/>
                    <a:pt x="1321" y="4256"/>
                    <a:pt x="1420" y="4193"/>
                  </a:cubicBezTo>
                  <a:cubicBezTo>
                    <a:pt x="1453" y="4193"/>
                    <a:pt x="1453" y="4226"/>
                    <a:pt x="1520" y="4226"/>
                  </a:cubicBezTo>
                  <a:cubicBezTo>
                    <a:pt x="2216" y="4587"/>
                    <a:pt x="2908" y="4748"/>
                    <a:pt x="3588" y="4748"/>
                  </a:cubicBezTo>
                  <a:cubicBezTo>
                    <a:pt x="4733" y="4748"/>
                    <a:pt x="5844" y="4291"/>
                    <a:pt x="6890" y="3559"/>
                  </a:cubicBezTo>
                  <a:cubicBezTo>
                    <a:pt x="7124" y="3359"/>
                    <a:pt x="7291" y="3059"/>
                    <a:pt x="7224" y="2725"/>
                  </a:cubicBezTo>
                  <a:cubicBezTo>
                    <a:pt x="6762" y="894"/>
                    <a:pt x="5144" y="0"/>
                    <a:pt x="3580" y="0"/>
                  </a:cubicBezTo>
                  <a:close/>
                </a:path>
              </a:pathLst>
            </a:custGeom>
            <a:solidFill>
              <a:srgbClr val="2042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3049;p45">
              <a:extLst>
                <a:ext uri="{FF2B5EF4-FFF2-40B4-BE49-F238E27FC236}">
                  <a16:creationId xmlns:a16="http://schemas.microsoft.com/office/drawing/2014/main" id="{252BE468-D410-A04B-902F-C4F59B254EDB}"/>
                </a:ext>
              </a:extLst>
            </p:cNvPr>
            <p:cNvSpPr/>
            <p:nvPr/>
          </p:nvSpPr>
          <p:spPr>
            <a:xfrm>
              <a:off x="2821497" y="4560959"/>
              <a:ext cx="591224" cy="196097"/>
            </a:xfrm>
            <a:custGeom>
              <a:avLst/>
              <a:gdLst/>
              <a:ahLst/>
              <a:cxnLst/>
              <a:rect l="l" t="t" r="r" b="b"/>
              <a:pathLst>
                <a:path w="34681" h="11503" extrusionOk="0">
                  <a:moveTo>
                    <a:pt x="33747" y="0"/>
                  </a:moveTo>
                  <a:cubicBezTo>
                    <a:pt x="33676" y="0"/>
                    <a:pt x="33602" y="11"/>
                    <a:pt x="33522" y="35"/>
                  </a:cubicBezTo>
                  <a:cubicBezTo>
                    <a:pt x="22681" y="3604"/>
                    <a:pt x="11873" y="7273"/>
                    <a:pt x="832" y="10109"/>
                  </a:cubicBezTo>
                  <a:cubicBezTo>
                    <a:pt x="1" y="10293"/>
                    <a:pt x="221" y="11502"/>
                    <a:pt x="996" y="11502"/>
                  </a:cubicBezTo>
                  <a:cubicBezTo>
                    <a:pt x="1060" y="11502"/>
                    <a:pt x="1128" y="11494"/>
                    <a:pt x="1199" y="11476"/>
                  </a:cubicBezTo>
                  <a:cubicBezTo>
                    <a:pt x="12240" y="8641"/>
                    <a:pt x="23048" y="4972"/>
                    <a:pt x="33889" y="1436"/>
                  </a:cubicBezTo>
                  <a:cubicBezTo>
                    <a:pt x="34680" y="1162"/>
                    <a:pt x="34472" y="0"/>
                    <a:pt x="33747" y="0"/>
                  </a:cubicBezTo>
                  <a:close/>
                </a:path>
              </a:pathLst>
            </a:custGeom>
            <a:solidFill>
              <a:srgbClr val="2042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3050;p45">
              <a:extLst>
                <a:ext uri="{FF2B5EF4-FFF2-40B4-BE49-F238E27FC236}">
                  <a16:creationId xmlns:a16="http://schemas.microsoft.com/office/drawing/2014/main" id="{DAD733F7-AF7C-234F-9A7C-6371F82873CF}"/>
                </a:ext>
              </a:extLst>
            </p:cNvPr>
            <p:cNvSpPr/>
            <p:nvPr/>
          </p:nvSpPr>
          <p:spPr>
            <a:xfrm>
              <a:off x="2821787" y="4733969"/>
              <a:ext cx="289688" cy="80226"/>
            </a:xfrm>
            <a:custGeom>
              <a:avLst/>
              <a:gdLst/>
              <a:ahLst/>
              <a:cxnLst/>
              <a:rect l="l" t="t" r="r" b="b"/>
              <a:pathLst>
                <a:path w="16993" h="4706" extrusionOk="0">
                  <a:moveTo>
                    <a:pt x="16026" y="1"/>
                  </a:moveTo>
                  <a:cubicBezTo>
                    <a:pt x="15963" y="1"/>
                    <a:pt x="15896" y="9"/>
                    <a:pt x="15826" y="27"/>
                  </a:cubicBezTo>
                  <a:cubicBezTo>
                    <a:pt x="10856" y="1395"/>
                    <a:pt x="5685" y="1662"/>
                    <a:pt x="815" y="3296"/>
                  </a:cubicBezTo>
                  <a:cubicBezTo>
                    <a:pt x="1" y="3538"/>
                    <a:pt x="250" y="4706"/>
                    <a:pt x="946" y="4706"/>
                  </a:cubicBezTo>
                  <a:cubicBezTo>
                    <a:pt x="1020" y="4706"/>
                    <a:pt x="1099" y="4693"/>
                    <a:pt x="1182" y="4664"/>
                  </a:cubicBezTo>
                  <a:cubicBezTo>
                    <a:pt x="6052" y="3029"/>
                    <a:pt x="11256" y="2829"/>
                    <a:pt x="16193" y="1395"/>
                  </a:cubicBezTo>
                  <a:cubicBezTo>
                    <a:pt x="16992" y="1180"/>
                    <a:pt x="16771" y="1"/>
                    <a:pt x="16026" y="1"/>
                  </a:cubicBezTo>
                  <a:close/>
                </a:path>
              </a:pathLst>
            </a:custGeom>
            <a:solidFill>
              <a:srgbClr val="2042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3051;p45">
              <a:extLst>
                <a:ext uri="{FF2B5EF4-FFF2-40B4-BE49-F238E27FC236}">
                  <a16:creationId xmlns:a16="http://schemas.microsoft.com/office/drawing/2014/main" id="{EA290034-2981-9D4B-BB3E-821A9B4091D0}"/>
                </a:ext>
              </a:extLst>
            </p:cNvPr>
            <p:cNvSpPr/>
            <p:nvPr/>
          </p:nvSpPr>
          <p:spPr>
            <a:xfrm>
              <a:off x="3187411" y="4760343"/>
              <a:ext cx="266146" cy="87982"/>
            </a:xfrm>
            <a:custGeom>
              <a:avLst/>
              <a:gdLst/>
              <a:ahLst/>
              <a:cxnLst/>
              <a:rect l="l" t="t" r="r" b="b"/>
              <a:pathLst>
                <a:path w="15612" h="5161" extrusionOk="0">
                  <a:moveTo>
                    <a:pt x="14540" y="1"/>
                  </a:moveTo>
                  <a:cubicBezTo>
                    <a:pt x="14493" y="1"/>
                    <a:pt x="14445" y="5"/>
                    <a:pt x="14394" y="15"/>
                  </a:cubicBezTo>
                  <a:cubicBezTo>
                    <a:pt x="9724" y="782"/>
                    <a:pt x="5288" y="2350"/>
                    <a:pt x="785" y="3751"/>
                  </a:cubicBezTo>
                  <a:cubicBezTo>
                    <a:pt x="0" y="3992"/>
                    <a:pt x="225" y="5160"/>
                    <a:pt x="916" y="5160"/>
                  </a:cubicBezTo>
                  <a:cubicBezTo>
                    <a:pt x="990" y="5160"/>
                    <a:pt x="1068" y="5147"/>
                    <a:pt x="1151" y="5118"/>
                  </a:cubicBezTo>
                  <a:cubicBezTo>
                    <a:pt x="5655" y="3684"/>
                    <a:pt x="10091" y="2150"/>
                    <a:pt x="14761" y="1416"/>
                  </a:cubicBezTo>
                  <a:cubicBezTo>
                    <a:pt x="15611" y="1258"/>
                    <a:pt x="15332" y="1"/>
                    <a:pt x="14540" y="1"/>
                  </a:cubicBezTo>
                  <a:close/>
                </a:path>
              </a:pathLst>
            </a:custGeom>
            <a:solidFill>
              <a:srgbClr val="2042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3052;p45">
              <a:extLst>
                <a:ext uri="{FF2B5EF4-FFF2-40B4-BE49-F238E27FC236}">
                  <a16:creationId xmlns:a16="http://schemas.microsoft.com/office/drawing/2014/main" id="{12F411F7-0FDA-9942-A776-61A8C35AF041}"/>
                </a:ext>
              </a:extLst>
            </p:cNvPr>
            <p:cNvSpPr/>
            <p:nvPr/>
          </p:nvSpPr>
          <p:spPr>
            <a:xfrm>
              <a:off x="3234619" y="4829731"/>
              <a:ext cx="238818" cy="71565"/>
            </a:xfrm>
            <a:custGeom>
              <a:avLst/>
              <a:gdLst/>
              <a:ahLst/>
              <a:cxnLst/>
              <a:rect l="l" t="t" r="r" b="b"/>
              <a:pathLst>
                <a:path w="14009" h="4198" extrusionOk="0">
                  <a:moveTo>
                    <a:pt x="12942" y="0"/>
                  </a:moveTo>
                  <a:cubicBezTo>
                    <a:pt x="12894" y="0"/>
                    <a:pt x="12844" y="5"/>
                    <a:pt x="12793" y="14"/>
                  </a:cubicBezTo>
                  <a:cubicBezTo>
                    <a:pt x="8790" y="748"/>
                    <a:pt x="4854" y="2049"/>
                    <a:pt x="851" y="2783"/>
                  </a:cubicBezTo>
                  <a:cubicBezTo>
                    <a:pt x="1" y="2940"/>
                    <a:pt x="280" y="4198"/>
                    <a:pt x="1072" y="4198"/>
                  </a:cubicBezTo>
                  <a:cubicBezTo>
                    <a:pt x="1119" y="4198"/>
                    <a:pt x="1167" y="4193"/>
                    <a:pt x="1218" y="4184"/>
                  </a:cubicBezTo>
                  <a:cubicBezTo>
                    <a:pt x="5221" y="3417"/>
                    <a:pt x="9157" y="2116"/>
                    <a:pt x="13160" y="1382"/>
                  </a:cubicBezTo>
                  <a:cubicBezTo>
                    <a:pt x="14009" y="1225"/>
                    <a:pt x="13731" y="0"/>
                    <a:pt x="12942" y="0"/>
                  </a:cubicBezTo>
                  <a:close/>
                </a:path>
              </a:pathLst>
            </a:custGeom>
            <a:solidFill>
              <a:srgbClr val="2042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3053;p45">
              <a:extLst>
                <a:ext uri="{FF2B5EF4-FFF2-40B4-BE49-F238E27FC236}">
                  <a16:creationId xmlns:a16="http://schemas.microsoft.com/office/drawing/2014/main" id="{78F95C45-89C6-764E-B9DA-A83EB2741725}"/>
                </a:ext>
              </a:extLst>
            </p:cNvPr>
            <p:cNvSpPr/>
            <p:nvPr/>
          </p:nvSpPr>
          <p:spPr>
            <a:xfrm>
              <a:off x="3520081" y="4476551"/>
              <a:ext cx="221055" cy="91289"/>
            </a:xfrm>
            <a:custGeom>
              <a:avLst/>
              <a:gdLst/>
              <a:ahLst/>
              <a:cxnLst/>
              <a:rect l="l" t="t" r="r" b="b"/>
              <a:pathLst>
                <a:path w="12967" h="5355" extrusionOk="0">
                  <a:moveTo>
                    <a:pt x="11964" y="1"/>
                  </a:moveTo>
                  <a:cubicBezTo>
                    <a:pt x="11847" y="1"/>
                    <a:pt x="11721" y="36"/>
                    <a:pt x="11593" y="116"/>
                  </a:cubicBezTo>
                  <a:cubicBezTo>
                    <a:pt x="8257" y="2150"/>
                    <a:pt x="4088" y="2050"/>
                    <a:pt x="652" y="3985"/>
                  </a:cubicBezTo>
                  <a:cubicBezTo>
                    <a:pt x="1" y="4381"/>
                    <a:pt x="407" y="5354"/>
                    <a:pt x="1034" y="5354"/>
                  </a:cubicBezTo>
                  <a:cubicBezTo>
                    <a:pt x="1146" y="5354"/>
                    <a:pt x="1265" y="5323"/>
                    <a:pt x="1386" y="5253"/>
                  </a:cubicBezTo>
                  <a:cubicBezTo>
                    <a:pt x="4788" y="3318"/>
                    <a:pt x="8958" y="3418"/>
                    <a:pt x="12294" y="1383"/>
                  </a:cubicBezTo>
                  <a:cubicBezTo>
                    <a:pt x="12966" y="963"/>
                    <a:pt x="12579" y="1"/>
                    <a:pt x="11964" y="1"/>
                  </a:cubicBezTo>
                  <a:close/>
                </a:path>
              </a:pathLst>
            </a:custGeom>
            <a:solidFill>
              <a:srgbClr val="2042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3054;p45">
              <a:extLst>
                <a:ext uri="{FF2B5EF4-FFF2-40B4-BE49-F238E27FC236}">
                  <a16:creationId xmlns:a16="http://schemas.microsoft.com/office/drawing/2014/main" id="{E38DBFB3-F029-6540-9B94-810E45C76663}"/>
                </a:ext>
              </a:extLst>
            </p:cNvPr>
            <p:cNvSpPr/>
            <p:nvPr/>
          </p:nvSpPr>
          <p:spPr>
            <a:xfrm>
              <a:off x="3545126" y="4540722"/>
              <a:ext cx="247717" cy="89789"/>
            </a:xfrm>
            <a:custGeom>
              <a:avLst/>
              <a:gdLst/>
              <a:ahLst/>
              <a:cxnLst/>
              <a:rect l="l" t="t" r="r" b="b"/>
              <a:pathLst>
                <a:path w="14531" h="5267" extrusionOk="0">
                  <a:moveTo>
                    <a:pt x="13469" y="1"/>
                  </a:moveTo>
                  <a:cubicBezTo>
                    <a:pt x="13413" y="1"/>
                    <a:pt x="13354" y="7"/>
                    <a:pt x="13293" y="21"/>
                  </a:cubicBezTo>
                  <a:cubicBezTo>
                    <a:pt x="9023" y="1055"/>
                    <a:pt x="4954" y="2623"/>
                    <a:pt x="784" y="3857"/>
                  </a:cubicBezTo>
                  <a:cubicBezTo>
                    <a:pt x="0" y="4098"/>
                    <a:pt x="225" y="5267"/>
                    <a:pt x="916" y="5267"/>
                  </a:cubicBezTo>
                  <a:cubicBezTo>
                    <a:pt x="989" y="5267"/>
                    <a:pt x="1068" y="5253"/>
                    <a:pt x="1151" y="5225"/>
                  </a:cubicBezTo>
                  <a:cubicBezTo>
                    <a:pt x="5321" y="3990"/>
                    <a:pt x="9457" y="2456"/>
                    <a:pt x="13660" y="1389"/>
                  </a:cubicBezTo>
                  <a:cubicBezTo>
                    <a:pt x="14531" y="1202"/>
                    <a:pt x="14242" y="1"/>
                    <a:pt x="13469" y="1"/>
                  </a:cubicBezTo>
                  <a:close/>
                </a:path>
              </a:pathLst>
            </a:custGeom>
            <a:solidFill>
              <a:srgbClr val="2042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3055;p45">
              <a:extLst>
                <a:ext uri="{FF2B5EF4-FFF2-40B4-BE49-F238E27FC236}">
                  <a16:creationId xmlns:a16="http://schemas.microsoft.com/office/drawing/2014/main" id="{C1CFF63F-6D27-8743-9C7A-F2949B388B37}"/>
                </a:ext>
              </a:extLst>
            </p:cNvPr>
            <p:cNvSpPr/>
            <p:nvPr/>
          </p:nvSpPr>
          <p:spPr>
            <a:xfrm>
              <a:off x="3538374" y="4620340"/>
              <a:ext cx="265890" cy="84112"/>
            </a:xfrm>
            <a:custGeom>
              <a:avLst/>
              <a:gdLst/>
              <a:ahLst/>
              <a:cxnLst/>
              <a:rect l="l" t="t" r="r" b="b"/>
              <a:pathLst>
                <a:path w="15597" h="4934" extrusionOk="0">
                  <a:moveTo>
                    <a:pt x="14559" y="1"/>
                  </a:moveTo>
                  <a:cubicBezTo>
                    <a:pt x="14505" y="1"/>
                    <a:pt x="14448" y="7"/>
                    <a:pt x="14390" y="21"/>
                  </a:cubicBezTo>
                  <a:cubicBezTo>
                    <a:pt x="9820" y="1022"/>
                    <a:pt x="5250" y="2056"/>
                    <a:pt x="813" y="3523"/>
                  </a:cubicBezTo>
                  <a:cubicBezTo>
                    <a:pt x="1" y="3794"/>
                    <a:pt x="247" y="4934"/>
                    <a:pt x="940" y="4934"/>
                  </a:cubicBezTo>
                  <a:cubicBezTo>
                    <a:pt x="1015" y="4934"/>
                    <a:pt x="1095" y="4920"/>
                    <a:pt x="1180" y="4891"/>
                  </a:cubicBezTo>
                  <a:cubicBezTo>
                    <a:pt x="5650" y="3490"/>
                    <a:pt x="10220" y="2389"/>
                    <a:pt x="14757" y="1389"/>
                  </a:cubicBezTo>
                  <a:cubicBezTo>
                    <a:pt x="15596" y="1202"/>
                    <a:pt x="15305" y="1"/>
                    <a:pt x="14559" y="1"/>
                  </a:cubicBezTo>
                  <a:close/>
                </a:path>
              </a:pathLst>
            </a:custGeom>
            <a:solidFill>
              <a:srgbClr val="2042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3056;p45">
              <a:extLst>
                <a:ext uri="{FF2B5EF4-FFF2-40B4-BE49-F238E27FC236}">
                  <a16:creationId xmlns:a16="http://schemas.microsoft.com/office/drawing/2014/main" id="{FB9593DE-A1AE-9544-9DBD-E8C17179785F}"/>
                </a:ext>
              </a:extLst>
            </p:cNvPr>
            <p:cNvSpPr/>
            <p:nvPr/>
          </p:nvSpPr>
          <p:spPr>
            <a:xfrm>
              <a:off x="3545501" y="4720432"/>
              <a:ext cx="279272" cy="83396"/>
            </a:xfrm>
            <a:custGeom>
              <a:avLst/>
              <a:gdLst/>
              <a:ahLst/>
              <a:cxnLst/>
              <a:rect l="l" t="t" r="r" b="b"/>
              <a:pathLst>
                <a:path w="16382" h="4892" extrusionOk="0">
                  <a:moveTo>
                    <a:pt x="15348" y="1"/>
                  </a:moveTo>
                  <a:cubicBezTo>
                    <a:pt x="15292" y="1"/>
                    <a:pt x="15234" y="7"/>
                    <a:pt x="15172" y="21"/>
                  </a:cubicBezTo>
                  <a:cubicBezTo>
                    <a:pt x="10336" y="1255"/>
                    <a:pt x="5299" y="1488"/>
                    <a:pt x="729" y="3590"/>
                  </a:cubicBezTo>
                  <a:cubicBezTo>
                    <a:pt x="1" y="3910"/>
                    <a:pt x="442" y="4892"/>
                    <a:pt x="1121" y="4892"/>
                  </a:cubicBezTo>
                  <a:cubicBezTo>
                    <a:pt x="1220" y="4892"/>
                    <a:pt x="1323" y="4871"/>
                    <a:pt x="1429" y="4824"/>
                  </a:cubicBezTo>
                  <a:cubicBezTo>
                    <a:pt x="5899" y="2823"/>
                    <a:pt x="10836" y="2623"/>
                    <a:pt x="15573" y="1422"/>
                  </a:cubicBezTo>
                  <a:cubicBezTo>
                    <a:pt x="16381" y="1204"/>
                    <a:pt x="16117" y="1"/>
                    <a:pt x="15348" y="1"/>
                  </a:cubicBezTo>
                  <a:close/>
                </a:path>
              </a:pathLst>
            </a:custGeom>
            <a:solidFill>
              <a:srgbClr val="2042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3057;p45">
              <a:extLst>
                <a:ext uri="{FF2B5EF4-FFF2-40B4-BE49-F238E27FC236}">
                  <a16:creationId xmlns:a16="http://schemas.microsoft.com/office/drawing/2014/main" id="{8E9B4025-6944-7442-B3E4-0FC1F67238C5}"/>
                </a:ext>
              </a:extLst>
            </p:cNvPr>
            <p:cNvSpPr/>
            <p:nvPr/>
          </p:nvSpPr>
          <p:spPr>
            <a:xfrm>
              <a:off x="3566198" y="4805999"/>
              <a:ext cx="237421" cy="71412"/>
            </a:xfrm>
            <a:custGeom>
              <a:avLst/>
              <a:gdLst/>
              <a:ahLst/>
              <a:cxnLst/>
              <a:rect l="l" t="t" r="r" b="b"/>
              <a:pathLst>
                <a:path w="13927" h="4189" extrusionOk="0">
                  <a:moveTo>
                    <a:pt x="12754" y="0"/>
                  </a:moveTo>
                  <a:cubicBezTo>
                    <a:pt x="12723" y="0"/>
                    <a:pt x="12690" y="2"/>
                    <a:pt x="12658" y="5"/>
                  </a:cubicBezTo>
                  <a:cubicBezTo>
                    <a:pt x="8688" y="572"/>
                    <a:pt x="4885" y="2174"/>
                    <a:pt x="882" y="2807"/>
                  </a:cubicBezTo>
                  <a:cubicBezTo>
                    <a:pt x="1" y="2933"/>
                    <a:pt x="278" y="4189"/>
                    <a:pt x="1098" y="4189"/>
                  </a:cubicBezTo>
                  <a:cubicBezTo>
                    <a:pt x="1147" y="4189"/>
                    <a:pt x="1197" y="4184"/>
                    <a:pt x="1249" y="4175"/>
                  </a:cubicBezTo>
                  <a:cubicBezTo>
                    <a:pt x="5252" y="3575"/>
                    <a:pt x="9055" y="1940"/>
                    <a:pt x="13058" y="1406"/>
                  </a:cubicBezTo>
                  <a:cubicBezTo>
                    <a:pt x="13927" y="1278"/>
                    <a:pt x="13616" y="0"/>
                    <a:pt x="12754" y="0"/>
                  </a:cubicBezTo>
                  <a:close/>
                </a:path>
              </a:pathLst>
            </a:custGeom>
            <a:solidFill>
              <a:srgbClr val="2042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3058;p45">
              <a:extLst>
                <a:ext uri="{FF2B5EF4-FFF2-40B4-BE49-F238E27FC236}">
                  <a16:creationId xmlns:a16="http://schemas.microsoft.com/office/drawing/2014/main" id="{FEC256BE-35B6-3643-A7F0-7B268AE81DC8}"/>
                </a:ext>
              </a:extLst>
            </p:cNvPr>
            <p:cNvSpPr/>
            <p:nvPr/>
          </p:nvSpPr>
          <p:spPr>
            <a:xfrm>
              <a:off x="2238950" y="4441625"/>
              <a:ext cx="723600" cy="872800"/>
            </a:xfrm>
            <a:custGeom>
              <a:avLst/>
              <a:gdLst/>
              <a:ahLst/>
              <a:cxnLst/>
              <a:rect l="l" t="t" r="r" b="b"/>
              <a:pathLst>
                <a:path w="28944" h="34912" extrusionOk="0">
                  <a:moveTo>
                    <a:pt x="0" y="0"/>
                  </a:moveTo>
                  <a:lnTo>
                    <a:pt x="2984" y="26408"/>
                  </a:lnTo>
                  <a:lnTo>
                    <a:pt x="7013" y="33718"/>
                  </a:lnTo>
                  <a:lnTo>
                    <a:pt x="10295" y="34912"/>
                  </a:lnTo>
                  <a:lnTo>
                    <a:pt x="22380" y="31331"/>
                  </a:lnTo>
                  <a:lnTo>
                    <a:pt x="28944" y="28646"/>
                  </a:lnTo>
                  <a:close/>
                </a:path>
              </a:pathLst>
            </a:custGeom>
            <a:solidFill>
              <a:srgbClr val="5ED1C6"/>
            </a:solidFill>
            <a:ln>
              <a:noFill/>
            </a:ln>
          </p:spPr>
        </p:sp>
        <p:sp>
          <p:nvSpPr>
            <p:cNvPr id="63" name="Google Shape;3059;p45">
              <a:extLst>
                <a:ext uri="{FF2B5EF4-FFF2-40B4-BE49-F238E27FC236}">
                  <a16:creationId xmlns:a16="http://schemas.microsoft.com/office/drawing/2014/main" id="{6D94A53E-30E1-0E47-BB11-7EB66F45255F}"/>
                </a:ext>
              </a:extLst>
            </p:cNvPr>
            <p:cNvSpPr/>
            <p:nvPr/>
          </p:nvSpPr>
          <p:spPr>
            <a:xfrm>
              <a:off x="1960627" y="3357412"/>
              <a:ext cx="2363176" cy="1956235"/>
            </a:xfrm>
            <a:custGeom>
              <a:avLst/>
              <a:gdLst/>
              <a:ahLst/>
              <a:cxnLst/>
              <a:rect l="l" t="t" r="r" b="b"/>
              <a:pathLst>
                <a:path w="138623" h="114752" extrusionOk="0">
                  <a:moveTo>
                    <a:pt x="77413" y="4049"/>
                  </a:moveTo>
                  <a:cubicBezTo>
                    <a:pt x="75211" y="4549"/>
                    <a:pt x="73009" y="5049"/>
                    <a:pt x="70774" y="5583"/>
                  </a:cubicBezTo>
                  <a:cubicBezTo>
                    <a:pt x="66905" y="6551"/>
                    <a:pt x="63102" y="7585"/>
                    <a:pt x="59200" y="8385"/>
                  </a:cubicBezTo>
                  <a:cubicBezTo>
                    <a:pt x="59068" y="8412"/>
                    <a:pt x="58957" y="8417"/>
                    <a:pt x="58833" y="8451"/>
                  </a:cubicBezTo>
                  <a:lnTo>
                    <a:pt x="58833" y="8451"/>
                  </a:lnTo>
                  <a:cubicBezTo>
                    <a:pt x="61568" y="7529"/>
                    <a:pt x="64304" y="6641"/>
                    <a:pt x="67072" y="5883"/>
                  </a:cubicBezTo>
                  <a:cubicBezTo>
                    <a:pt x="70441" y="4983"/>
                    <a:pt x="73910" y="4182"/>
                    <a:pt x="77413" y="4049"/>
                  </a:cubicBezTo>
                  <a:close/>
                  <a:moveTo>
                    <a:pt x="128215" y="74399"/>
                  </a:moveTo>
                  <a:lnTo>
                    <a:pt x="128215" y="74399"/>
                  </a:lnTo>
                  <a:cubicBezTo>
                    <a:pt x="128516" y="77301"/>
                    <a:pt x="128082" y="80370"/>
                    <a:pt x="127215" y="83239"/>
                  </a:cubicBezTo>
                  <a:cubicBezTo>
                    <a:pt x="127415" y="82405"/>
                    <a:pt x="127582" y="81538"/>
                    <a:pt x="127682" y="80704"/>
                  </a:cubicBezTo>
                  <a:cubicBezTo>
                    <a:pt x="127815" y="80103"/>
                    <a:pt x="127882" y="79469"/>
                    <a:pt x="127915" y="78902"/>
                  </a:cubicBezTo>
                  <a:cubicBezTo>
                    <a:pt x="128049" y="77468"/>
                    <a:pt x="128082" y="76034"/>
                    <a:pt x="128049" y="74566"/>
                  </a:cubicBezTo>
                  <a:lnTo>
                    <a:pt x="128049" y="74466"/>
                  </a:lnTo>
                  <a:cubicBezTo>
                    <a:pt x="128082" y="74432"/>
                    <a:pt x="128149" y="74432"/>
                    <a:pt x="128215" y="74399"/>
                  </a:cubicBezTo>
                  <a:close/>
                  <a:moveTo>
                    <a:pt x="123646" y="76401"/>
                  </a:moveTo>
                  <a:cubicBezTo>
                    <a:pt x="124146" y="78469"/>
                    <a:pt x="124279" y="80604"/>
                    <a:pt x="124580" y="82738"/>
                  </a:cubicBezTo>
                  <a:lnTo>
                    <a:pt x="124580" y="83205"/>
                  </a:lnTo>
                  <a:cubicBezTo>
                    <a:pt x="124179" y="83372"/>
                    <a:pt x="123879" y="83572"/>
                    <a:pt x="123445" y="83639"/>
                  </a:cubicBezTo>
                  <a:cubicBezTo>
                    <a:pt x="123045" y="83739"/>
                    <a:pt x="122878" y="84139"/>
                    <a:pt x="122945" y="84506"/>
                  </a:cubicBezTo>
                  <a:cubicBezTo>
                    <a:pt x="123112" y="85474"/>
                    <a:pt x="123245" y="86408"/>
                    <a:pt x="123279" y="87342"/>
                  </a:cubicBezTo>
                  <a:lnTo>
                    <a:pt x="123279" y="87408"/>
                  </a:lnTo>
                  <a:cubicBezTo>
                    <a:pt x="120543" y="88876"/>
                    <a:pt x="117541" y="89977"/>
                    <a:pt x="114572" y="90911"/>
                  </a:cubicBezTo>
                  <a:cubicBezTo>
                    <a:pt x="115940" y="87108"/>
                    <a:pt x="115673" y="82939"/>
                    <a:pt x="115807" y="78969"/>
                  </a:cubicBezTo>
                  <a:cubicBezTo>
                    <a:pt x="118475" y="78269"/>
                    <a:pt x="121110" y="77435"/>
                    <a:pt x="123646" y="76401"/>
                  </a:cubicBezTo>
                  <a:close/>
                  <a:moveTo>
                    <a:pt x="108467" y="2539"/>
                  </a:moveTo>
                  <a:cubicBezTo>
                    <a:pt x="112381" y="2539"/>
                    <a:pt x="116284" y="2870"/>
                    <a:pt x="120076" y="3749"/>
                  </a:cubicBezTo>
                  <a:cubicBezTo>
                    <a:pt x="119743" y="14389"/>
                    <a:pt x="122378" y="24864"/>
                    <a:pt x="125280" y="35038"/>
                  </a:cubicBezTo>
                  <a:cubicBezTo>
                    <a:pt x="127982" y="44444"/>
                    <a:pt x="132885" y="53284"/>
                    <a:pt x="134720" y="62958"/>
                  </a:cubicBezTo>
                  <a:cubicBezTo>
                    <a:pt x="136088" y="70196"/>
                    <a:pt x="134954" y="77601"/>
                    <a:pt x="129583" y="82939"/>
                  </a:cubicBezTo>
                  <a:cubicBezTo>
                    <a:pt x="129183" y="83305"/>
                    <a:pt x="128816" y="83639"/>
                    <a:pt x="128449" y="83973"/>
                  </a:cubicBezTo>
                  <a:cubicBezTo>
                    <a:pt x="129583" y="80470"/>
                    <a:pt x="130083" y="76734"/>
                    <a:pt x="129450" y="73132"/>
                  </a:cubicBezTo>
                  <a:cubicBezTo>
                    <a:pt x="129402" y="72821"/>
                    <a:pt x="129080" y="72647"/>
                    <a:pt x="128767" y="72647"/>
                  </a:cubicBezTo>
                  <a:cubicBezTo>
                    <a:pt x="128643" y="72647"/>
                    <a:pt x="128520" y="72674"/>
                    <a:pt x="128416" y="72731"/>
                  </a:cubicBezTo>
                  <a:cubicBezTo>
                    <a:pt x="124146" y="74899"/>
                    <a:pt x="119609" y="76601"/>
                    <a:pt x="114973" y="77768"/>
                  </a:cubicBezTo>
                  <a:cubicBezTo>
                    <a:pt x="114606" y="77868"/>
                    <a:pt x="114439" y="78202"/>
                    <a:pt x="114472" y="78469"/>
                  </a:cubicBezTo>
                  <a:cubicBezTo>
                    <a:pt x="114472" y="78535"/>
                    <a:pt x="114472" y="78569"/>
                    <a:pt x="114439" y="78635"/>
                  </a:cubicBezTo>
                  <a:cubicBezTo>
                    <a:pt x="114272" y="82872"/>
                    <a:pt x="114739" y="87575"/>
                    <a:pt x="112871" y="91478"/>
                  </a:cubicBezTo>
                  <a:cubicBezTo>
                    <a:pt x="112804" y="91478"/>
                    <a:pt x="112738" y="91545"/>
                    <a:pt x="112704" y="91545"/>
                  </a:cubicBezTo>
                  <a:cubicBezTo>
                    <a:pt x="107100" y="93146"/>
                    <a:pt x="101396" y="94213"/>
                    <a:pt x="95726" y="95381"/>
                  </a:cubicBezTo>
                  <a:cubicBezTo>
                    <a:pt x="88520" y="96815"/>
                    <a:pt x="81449" y="98950"/>
                    <a:pt x="74377" y="100885"/>
                  </a:cubicBezTo>
                  <a:cubicBezTo>
                    <a:pt x="69674" y="102152"/>
                    <a:pt x="64904" y="103420"/>
                    <a:pt x="60167" y="104587"/>
                  </a:cubicBezTo>
                  <a:cubicBezTo>
                    <a:pt x="56031" y="105621"/>
                    <a:pt x="51894" y="106555"/>
                    <a:pt x="47858" y="107956"/>
                  </a:cubicBezTo>
                  <a:cubicBezTo>
                    <a:pt x="43688" y="109424"/>
                    <a:pt x="38885" y="111459"/>
                    <a:pt x="34182" y="112126"/>
                  </a:cubicBezTo>
                  <a:cubicBezTo>
                    <a:pt x="35649" y="111092"/>
                    <a:pt x="36850" y="109658"/>
                    <a:pt x="37684" y="108123"/>
                  </a:cubicBezTo>
                  <a:cubicBezTo>
                    <a:pt x="40586" y="102553"/>
                    <a:pt x="40720" y="95548"/>
                    <a:pt x="40653" y="89410"/>
                  </a:cubicBezTo>
                  <a:cubicBezTo>
                    <a:pt x="40553" y="82305"/>
                    <a:pt x="39752" y="75433"/>
                    <a:pt x="38051" y="68562"/>
                  </a:cubicBezTo>
                  <a:cubicBezTo>
                    <a:pt x="35516" y="58354"/>
                    <a:pt x="31546" y="48547"/>
                    <a:pt x="28211" y="38573"/>
                  </a:cubicBezTo>
                  <a:cubicBezTo>
                    <a:pt x="26409" y="33203"/>
                    <a:pt x="24875" y="27766"/>
                    <a:pt x="23841" y="22228"/>
                  </a:cubicBezTo>
                  <a:cubicBezTo>
                    <a:pt x="23841" y="22162"/>
                    <a:pt x="23808" y="22095"/>
                    <a:pt x="23808" y="22062"/>
                  </a:cubicBezTo>
                  <a:cubicBezTo>
                    <a:pt x="30646" y="17158"/>
                    <a:pt x="38918" y="15023"/>
                    <a:pt x="47058" y="13289"/>
                  </a:cubicBezTo>
                  <a:cubicBezTo>
                    <a:pt x="51160" y="12455"/>
                    <a:pt x="55230" y="11754"/>
                    <a:pt x="59366" y="10920"/>
                  </a:cubicBezTo>
                  <a:cubicBezTo>
                    <a:pt x="63269" y="10186"/>
                    <a:pt x="67105" y="9119"/>
                    <a:pt x="71041" y="8185"/>
                  </a:cubicBezTo>
                  <a:cubicBezTo>
                    <a:pt x="79347" y="6084"/>
                    <a:pt x="87753" y="4382"/>
                    <a:pt x="96226" y="3382"/>
                  </a:cubicBezTo>
                  <a:cubicBezTo>
                    <a:pt x="100240" y="2903"/>
                    <a:pt x="104360" y="2539"/>
                    <a:pt x="108467" y="2539"/>
                  </a:cubicBezTo>
                  <a:close/>
                  <a:moveTo>
                    <a:pt x="108540" y="1"/>
                  </a:moveTo>
                  <a:cubicBezTo>
                    <a:pt x="104590" y="1"/>
                    <a:pt x="100630" y="322"/>
                    <a:pt x="96760" y="746"/>
                  </a:cubicBezTo>
                  <a:cubicBezTo>
                    <a:pt x="93224" y="1147"/>
                    <a:pt x="89721" y="1680"/>
                    <a:pt x="86219" y="2314"/>
                  </a:cubicBezTo>
                  <a:cubicBezTo>
                    <a:pt x="82916" y="2714"/>
                    <a:pt x="79581" y="2514"/>
                    <a:pt x="76278" y="2681"/>
                  </a:cubicBezTo>
                  <a:cubicBezTo>
                    <a:pt x="73076" y="2848"/>
                    <a:pt x="69807" y="3682"/>
                    <a:pt x="66738" y="4516"/>
                  </a:cubicBezTo>
                  <a:cubicBezTo>
                    <a:pt x="59867" y="6350"/>
                    <a:pt x="53262" y="8986"/>
                    <a:pt x="46357" y="10653"/>
                  </a:cubicBezTo>
                  <a:cubicBezTo>
                    <a:pt x="34882" y="13422"/>
                    <a:pt x="22040" y="13656"/>
                    <a:pt x="12233" y="20994"/>
                  </a:cubicBezTo>
                  <a:cubicBezTo>
                    <a:pt x="11999" y="21161"/>
                    <a:pt x="11766" y="21495"/>
                    <a:pt x="11899" y="21761"/>
                  </a:cubicBezTo>
                  <a:cubicBezTo>
                    <a:pt x="12233" y="22662"/>
                    <a:pt x="12566" y="23563"/>
                    <a:pt x="12933" y="24430"/>
                  </a:cubicBezTo>
                  <a:lnTo>
                    <a:pt x="12833" y="24430"/>
                  </a:lnTo>
                  <a:cubicBezTo>
                    <a:pt x="11666" y="24530"/>
                    <a:pt x="10698" y="24897"/>
                    <a:pt x="9931" y="25831"/>
                  </a:cubicBezTo>
                  <a:cubicBezTo>
                    <a:pt x="9597" y="26198"/>
                    <a:pt x="9698" y="26665"/>
                    <a:pt x="10064" y="26932"/>
                  </a:cubicBezTo>
                  <a:cubicBezTo>
                    <a:pt x="15602" y="31235"/>
                    <a:pt x="16936" y="38874"/>
                    <a:pt x="19938" y="44845"/>
                  </a:cubicBezTo>
                  <a:cubicBezTo>
                    <a:pt x="20073" y="45104"/>
                    <a:pt x="20286" y="45212"/>
                    <a:pt x="20502" y="45212"/>
                  </a:cubicBezTo>
                  <a:cubicBezTo>
                    <a:pt x="20982" y="45212"/>
                    <a:pt x="21481" y="44685"/>
                    <a:pt x="21206" y="44111"/>
                  </a:cubicBezTo>
                  <a:cubicBezTo>
                    <a:pt x="18204" y="38106"/>
                    <a:pt x="16736" y="30868"/>
                    <a:pt x="11532" y="26265"/>
                  </a:cubicBezTo>
                  <a:cubicBezTo>
                    <a:pt x="11899" y="26031"/>
                    <a:pt x="12333" y="25864"/>
                    <a:pt x="12833" y="25864"/>
                  </a:cubicBezTo>
                  <a:cubicBezTo>
                    <a:pt x="13100" y="25831"/>
                    <a:pt x="13267" y="25698"/>
                    <a:pt x="13400" y="25497"/>
                  </a:cubicBezTo>
                  <a:cubicBezTo>
                    <a:pt x="18003" y="36339"/>
                    <a:pt x="24675" y="46879"/>
                    <a:pt x="24074" y="59021"/>
                  </a:cubicBezTo>
                  <a:cubicBezTo>
                    <a:pt x="24058" y="59472"/>
                    <a:pt x="24400" y="59697"/>
                    <a:pt x="24754" y="59697"/>
                  </a:cubicBezTo>
                  <a:cubicBezTo>
                    <a:pt x="25109" y="59697"/>
                    <a:pt x="25475" y="59472"/>
                    <a:pt x="25509" y="59021"/>
                  </a:cubicBezTo>
                  <a:cubicBezTo>
                    <a:pt x="26176" y="45445"/>
                    <a:pt x="18037" y="34004"/>
                    <a:pt x="13500" y="21761"/>
                  </a:cubicBezTo>
                  <a:cubicBezTo>
                    <a:pt x="19004" y="17859"/>
                    <a:pt x="25409" y="16057"/>
                    <a:pt x="32047" y="14723"/>
                  </a:cubicBezTo>
                  <a:lnTo>
                    <a:pt x="32047" y="14723"/>
                  </a:lnTo>
                  <a:cubicBezTo>
                    <a:pt x="28711" y="16024"/>
                    <a:pt x="25509" y="17658"/>
                    <a:pt x="22573" y="19727"/>
                  </a:cubicBezTo>
                  <a:lnTo>
                    <a:pt x="22340" y="19993"/>
                  </a:lnTo>
                  <a:cubicBezTo>
                    <a:pt x="20439" y="20761"/>
                    <a:pt x="18571" y="21661"/>
                    <a:pt x="16903" y="22829"/>
                  </a:cubicBezTo>
                  <a:cubicBezTo>
                    <a:pt x="16569" y="23062"/>
                    <a:pt x="16436" y="23396"/>
                    <a:pt x="16669" y="23763"/>
                  </a:cubicBezTo>
                  <a:cubicBezTo>
                    <a:pt x="20872" y="32769"/>
                    <a:pt x="24441" y="42043"/>
                    <a:pt x="27010" y="51616"/>
                  </a:cubicBezTo>
                  <a:cubicBezTo>
                    <a:pt x="28845" y="58688"/>
                    <a:pt x="29912" y="65860"/>
                    <a:pt x="31213" y="72965"/>
                  </a:cubicBezTo>
                  <a:cubicBezTo>
                    <a:pt x="32347" y="79303"/>
                    <a:pt x="33381" y="85707"/>
                    <a:pt x="33281" y="92145"/>
                  </a:cubicBezTo>
                  <a:cubicBezTo>
                    <a:pt x="33214" y="96882"/>
                    <a:pt x="32514" y="102819"/>
                    <a:pt x="28411" y="105722"/>
                  </a:cubicBezTo>
                  <a:cubicBezTo>
                    <a:pt x="28411" y="105722"/>
                    <a:pt x="28411" y="105655"/>
                    <a:pt x="28378" y="105655"/>
                  </a:cubicBezTo>
                  <a:cubicBezTo>
                    <a:pt x="28444" y="105588"/>
                    <a:pt x="28544" y="105488"/>
                    <a:pt x="28578" y="105321"/>
                  </a:cubicBezTo>
                  <a:cubicBezTo>
                    <a:pt x="30713" y="98483"/>
                    <a:pt x="31180" y="91144"/>
                    <a:pt x="31046" y="84039"/>
                  </a:cubicBezTo>
                  <a:cubicBezTo>
                    <a:pt x="30913" y="77068"/>
                    <a:pt x="30179" y="69863"/>
                    <a:pt x="27911" y="63258"/>
                  </a:cubicBezTo>
                  <a:cubicBezTo>
                    <a:pt x="27791" y="62912"/>
                    <a:pt x="27502" y="62762"/>
                    <a:pt x="27216" y="62762"/>
                  </a:cubicBezTo>
                  <a:cubicBezTo>
                    <a:pt x="26785" y="62762"/>
                    <a:pt x="26362" y="63103"/>
                    <a:pt x="26543" y="63625"/>
                  </a:cubicBezTo>
                  <a:cubicBezTo>
                    <a:pt x="28778" y="70129"/>
                    <a:pt x="29445" y="77201"/>
                    <a:pt x="29612" y="84039"/>
                  </a:cubicBezTo>
                  <a:cubicBezTo>
                    <a:pt x="29745" y="89743"/>
                    <a:pt x="29445" y="95614"/>
                    <a:pt x="28211" y="101252"/>
                  </a:cubicBezTo>
                  <a:cubicBezTo>
                    <a:pt x="28211" y="100985"/>
                    <a:pt x="28211" y="100718"/>
                    <a:pt x="28177" y="100451"/>
                  </a:cubicBezTo>
                  <a:cubicBezTo>
                    <a:pt x="28077" y="98717"/>
                    <a:pt x="28077" y="96982"/>
                    <a:pt x="28044" y="95247"/>
                  </a:cubicBezTo>
                  <a:cubicBezTo>
                    <a:pt x="28044" y="91978"/>
                    <a:pt x="28077" y="88709"/>
                    <a:pt x="28011" y="85440"/>
                  </a:cubicBezTo>
                  <a:cubicBezTo>
                    <a:pt x="27877" y="79536"/>
                    <a:pt x="26843" y="73865"/>
                    <a:pt x="25709" y="68061"/>
                  </a:cubicBezTo>
                  <a:cubicBezTo>
                    <a:pt x="23908" y="58688"/>
                    <a:pt x="22407" y="47947"/>
                    <a:pt x="15902" y="40508"/>
                  </a:cubicBezTo>
                  <a:cubicBezTo>
                    <a:pt x="15759" y="40333"/>
                    <a:pt x="15591" y="40261"/>
                    <a:pt x="15427" y="40261"/>
                  </a:cubicBezTo>
                  <a:cubicBezTo>
                    <a:pt x="14903" y="40261"/>
                    <a:pt x="14419" y="41001"/>
                    <a:pt x="14901" y="41509"/>
                  </a:cubicBezTo>
                  <a:cubicBezTo>
                    <a:pt x="21406" y="48948"/>
                    <a:pt x="22707" y="60022"/>
                    <a:pt x="24541" y="69362"/>
                  </a:cubicBezTo>
                  <a:cubicBezTo>
                    <a:pt x="25709" y="75400"/>
                    <a:pt x="26543" y="81237"/>
                    <a:pt x="26610" y="87408"/>
                  </a:cubicBezTo>
                  <a:cubicBezTo>
                    <a:pt x="26676" y="90444"/>
                    <a:pt x="26610" y="93479"/>
                    <a:pt x="26610" y="96548"/>
                  </a:cubicBezTo>
                  <a:cubicBezTo>
                    <a:pt x="26610" y="98049"/>
                    <a:pt x="26676" y="99584"/>
                    <a:pt x="26743" y="101085"/>
                  </a:cubicBezTo>
                  <a:cubicBezTo>
                    <a:pt x="26776" y="101752"/>
                    <a:pt x="26776" y="102486"/>
                    <a:pt x="26843" y="103220"/>
                  </a:cubicBezTo>
                  <a:cubicBezTo>
                    <a:pt x="24742" y="99050"/>
                    <a:pt x="24508" y="93946"/>
                    <a:pt x="24441" y="89376"/>
                  </a:cubicBezTo>
                  <a:cubicBezTo>
                    <a:pt x="24375" y="82939"/>
                    <a:pt x="24708" y="76734"/>
                    <a:pt x="23507" y="70363"/>
                  </a:cubicBezTo>
                  <a:cubicBezTo>
                    <a:pt x="22073" y="62591"/>
                    <a:pt x="19371" y="55085"/>
                    <a:pt x="16502" y="47780"/>
                  </a:cubicBezTo>
                  <a:cubicBezTo>
                    <a:pt x="15235" y="44678"/>
                    <a:pt x="14001" y="41542"/>
                    <a:pt x="12333" y="38607"/>
                  </a:cubicBezTo>
                  <a:cubicBezTo>
                    <a:pt x="11566" y="37273"/>
                    <a:pt x="10632" y="36038"/>
                    <a:pt x="9564" y="34904"/>
                  </a:cubicBezTo>
                  <a:cubicBezTo>
                    <a:pt x="9331" y="34671"/>
                    <a:pt x="9064" y="34404"/>
                    <a:pt x="8764" y="34170"/>
                  </a:cubicBezTo>
                  <a:cubicBezTo>
                    <a:pt x="9264" y="33703"/>
                    <a:pt x="9698" y="33203"/>
                    <a:pt x="10165" y="32703"/>
                  </a:cubicBezTo>
                  <a:cubicBezTo>
                    <a:pt x="10732" y="33603"/>
                    <a:pt x="11165" y="34604"/>
                    <a:pt x="11399" y="35671"/>
                  </a:cubicBezTo>
                  <a:cubicBezTo>
                    <a:pt x="11479" y="36031"/>
                    <a:pt x="11750" y="36189"/>
                    <a:pt x="12032" y="36189"/>
                  </a:cubicBezTo>
                  <a:cubicBezTo>
                    <a:pt x="12457" y="36189"/>
                    <a:pt x="12907" y="35832"/>
                    <a:pt x="12766" y="35271"/>
                  </a:cubicBezTo>
                  <a:cubicBezTo>
                    <a:pt x="12166" y="32603"/>
                    <a:pt x="10498" y="30201"/>
                    <a:pt x="8196" y="28666"/>
                  </a:cubicBezTo>
                  <a:cubicBezTo>
                    <a:pt x="8096" y="28600"/>
                    <a:pt x="7971" y="28566"/>
                    <a:pt x="7846" y="28566"/>
                  </a:cubicBezTo>
                  <a:cubicBezTo>
                    <a:pt x="7721" y="28566"/>
                    <a:pt x="7596" y="28600"/>
                    <a:pt x="7496" y="28666"/>
                  </a:cubicBezTo>
                  <a:cubicBezTo>
                    <a:pt x="6062" y="29534"/>
                    <a:pt x="4761" y="30568"/>
                    <a:pt x="3526" y="31602"/>
                  </a:cubicBezTo>
                  <a:cubicBezTo>
                    <a:pt x="2978" y="32072"/>
                    <a:pt x="3473" y="32788"/>
                    <a:pt x="4049" y="32788"/>
                  </a:cubicBezTo>
                  <a:cubicBezTo>
                    <a:pt x="4209" y="32788"/>
                    <a:pt x="4375" y="32733"/>
                    <a:pt x="4527" y="32603"/>
                  </a:cubicBezTo>
                  <a:cubicBezTo>
                    <a:pt x="5595" y="31735"/>
                    <a:pt x="6695" y="30901"/>
                    <a:pt x="7830" y="30167"/>
                  </a:cubicBezTo>
                  <a:cubicBezTo>
                    <a:pt x="8363" y="30568"/>
                    <a:pt x="8864" y="31035"/>
                    <a:pt x="9331" y="31568"/>
                  </a:cubicBezTo>
                  <a:cubicBezTo>
                    <a:pt x="9264" y="31602"/>
                    <a:pt x="9231" y="31602"/>
                    <a:pt x="9231" y="31669"/>
                  </a:cubicBezTo>
                  <a:cubicBezTo>
                    <a:pt x="8830" y="32069"/>
                    <a:pt x="8430" y="32536"/>
                    <a:pt x="8030" y="32936"/>
                  </a:cubicBezTo>
                  <a:cubicBezTo>
                    <a:pt x="7729" y="33270"/>
                    <a:pt x="7096" y="33537"/>
                    <a:pt x="7096" y="34037"/>
                  </a:cubicBezTo>
                  <a:cubicBezTo>
                    <a:pt x="7096" y="35104"/>
                    <a:pt x="8663" y="36005"/>
                    <a:pt x="9331" y="36739"/>
                  </a:cubicBezTo>
                  <a:cubicBezTo>
                    <a:pt x="11832" y="39608"/>
                    <a:pt x="13267" y="43544"/>
                    <a:pt x="14668" y="47046"/>
                  </a:cubicBezTo>
                  <a:cubicBezTo>
                    <a:pt x="17737" y="54718"/>
                    <a:pt x="20539" y="62591"/>
                    <a:pt x="22106" y="70730"/>
                  </a:cubicBezTo>
                  <a:cubicBezTo>
                    <a:pt x="23407" y="77435"/>
                    <a:pt x="22874" y="84106"/>
                    <a:pt x="23040" y="90911"/>
                  </a:cubicBezTo>
                  <a:cubicBezTo>
                    <a:pt x="23174" y="96281"/>
                    <a:pt x="23841" y="102052"/>
                    <a:pt x="27177" y="106422"/>
                  </a:cubicBezTo>
                  <a:cubicBezTo>
                    <a:pt x="26457" y="106768"/>
                    <a:pt x="26905" y="107735"/>
                    <a:pt x="27557" y="107735"/>
                  </a:cubicBezTo>
                  <a:cubicBezTo>
                    <a:pt x="27660" y="107735"/>
                    <a:pt x="27768" y="107711"/>
                    <a:pt x="27877" y="107656"/>
                  </a:cubicBezTo>
                  <a:cubicBezTo>
                    <a:pt x="27944" y="107623"/>
                    <a:pt x="28011" y="107590"/>
                    <a:pt x="28077" y="107556"/>
                  </a:cubicBezTo>
                  <a:cubicBezTo>
                    <a:pt x="28219" y="107707"/>
                    <a:pt x="28383" y="107771"/>
                    <a:pt x="28542" y="107771"/>
                  </a:cubicBezTo>
                  <a:cubicBezTo>
                    <a:pt x="28982" y="107771"/>
                    <a:pt x="29392" y="107287"/>
                    <a:pt x="29245" y="106822"/>
                  </a:cubicBezTo>
                  <a:cubicBezTo>
                    <a:pt x="33181" y="104054"/>
                    <a:pt x="34282" y="98750"/>
                    <a:pt x="34582" y="94113"/>
                  </a:cubicBezTo>
                  <a:cubicBezTo>
                    <a:pt x="35049" y="87408"/>
                    <a:pt x="33948" y="80604"/>
                    <a:pt x="32781" y="74066"/>
                  </a:cubicBezTo>
                  <a:cubicBezTo>
                    <a:pt x="31513" y="66627"/>
                    <a:pt x="30346" y="59121"/>
                    <a:pt x="28511" y="51850"/>
                  </a:cubicBezTo>
                  <a:cubicBezTo>
                    <a:pt x="26043" y="42109"/>
                    <a:pt x="22373" y="32736"/>
                    <a:pt x="18170" y="23663"/>
                  </a:cubicBezTo>
                  <a:cubicBezTo>
                    <a:pt x="19238" y="22929"/>
                    <a:pt x="20405" y="22328"/>
                    <a:pt x="21606" y="21761"/>
                  </a:cubicBezTo>
                  <a:lnTo>
                    <a:pt x="21606" y="21761"/>
                  </a:lnTo>
                  <a:cubicBezTo>
                    <a:pt x="21439" y="22028"/>
                    <a:pt x="21373" y="22362"/>
                    <a:pt x="21439" y="22729"/>
                  </a:cubicBezTo>
                  <a:cubicBezTo>
                    <a:pt x="23407" y="33036"/>
                    <a:pt x="27177" y="42877"/>
                    <a:pt x="30612" y="52784"/>
                  </a:cubicBezTo>
                  <a:cubicBezTo>
                    <a:pt x="33781" y="61857"/>
                    <a:pt x="37117" y="71297"/>
                    <a:pt x="37784" y="80937"/>
                  </a:cubicBezTo>
                  <a:cubicBezTo>
                    <a:pt x="38251" y="87041"/>
                    <a:pt x="38518" y="93246"/>
                    <a:pt x="37617" y="99317"/>
                  </a:cubicBezTo>
                  <a:cubicBezTo>
                    <a:pt x="36966" y="103875"/>
                    <a:pt x="35203" y="111072"/>
                    <a:pt x="29504" y="111072"/>
                  </a:cubicBezTo>
                  <a:cubicBezTo>
                    <a:pt x="29364" y="111072"/>
                    <a:pt x="29222" y="111067"/>
                    <a:pt x="29078" y="111059"/>
                  </a:cubicBezTo>
                  <a:cubicBezTo>
                    <a:pt x="24375" y="110758"/>
                    <a:pt x="22840" y="103620"/>
                    <a:pt x="22073" y="100084"/>
                  </a:cubicBezTo>
                  <a:cubicBezTo>
                    <a:pt x="20906" y="94614"/>
                    <a:pt x="20705" y="88976"/>
                    <a:pt x="20505" y="83439"/>
                  </a:cubicBezTo>
                  <a:cubicBezTo>
                    <a:pt x="19871" y="66127"/>
                    <a:pt x="15201" y="48781"/>
                    <a:pt x="4894" y="34671"/>
                  </a:cubicBezTo>
                  <a:cubicBezTo>
                    <a:pt x="4160" y="33603"/>
                    <a:pt x="3360" y="32669"/>
                    <a:pt x="2559" y="31669"/>
                  </a:cubicBezTo>
                  <a:cubicBezTo>
                    <a:pt x="2315" y="31360"/>
                    <a:pt x="2024" y="31231"/>
                    <a:pt x="1737" y="31231"/>
                  </a:cubicBezTo>
                  <a:cubicBezTo>
                    <a:pt x="847" y="31231"/>
                    <a:pt x="1" y="32470"/>
                    <a:pt x="758" y="33403"/>
                  </a:cubicBezTo>
                  <a:cubicBezTo>
                    <a:pt x="12166" y="47346"/>
                    <a:pt x="17336" y="65393"/>
                    <a:pt x="17937" y="83139"/>
                  </a:cubicBezTo>
                  <a:cubicBezTo>
                    <a:pt x="18170" y="88709"/>
                    <a:pt x="18437" y="94247"/>
                    <a:pt x="19438" y="99717"/>
                  </a:cubicBezTo>
                  <a:cubicBezTo>
                    <a:pt x="20205" y="103820"/>
                    <a:pt x="21439" y="108924"/>
                    <a:pt x="24842" y="111793"/>
                  </a:cubicBezTo>
                  <a:cubicBezTo>
                    <a:pt x="24508" y="112426"/>
                    <a:pt x="24608" y="113394"/>
                    <a:pt x="25509" y="113727"/>
                  </a:cubicBezTo>
                  <a:cubicBezTo>
                    <a:pt x="27398" y="114453"/>
                    <a:pt x="29357" y="114751"/>
                    <a:pt x="31347" y="114751"/>
                  </a:cubicBezTo>
                  <a:cubicBezTo>
                    <a:pt x="37687" y="114751"/>
                    <a:pt x="44340" y="111721"/>
                    <a:pt x="50026" y="109791"/>
                  </a:cubicBezTo>
                  <a:cubicBezTo>
                    <a:pt x="54863" y="108123"/>
                    <a:pt x="59933" y="107156"/>
                    <a:pt x="64904" y="105888"/>
                  </a:cubicBezTo>
                  <a:cubicBezTo>
                    <a:pt x="70574" y="104421"/>
                    <a:pt x="76212" y="102886"/>
                    <a:pt x="81816" y="101318"/>
                  </a:cubicBezTo>
                  <a:cubicBezTo>
                    <a:pt x="88887" y="99384"/>
                    <a:pt x="95892" y="97816"/>
                    <a:pt x="103064" y="96315"/>
                  </a:cubicBezTo>
                  <a:cubicBezTo>
                    <a:pt x="109602" y="94947"/>
                    <a:pt x="116207" y="93413"/>
                    <a:pt x="122311" y="90644"/>
                  </a:cubicBezTo>
                  <a:cubicBezTo>
                    <a:pt x="127348" y="88409"/>
                    <a:pt x="131985" y="85073"/>
                    <a:pt x="134920" y="80303"/>
                  </a:cubicBezTo>
                  <a:cubicBezTo>
                    <a:pt x="138623" y="74066"/>
                    <a:pt x="138223" y="66260"/>
                    <a:pt x="136488" y="59422"/>
                  </a:cubicBezTo>
                  <a:cubicBezTo>
                    <a:pt x="135421" y="55052"/>
                    <a:pt x="133653" y="50882"/>
                    <a:pt x="131985" y="46713"/>
                  </a:cubicBezTo>
                  <a:cubicBezTo>
                    <a:pt x="130284" y="42443"/>
                    <a:pt x="128783" y="38173"/>
                    <a:pt x="127482" y="33703"/>
                  </a:cubicBezTo>
                  <a:cubicBezTo>
                    <a:pt x="124580" y="23663"/>
                    <a:pt x="122078" y="13255"/>
                    <a:pt x="122578" y="2714"/>
                  </a:cubicBezTo>
                  <a:cubicBezTo>
                    <a:pt x="122611" y="2181"/>
                    <a:pt x="122178" y="1647"/>
                    <a:pt x="121644" y="1514"/>
                  </a:cubicBezTo>
                  <a:cubicBezTo>
                    <a:pt x="117379" y="403"/>
                    <a:pt x="112965" y="1"/>
                    <a:pt x="108540" y="1"/>
                  </a:cubicBezTo>
                  <a:close/>
                </a:path>
              </a:pathLst>
            </a:custGeom>
            <a:solidFill>
              <a:srgbClr val="2042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3060;p45">
              <a:extLst>
                <a:ext uri="{FF2B5EF4-FFF2-40B4-BE49-F238E27FC236}">
                  <a16:creationId xmlns:a16="http://schemas.microsoft.com/office/drawing/2014/main" id="{4C52D9D7-232F-9946-ABC8-DEF20BA29B4E}"/>
                </a:ext>
              </a:extLst>
            </p:cNvPr>
            <p:cNvSpPr/>
            <p:nvPr/>
          </p:nvSpPr>
          <p:spPr>
            <a:xfrm>
              <a:off x="2829817" y="4843591"/>
              <a:ext cx="252508" cy="96455"/>
            </a:xfrm>
            <a:custGeom>
              <a:avLst/>
              <a:gdLst/>
              <a:ahLst/>
              <a:cxnLst/>
              <a:rect l="l" t="t" r="r" b="b"/>
              <a:pathLst>
                <a:path w="14812" h="5658" extrusionOk="0">
                  <a:moveTo>
                    <a:pt x="13853" y="1"/>
                  </a:moveTo>
                  <a:cubicBezTo>
                    <a:pt x="13780" y="1"/>
                    <a:pt x="13703" y="12"/>
                    <a:pt x="13620" y="35"/>
                  </a:cubicBezTo>
                  <a:cubicBezTo>
                    <a:pt x="9284" y="1269"/>
                    <a:pt x="4948" y="2637"/>
                    <a:pt x="745" y="4238"/>
                  </a:cubicBezTo>
                  <a:cubicBezTo>
                    <a:pt x="0" y="4536"/>
                    <a:pt x="186" y="5658"/>
                    <a:pt x="852" y="5658"/>
                  </a:cubicBezTo>
                  <a:cubicBezTo>
                    <a:pt x="931" y="5658"/>
                    <a:pt x="1018" y="5642"/>
                    <a:pt x="1111" y="5606"/>
                  </a:cubicBezTo>
                  <a:cubicBezTo>
                    <a:pt x="5348" y="4038"/>
                    <a:pt x="9684" y="2637"/>
                    <a:pt x="14021" y="1403"/>
                  </a:cubicBezTo>
                  <a:cubicBezTo>
                    <a:pt x="14812" y="1160"/>
                    <a:pt x="14604" y="1"/>
                    <a:pt x="13853" y="1"/>
                  </a:cubicBezTo>
                  <a:close/>
                </a:path>
              </a:pathLst>
            </a:custGeom>
            <a:solidFill>
              <a:srgbClr val="2042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3061;p45">
              <a:extLst>
                <a:ext uri="{FF2B5EF4-FFF2-40B4-BE49-F238E27FC236}">
                  <a16:creationId xmlns:a16="http://schemas.microsoft.com/office/drawing/2014/main" id="{85064DDE-F217-6146-A3C3-F2978C3F0CD2}"/>
                </a:ext>
              </a:extLst>
            </p:cNvPr>
            <p:cNvSpPr/>
            <p:nvPr/>
          </p:nvSpPr>
          <p:spPr>
            <a:xfrm>
              <a:off x="2831436" y="4948952"/>
              <a:ext cx="239023" cy="75759"/>
            </a:xfrm>
            <a:custGeom>
              <a:avLst/>
              <a:gdLst/>
              <a:ahLst/>
              <a:cxnLst/>
              <a:rect l="l" t="t" r="r" b="b"/>
              <a:pathLst>
                <a:path w="14021" h="4444" extrusionOk="0">
                  <a:moveTo>
                    <a:pt x="12989" y="0"/>
                  </a:moveTo>
                  <a:cubicBezTo>
                    <a:pt x="12926" y="0"/>
                    <a:pt x="12860" y="8"/>
                    <a:pt x="12792" y="26"/>
                  </a:cubicBezTo>
                  <a:cubicBezTo>
                    <a:pt x="8789" y="960"/>
                    <a:pt x="4886" y="2295"/>
                    <a:pt x="850" y="3062"/>
                  </a:cubicBezTo>
                  <a:cubicBezTo>
                    <a:pt x="1" y="3219"/>
                    <a:pt x="278" y="4444"/>
                    <a:pt x="1095" y="4444"/>
                  </a:cubicBezTo>
                  <a:cubicBezTo>
                    <a:pt x="1145" y="4444"/>
                    <a:pt x="1196" y="4439"/>
                    <a:pt x="1250" y="4430"/>
                  </a:cubicBezTo>
                  <a:cubicBezTo>
                    <a:pt x="5286" y="3729"/>
                    <a:pt x="9156" y="2361"/>
                    <a:pt x="13158" y="1394"/>
                  </a:cubicBezTo>
                  <a:cubicBezTo>
                    <a:pt x="14021" y="1209"/>
                    <a:pt x="13746" y="0"/>
                    <a:pt x="12989" y="0"/>
                  </a:cubicBezTo>
                  <a:close/>
                </a:path>
              </a:pathLst>
            </a:custGeom>
            <a:solidFill>
              <a:srgbClr val="2042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3062;p45">
              <a:extLst>
                <a:ext uri="{FF2B5EF4-FFF2-40B4-BE49-F238E27FC236}">
                  <a16:creationId xmlns:a16="http://schemas.microsoft.com/office/drawing/2014/main" id="{F9041AB1-F9E8-6B45-958B-9896AF104EEC}"/>
                </a:ext>
              </a:extLst>
            </p:cNvPr>
            <p:cNvSpPr/>
            <p:nvPr/>
          </p:nvSpPr>
          <p:spPr>
            <a:xfrm>
              <a:off x="3232062" y="4881115"/>
              <a:ext cx="251314" cy="72315"/>
            </a:xfrm>
            <a:custGeom>
              <a:avLst/>
              <a:gdLst/>
              <a:ahLst/>
              <a:cxnLst/>
              <a:rect l="l" t="t" r="r" b="b"/>
              <a:pathLst>
                <a:path w="14742" h="4242" extrusionOk="0">
                  <a:moveTo>
                    <a:pt x="13905" y="0"/>
                  </a:moveTo>
                  <a:cubicBezTo>
                    <a:pt x="13885" y="0"/>
                    <a:pt x="13864" y="1"/>
                    <a:pt x="13843" y="2"/>
                  </a:cubicBezTo>
                  <a:cubicBezTo>
                    <a:pt x="9440" y="269"/>
                    <a:pt x="5337" y="2438"/>
                    <a:pt x="934" y="2838"/>
                  </a:cubicBezTo>
                  <a:cubicBezTo>
                    <a:pt x="22" y="2903"/>
                    <a:pt x="1" y="4241"/>
                    <a:pt x="871" y="4241"/>
                  </a:cubicBezTo>
                  <a:cubicBezTo>
                    <a:pt x="891" y="4241"/>
                    <a:pt x="912" y="4240"/>
                    <a:pt x="934" y="4239"/>
                  </a:cubicBezTo>
                  <a:cubicBezTo>
                    <a:pt x="5137" y="3872"/>
                    <a:pt x="9007" y="1904"/>
                    <a:pt x="13176" y="1437"/>
                  </a:cubicBezTo>
                  <a:lnTo>
                    <a:pt x="13343" y="1437"/>
                  </a:lnTo>
                  <a:cubicBezTo>
                    <a:pt x="13510" y="1437"/>
                    <a:pt x="13677" y="1403"/>
                    <a:pt x="13843" y="1403"/>
                  </a:cubicBezTo>
                  <a:cubicBezTo>
                    <a:pt x="14691" y="1338"/>
                    <a:pt x="14742" y="0"/>
                    <a:pt x="13905" y="0"/>
                  </a:cubicBezTo>
                  <a:close/>
                </a:path>
              </a:pathLst>
            </a:custGeom>
            <a:solidFill>
              <a:srgbClr val="2042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3063;p45">
              <a:extLst>
                <a:ext uri="{FF2B5EF4-FFF2-40B4-BE49-F238E27FC236}">
                  <a16:creationId xmlns:a16="http://schemas.microsoft.com/office/drawing/2014/main" id="{3CF15177-457D-1740-8F83-6A26165490E1}"/>
                </a:ext>
              </a:extLst>
            </p:cNvPr>
            <p:cNvSpPr/>
            <p:nvPr/>
          </p:nvSpPr>
          <p:spPr>
            <a:xfrm>
              <a:off x="3226674" y="4951015"/>
              <a:ext cx="243643" cy="71906"/>
            </a:xfrm>
            <a:custGeom>
              <a:avLst/>
              <a:gdLst/>
              <a:ahLst/>
              <a:cxnLst/>
              <a:rect l="l" t="t" r="r" b="b"/>
              <a:pathLst>
                <a:path w="14292" h="4218" extrusionOk="0">
                  <a:moveTo>
                    <a:pt x="13450" y="0"/>
                  </a:moveTo>
                  <a:cubicBezTo>
                    <a:pt x="13421" y="0"/>
                    <a:pt x="13390" y="2"/>
                    <a:pt x="13359" y="5"/>
                  </a:cubicBezTo>
                  <a:cubicBezTo>
                    <a:pt x="9056" y="506"/>
                    <a:pt x="4853" y="1440"/>
                    <a:pt x="783" y="2807"/>
                  </a:cubicBezTo>
                  <a:cubicBezTo>
                    <a:pt x="1" y="3078"/>
                    <a:pt x="223" y="4218"/>
                    <a:pt x="911" y="4218"/>
                  </a:cubicBezTo>
                  <a:cubicBezTo>
                    <a:pt x="985" y="4218"/>
                    <a:pt x="1065" y="4204"/>
                    <a:pt x="1150" y="4175"/>
                  </a:cubicBezTo>
                  <a:cubicBezTo>
                    <a:pt x="5120" y="2841"/>
                    <a:pt x="9189" y="1940"/>
                    <a:pt x="13359" y="1440"/>
                  </a:cubicBezTo>
                  <a:cubicBezTo>
                    <a:pt x="14261" y="1343"/>
                    <a:pt x="14292" y="0"/>
                    <a:pt x="13450" y="0"/>
                  </a:cubicBezTo>
                  <a:close/>
                </a:path>
              </a:pathLst>
            </a:custGeom>
            <a:solidFill>
              <a:srgbClr val="2042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3064;p45">
              <a:extLst>
                <a:ext uri="{FF2B5EF4-FFF2-40B4-BE49-F238E27FC236}">
                  <a16:creationId xmlns:a16="http://schemas.microsoft.com/office/drawing/2014/main" id="{18EB27E3-BF44-6D40-9361-3B6E8F2975B0}"/>
                </a:ext>
              </a:extLst>
            </p:cNvPr>
            <p:cNvSpPr/>
            <p:nvPr/>
          </p:nvSpPr>
          <p:spPr>
            <a:xfrm>
              <a:off x="3574927" y="4870340"/>
              <a:ext cx="238870" cy="74856"/>
            </a:xfrm>
            <a:custGeom>
              <a:avLst/>
              <a:gdLst/>
              <a:ahLst/>
              <a:cxnLst/>
              <a:rect l="l" t="t" r="r" b="b"/>
              <a:pathLst>
                <a:path w="14012" h="4391" extrusionOk="0">
                  <a:moveTo>
                    <a:pt x="13080" y="0"/>
                  </a:moveTo>
                  <a:cubicBezTo>
                    <a:pt x="13069" y="0"/>
                    <a:pt x="13058" y="0"/>
                    <a:pt x="13046" y="1"/>
                  </a:cubicBezTo>
                  <a:cubicBezTo>
                    <a:pt x="8776" y="67"/>
                    <a:pt x="4940" y="2035"/>
                    <a:pt x="871" y="3003"/>
                  </a:cubicBezTo>
                  <a:cubicBezTo>
                    <a:pt x="0" y="3189"/>
                    <a:pt x="289" y="4390"/>
                    <a:pt x="1062" y="4390"/>
                  </a:cubicBezTo>
                  <a:cubicBezTo>
                    <a:pt x="1118" y="4390"/>
                    <a:pt x="1177" y="4384"/>
                    <a:pt x="1238" y="4370"/>
                  </a:cubicBezTo>
                  <a:cubicBezTo>
                    <a:pt x="5174" y="3470"/>
                    <a:pt x="8943" y="1502"/>
                    <a:pt x="13046" y="1402"/>
                  </a:cubicBezTo>
                  <a:cubicBezTo>
                    <a:pt x="13936" y="1369"/>
                    <a:pt x="14012" y="0"/>
                    <a:pt x="13080" y="0"/>
                  </a:cubicBezTo>
                  <a:close/>
                </a:path>
              </a:pathLst>
            </a:custGeom>
            <a:solidFill>
              <a:srgbClr val="2042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3065;p45">
              <a:extLst>
                <a:ext uri="{FF2B5EF4-FFF2-40B4-BE49-F238E27FC236}">
                  <a16:creationId xmlns:a16="http://schemas.microsoft.com/office/drawing/2014/main" id="{28D7F2BE-8DA3-C744-BC96-26207BCFBBF4}"/>
                </a:ext>
              </a:extLst>
            </p:cNvPr>
            <p:cNvSpPr/>
            <p:nvPr/>
          </p:nvSpPr>
          <p:spPr>
            <a:xfrm>
              <a:off x="3846034" y="4409090"/>
              <a:ext cx="253275" cy="90505"/>
            </a:xfrm>
            <a:custGeom>
              <a:avLst/>
              <a:gdLst/>
              <a:ahLst/>
              <a:cxnLst/>
              <a:rect l="l" t="t" r="r" b="b"/>
              <a:pathLst>
                <a:path w="14857" h="5309" extrusionOk="0">
                  <a:moveTo>
                    <a:pt x="14015" y="1"/>
                  </a:moveTo>
                  <a:cubicBezTo>
                    <a:pt x="13996" y="1"/>
                    <a:pt x="13976" y="2"/>
                    <a:pt x="13956" y="3"/>
                  </a:cubicBezTo>
                  <a:cubicBezTo>
                    <a:pt x="11788" y="36"/>
                    <a:pt x="9553" y="704"/>
                    <a:pt x="7518" y="1271"/>
                  </a:cubicBezTo>
                  <a:cubicBezTo>
                    <a:pt x="5183" y="1938"/>
                    <a:pt x="2815" y="2705"/>
                    <a:pt x="680" y="3939"/>
                  </a:cubicBezTo>
                  <a:cubicBezTo>
                    <a:pt x="1" y="4335"/>
                    <a:pt x="426" y="5308"/>
                    <a:pt x="1040" y="5308"/>
                  </a:cubicBezTo>
                  <a:cubicBezTo>
                    <a:pt x="1149" y="5308"/>
                    <a:pt x="1264" y="5277"/>
                    <a:pt x="1381" y="5207"/>
                  </a:cubicBezTo>
                  <a:cubicBezTo>
                    <a:pt x="3382" y="4039"/>
                    <a:pt x="5650" y="3339"/>
                    <a:pt x="7852" y="2672"/>
                  </a:cubicBezTo>
                  <a:cubicBezTo>
                    <a:pt x="9753" y="2071"/>
                    <a:pt x="11855" y="1437"/>
                    <a:pt x="13889" y="1404"/>
                  </a:cubicBezTo>
                  <a:cubicBezTo>
                    <a:pt x="14835" y="1404"/>
                    <a:pt x="14856" y="1"/>
                    <a:pt x="14015" y="1"/>
                  </a:cubicBezTo>
                  <a:close/>
                </a:path>
              </a:pathLst>
            </a:custGeom>
            <a:solidFill>
              <a:srgbClr val="2042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3066;p45">
              <a:extLst>
                <a:ext uri="{FF2B5EF4-FFF2-40B4-BE49-F238E27FC236}">
                  <a16:creationId xmlns:a16="http://schemas.microsoft.com/office/drawing/2014/main" id="{DF4D02AA-7464-DB4F-8EC3-5752C061FA4C}"/>
                </a:ext>
              </a:extLst>
            </p:cNvPr>
            <p:cNvSpPr/>
            <p:nvPr/>
          </p:nvSpPr>
          <p:spPr>
            <a:xfrm>
              <a:off x="3870072" y="4484428"/>
              <a:ext cx="160536" cy="56990"/>
            </a:xfrm>
            <a:custGeom>
              <a:avLst/>
              <a:gdLst/>
              <a:ahLst/>
              <a:cxnLst/>
              <a:rect l="l" t="t" r="r" b="b"/>
              <a:pathLst>
                <a:path w="9417" h="3343" extrusionOk="0">
                  <a:moveTo>
                    <a:pt x="8358" y="1"/>
                  </a:moveTo>
                  <a:cubicBezTo>
                    <a:pt x="8300" y="1"/>
                    <a:pt x="8240" y="7"/>
                    <a:pt x="8176" y="21"/>
                  </a:cubicBezTo>
                  <a:cubicBezTo>
                    <a:pt x="5741" y="588"/>
                    <a:pt x="3306" y="1355"/>
                    <a:pt x="871" y="1955"/>
                  </a:cubicBezTo>
                  <a:cubicBezTo>
                    <a:pt x="1" y="2142"/>
                    <a:pt x="260" y="3343"/>
                    <a:pt x="1056" y="3343"/>
                  </a:cubicBezTo>
                  <a:cubicBezTo>
                    <a:pt x="1114" y="3343"/>
                    <a:pt x="1175" y="3336"/>
                    <a:pt x="1238" y="3323"/>
                  </a:cubicBezTo>
                  <a:cubicBezTo>
                    <a:pt x="3707" y="2756"/>
                    <a:pt x="6108" y="1955"/>
                    <a:pt x="8577" y="1422"/>
                  </a:cubicBezTo>
                  <a:cubicBezTo>
                    <a:pt x="9416" y="1204"/>
                    <a:pt x="9154" y="1"/>
                    <a:pt x="8358" y="1"/>
                  </a:cubicBezTo>
                  <a:close/>
                </a:path>
              </a:pathLst>
            </a:custGeom>
            <a:solidFill>
              <a:srgbClr val="2042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3067;p45">
              <a:extLst>
                <a:ext uri="{FF2B5EF4-FFF2-40B4-BE49-F238E27FC236}">
                  <a16:creationId xmlns:a16="http://schemas.microsoft.com/office/drawing/2014/main" id="{0930B1A3-95CA-A54E-9CB3-B4D58F6C8818}"/>
                </a:ext>
              </a:extLst>
            </p:cNvPr>
            <p:cNvSpPr/>
            <p:nvPr/>
          </p:nvSpPr>
          <p:spPr>
            <a:xfrm>
              <a:off x="3920741" y="4591118"/>
              <a:ext cx="31299" cy="23901"/>
            </a:xfrm>
            <a:custGeom>
              <a:avLst/>
              <a:gdLst/>
              <a:ahLst/>
              <a:cxnLst/>
              <a:rect l="l" t="t" r="r" b="b"/>
              <a:pathLst>
                <a:path w="1836" h="1402" extrusionOk="0">
                  <a:moveTo>
                    <a:pt x="935" y="0"/>
                  </a:moveTo>
                  <a:cubicBezTo>
                    <a:pt x="1" y="0"/>
                    <a:pt x="1" y="1401"/>
                    <a:pt x="935" y="1401"/>
                  </a:cubicBezTo>
                  <a:cubicBezTo>
                    <a:pt x="1835" y="1401"/>
                    <a:pt x="1835" y="0"/>
                    <a:pt x="935" y="0"/>
                  </a:cubicBezTo>
                  <a:close/>
                </a:path>
              </a:pathLst>
            </a:custGeom>
            <a:solidFill>
              <a:srgbClr val="2042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3068;p45">
              <a:extLst>
                <a:ext uri="{FF2B5EF4-FFF2-40B4-BE49-F238E27FC236}">
                  <a16:creationId xmlns:a16="http://schemas.microsoft.com/office/drawing/2014/main" id="{615FC6B2-4169-5C4B-B4B1-9C61D1FD92F6}"/>
                </a:ext>
              </a:extLst>
            </p:cNvPr>
            <p:cNvSpPr/>
            <p:nvPr/>
          </p:nvSpPr>
          <p:spPr>
            <a:xfrm>
              <a:off x="4005472" y="4722444"/>
              <a:ext cx="32441" cy="25878"/>
            </a:xfrm>
            <a:custGeom>
              <a:avLst/>
              <a:gdLst/>
              <a:ahLst/>
              <a:cxnLst/>
              <a:rect l="l" t="t" r="r" b="b"/>
              <a:pathLst>
                <a:path w="1903" h="1518" extrusionOk="0">
                  <a:moveTo>
                    <a:pt x="655" y="1"/>
                  </a:moveTo>
                  <a:cubicBezTo>
                    <a:pt x="307" y="1"/>
                    <a:pt x="1" y="352"/>
                    <a:pt x="1" y="703"/>
                  </a:cubicBezTo>
                  <a:cubicBezTo>
                    <a:pt x="1" y="1070"/>
                    <a:pt x="301" y="1370"/>
                    <a:pt x="635" y="1404"/>
                  </a:cubicBezTo>
                  <a:lnTo>
                    <a:pt x="668" y="1404"/>
                  </a:lnTo>
                  <a:cubicBezTo>
                    <a:pt x="701" y="1404"/>
                    <a:pt x="768" y="1404"/>
                    <a:pt x="801" y="1471"/>
                  </a:cubicBezTo>
                  <a:cubicBezTo>
                    <a:pt x="919" y="1494"/>
                    <a:pt x="1021" y="1518"/>
                    <a:pt x="1129" y="1518"/>
                  </a:cubicBezTo>
                  <a:cubicBezTo>
                    <a:pt x="1174" y="1518"/>
                    <a:pt x="1220" y="1514"/>
                    <a:pt x="1268" y="1504"/>
                  </a:cubicBezTo>
                  <a:cubicBezTo>
                    <a:pt x="1836" y="1304"/>
                    <a:pt x="1902" y="503"/>
                    <a:pt x="1435" y="170"/>
                  </a:cubicBezTo>
                  <a:cubicBezTo>
                    <a:pt x="1369" y="136"/>
                    <a:pt x="1335" y="136"/>
                    <a:pt x="1268" y="70"/>
                  </a:cubicBezTo>
                  <a:cubicBezTo>
                    <a:pt x="1135" y="3"/>
                    <a:pt x="968" y="3"/>
                    <a:pt x="801" y="3"/>
                  </a:cubicBezTo>
                  <a:lnTo>
                    <a:pt x="701" y="3"/>
                  </a:lnTo>
                  <a:cubicBezTo>
                    <a:pt x="686" y="1"/>
                    <a:pt x="670" y="1"/>
                    <a:pt x="655" y="1"/>
                  </a:cubicBezTo>
                  <a:close/>
                </a:path>
              </a:pathLst>
            </a:custGeom>
            <a:solidFill>
              <a:srgbClr val="2042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3069;p45">
              <a:extLst>
                <a:ext uri="{FF2B5EF4-FFF2-40B4-BE49-F238E27FC236}">
                  <a16:creationId xmlns:a16="http://schemas.microsoft.com/office/drawing/2014/main" id="{1EF6094C-B50E-3B4E-BC17-8989FF608515}"/>
                </a:ext>
              </a:extLst>
            </p:cNvPr>
            <p:cNvSpPr/>
            <p:nvPr/>
          </p:nvSpPr>
          <p:spPr>
            <a:xfrm>
              <a:off x="2788695" y="3530029"/>
              <a:ext cx="916815" cy="346593"/>
            </a:xfrm>
            <a:custGeom>
              <a:avLst/>
              <a:gdLst/>
              <a:ahLst/>
              <a:cxnLst/>
              <a:rect l="l" t="t" r="r" b="b"/>
              <a:pathLst>
                <a:path w="53780" h="20331" extrusionOk="0">
                  <a:moveTo>
                    <a:pt x="48689" y="7400"/>
                  </a:moveTo>
                  <a:cubicBezTo>
                    <a:pt x="49189" y="7867"/>
                    <a:pt x="49656" y="8401"/>
                    <a:pt x="49990" y="8968"/>
                  </a:cubicBezTo>
                  <a:cubicBezTo>
                    <a:pt x="50557" y="10069"/>
                    <a:pt x="49623" y="10802"/>
                    <a:pt x="48789" y="11269"/>
                  </a:cubicBezTo>
                  <a:cubicBezTo>
                    <a:pt x="48524" y="11402"/>
                    <a:pt x="48216" y="11695"/>
                    <a:pt x="48028" y="11695"/>
                  </a:cubicBezTo>
                  <a:cubicBezTo>
                    <a:pt x="47931" y="11695"/>
                    <a:pt x="47866" y="11618"/>
                    <a:pt x="47855" y="11403"/>
                  </a:cubicBezTo>
                  <a:cubicBezTo>
                    <a:pt x="47822" y="10802"/>
                    <a:pt x="47955" y="10169"/>
                    <a:pt x="48055" y="9602"/>
                  </a:cubicBezTo>
                  <a:cubicBezTo>
                    <a:pt x="48222" y="8868"/>
                    <a:pt x="48456" y="8101"/>
                    <a:pt x="48689" y="7400"/>
                  </a:cubicBezTo>
                  <a:close/>
                  <a:moveTo>
                    <a:pt x="40905" y="0"/>
                  </a:moveTo>
                  <a:cubicBezTo>
                    <a:pt x="40593" y="0"/>
                    <a:pt x="40277" y="190"/>
                    <a:pt x="40183" y="528"/>
                  </a:cubicBezTo>
                  <a:cubicBezTo>
                    <a:pt x="39849" y="1929"/>
                    <a:pt x="39182" y="3130"/>
                    <a:pt x="38315" y="4264"/>
                  </a:cubicBezTo>
                  <a:cubicBezTo>
                    <a:pt x="37881" y="3864"/>
                    <a:pt x="37381" y="3531"/>
                    <a:pt x="36714" y="3230"/>
                  </a:cubicBezTo>
                  <a:cubicBezTo>
                    <a:pt x="36636" y="3194"/>
                    <a:pt x="36559" y="3177"/>
                    <a:pt x="36485" y="3177"/>
                  </a:cubicBezTo>
                  <a:cubicBezTo>
                    <a:pt x="36016" y="3177"/>
                    <a:pt x="35650" y="3833"/>
                    <a:pt x="35880" y="4264"/>
                  </a:cubicBezTo>
                  <a:cubicBezTo>
                    <a:pt x="36314" y="4932"/>
                    <a:pt x="36881" y="5432"/>
                    <a:pt x="37314" y="6066"/>
                  </a:cubicBezTo>
                  <a:cubicBezTo>
                    <a:pt x="37464" y="6275"/>
                    <a:pt x="37721" y="6404"/>
                    <a:pt x="37966" y="6404"/>
                  </a:cubicBezTo>
                  <a:cubicBezTo>
                    <a:pt x="37993" y="6404"/>
                    <a:pt x="38021" y="6403"/>
                    <a:pt x="38048" y="6399"/>
                  </a:cubicBezTo>
                  <a:lnTo>
                    <a:pt x="38048" y="6399"/>
                  </a:lnTo>
                  <a:cubicBezTo>
                    <a:pt x="38815" y="8367"/>
                    <a:pt x="37981" y="11203"/>
                    <a:pt x="37147" y="13037"/>
                  </a:cubicBezTo>
                  <a:cubicBezTo>
                    <a:pt x="34646" y="11636"/>
                    <a:pt x="34112" y="7200"/>
                    <a:pt x="33545" y="4731"/>
                  </a:cubicBezTo>
                  <a:cubicBezTo>
                    <a:pt x="33494" y="4394"/>
                    <a:pt x="33179" y="4219"/>
                    <a:pt x="32862" y="4219"/>
                  </a:cubicBezTo>
                  <a:cubicBezTo>
                    <a:pt x="32553" y="4219"/>
                    <a:pt x="32243" y="4385"/>
                    <a:pt x="32177" y="4731"/>
                  </a:cubicBezTo>
                  <a:cubicBezTo>
                    <a:pt x="31543" y="8134"/>
                    <a:pt x="32144" y="12203"/>
                    <a:pt x="30476" y="15372"/>
                  </a:cubicBezTo>
                  <a:cubicBezTo>
                    <a:pt x="27974" y="13071"/>
                    <a:pt x="27841" y="9201"/>
                    <a:pt x="27841" y="5966"/>
                  </a:cubicBezTo>
                  <a:cubicBezTo>
                    <a:pt x="27841" y="5530"/>
                    <a:pt x="27454" y="5267"/>
                    <a:pt x="27083" y="5267"/>
                  </a:cubicBezTo>
                  <a:cubicBezTo>
                    <a:pt x="26800" y="5267"/>
                    <a:pt x="26526" y="5419"/>
                    <a:pt x="26440" y="5766"/>
                  </a:cubicBezTo>
                  <a:cubicBezTo>
                    <a:pt x="25472" y="9235"/>
                    <a:pt x="25472" y="13871"/>
                    <a:pt x="22971" y="16607"/>
                  </a:cubicBezTo>
                  <a:cubicBezTo>
                    <a:pt x="22576" y="17036"/>
                    <a:pt x="22210" y="17215"/>
                    <a:pt x="21876" y="17215"/>
                  </a:cubicBezTo>
                  <a:cubicBezTo>
                    <a:pt x="20627" y="17215"/>
                    <a:pt x="19826" y="14729"/>
                    <a:pt x="19668" y="13571"/>
                  </a:cubicBezTo>
                  <a:cubicBezTo>
                    <a:pt x="19702" y="13371"/>
                    <a:pt x="19802" y="13137"/>
                    <a:pt x="19835" y="12971"/>
                  </a:cubicBezTo>
                  <a:cubicBezTo>
                    <a:pt x="20436" y="10969"/>
                    <a:pt x="20969" y="8568"/>
                    <a:pt x="20636" y="6466"/>
                  </a:cubicBezTo>
                  <a:cubicBezTo>
                    <a:pt x="20582" y="6109"/>
                    <a:pt x="20299" y="5943"/>
                    <a:pt x="19996" y="5943"/>
                  </a:cubicBezTo>
                  <a:cubicBezTo>
                    <a:pt x="19733" y="5943"/>
                    <a:pt x="19456" y="6067"/>
                    <a:pt x="19301" y="6299"/>
                  </a:cubicBezTo>
                  <a:cubicBezTo>
                    <a:pt x="18034" y="8301"/>
                    <a:pt x="17867" y="11236"/>
                    <a:pt x="18201" y="13571"/>
                  </a:cubicBezTo>
                  <a:cubicBezTo>
                    <a:pt x="17800" y="15039"/>
                    <a:pt x="17100" y="16607"/>
                    <a:pt x="15832" y="17107"/>
                  </a:cubicBezTo>
                  <a:cubicBezTo>
                    <a:pt x="15708" y="17156"/>
                    <a:pt x="15590" y="17178"/>
                    <a:pt x="15478" y="17178"/>
                  </a:cubicBezTo>
                  <a:cubicBezTo>
                    <a:pt x="14055" y="17178"/>
                    <a:pt x="13580" y="13498"/>
                    <a:pt x="13364" y="12570"/>
                  </a:cubicBezTo>
                  <a:cubicBezTo>
                    <a:pt x="12964" y="10769"/>
                    <a:pt x="12663" y="8568"/>
                    <a:pt x="11596" y="7033"/>
                  </a:cubicBezTo>
                  <a:cubicBezTo>
                    <a:pt x="11429" y="6800"/>
                    <a:pt x="11196" y="6683"/>
                    <a:pt x="10962" y="6683"/>
                  </a:cubicBezTo>
                  <a:cubicBezTo>
                    <a:pt x="10729" y="6683"/>
                    <a:pt x="10495" y="6800"/>
                    <a:pt x="10328" y="7033"/>
                  </a:cubicBezTo>
                  <a:cubicBezTo>
                    <a:pt x="8861" y="9035"/>
                    <a:pt x="8427" y="11403"/>
                    <a:pt x="8327" y="13805"/>
                  </a:cubicBezTo>
                  <a:cubicBezTo>
                    <a:pt x="7660" y="11136"/>
                    <a:pt x="6826" y="8534"/>
                    <a:pt x="5125" y="6266"/>
                  </a:cubicBezTo>
                  <a:cubicBezTo>
                    <a:pt x="4957" y="6038"/>
                    <a:pt x="4714" y="5921"/>
                    <a:pt x="4476" y="5921"/>
                  </a:cubicBezTo>
                  <a:cubicBezTo>
                    <a:pt x="4193" y="5921"/>
                    <a:pt x="3917" y="6088"/>
                    <a:pt x="3790" y="6433"/>
                  </a:cubicBezTo>
                  <a:cubicBezTo>
                    <a:pt x="2589" y="9602"/>
                    <a:pt x="922" y="12804"/>
                    <a:pt x="121" y="16140"/>
                  </a:cubicBezTo>
                  <a:cubicBezTo>
                    <a:pt x="1" y="16701"/>
                    <a:pt x="446" y="17057"/>
                    <a:pt x="865" y="17057"/>
                  </a:cubicBezTo>
                  <a:cubicBezTo>
                    <a:pt x="1143" y="17057"/>
                    <a:pt x="1409" y="16900"/>
                    <a:pt x="1489" y="16540"/>
                  </a:cubicBezTo>
                  <a:cubicBezTo>
                    <a:pt x="2156" y="13638"/>
                    <a:pt x="3490" y="10903"/>
                    <a:pt x="4624" y="8201"/>
                  </a:cubicBezTo>
                  <a:cubicBezTo>
                    <a:pt x="6692" y="11736"/>
                    <a:pt x="7159" y="15940"/>
                    <a:pt x="8360" y="19809"/>
                  </a:cubicBezTo>
                  <a:cubicBezTo>
                    <a:pt x="8483" y="20161"/>
                    <a:pt x="8794" y="20330"/>
                    <a:pt x="9096" y="20330"/>
                  </a:cubicBezTo>
                  <a:cubicBezTo>
                    <a:pt x="9452" y="20330"/>
                    <a:pt x="9795" y="20094"/>
                    <a:pt x="9795" y="19642"/>
                  </a:cubicBezTo>
                  <a:cubicBezTo>
                    <a:pt x="9795" y="16140"/>
                    <a:pt x="9261" y="12203"/>
                    <a:pt x="10829" y="8968"/>
                  </a:cubicBezTo>
                  <a:cubicBezTo>
                    <a:pt x="11827" y="12115"/>
                    <a:pt x="12249" y="18692"/>
                    <a:pt x="15381" y="18692"/>
                  </a:cubicBezTo>
                  <a:cubicBezTo>
                    <a:pt x="15702" y="18692"/>
                    <a:pt x="16051" y="18623"/>
                    <a:pt x="16433" y="18475"/>
                  </a:cubicBezTo>
                  <a:cubicBezTo>
                    <a:pt x="17500" y="18074"/>
                    <a:pt x="18267" y="17107"/>
                    <a:pt x="18801" y="16040"/>
                  </a:cubicBezTo>
                  <a:cubicBezTo>
                    <a:pt x="19326" y="17461"/>
                    <a:pt x="20309" y="18767"/>
                    <a:pt x="21829" y="18767"/>
                  </a:cubicBezTo>
                  <a:cubicBezTo>
                    <a:pt x="21950" y="18767"/>
                    <a:pt x="22075" y="18759"/>
                    <a:pt x="22203" y="18742"/>
                  </a:cubicBezTo>
                  <a:cubicBezTo>
                    <a:pt x="24472" y="18408"/>
                    <a:pt x="25472" y="15639"/>
                    <a:pt x="26040" y="13771"/>
                  </a:cubicBezTo>
                  <a:cubicBezTo>
                    <a:pt x="26340" y="12871"/>
                    <a:pt x="26540" y="11970"/>
                    <a:pt x="26773" y="11069"/>
                  </a:cubicBezTo>
                  <a:cubicBezTo>
                    <a:pt x="27207" y="13471"/>
                    <a:pt x="28174" y="15706"/>
                    <a:pt x="30276" y="17240"/>
                  </a:cubicBezTo>
                  <a:cubicBezTo>
                    <a:pt x="30378" y="17312"/>
                    <a:pt x="30489" y="17343"/>
                    <a:pt x="30601" y="17343"/>
                  </a:cubicBezTo>
                  <a:cubicBezTo>
                    <a:pt x="30855" y="17343"/>
                    <a:pt x="31114" y="17182"/>
                    <a:pt x="31277" y="16974"/>
                  </a:cubicBezTo>
                  <a:cubicBezTo>
                    <a:pt x="32811" y="14772"/>
                    <a:pt x="33011" y="12137"/>
                    <a:pt x="33145" y="9468"/>
                  </a:cubicBezTo>
                  <a:cubicBezTo>
                    <a:pt x="33845" y="11870"/>
                    <a:pt x="35013" y="14071"/>
                    <a:pt x="37281" y="14805"/>
                  </a:cubicBezTo>
                  <a:cubicBezTo>
                    <a:pt x="37340" y="14827"/>
                    <a:pt x="37406" y="14838"/>
                    <a:pt x="37474" y="14838"/>
                  </a:cubicBezTo>
                  <a:cubicBezTo>
                    <a:pt x="37713" y="14838"/>
                    <a:pt x="37985" y="14706"/>
                    <a:pt x="38115" y="14472"/>
                  </a:cubicBezTo>
                  <a:cubicBezTo>
                    <a:pt x="39349" y="11937"/>
                    <a:pt x="40450" y="8134"/>
                    <a:pt x="39116" y="5565"/>
                  </a:cubicBezTo>
                  <a:cubicBezTo>
                    <a:pt x="39949" y="4598"/>
                    <a:pt x="40617" y="3531"/>
                    <a:pt x="41050" y="2363"/>
                  </a:cubicBezTo>
                  <a:cubicBezTo>
                    <a:pt x="42018" y="3264"/>
                    <a:pt x="43385" y="3964"/>
                    <a:pt x="44386" y="4631"/>
                  </a:cubicBezTo>
                  <a:cubicBezTo>
                    <a:pt x="45353" y="5265"/>
                    <a:pt x="46454" y="5899"/>
                    <a:pt x="47388" y="6633"/>
                  </a:cubicBezTo>
                  <a:cubicBezTo>
                    <a:pt x="46888" y="7900"/>
                    <a:pt x="46487" y="9201"/>
                    <a:pt x="46354" y="10536"/>
                  </a:cubicBezTo>
                  <a:cubicBezTo>
                    <a:pt x="46221" y="11436"/>
                    <a:pt x="46187" y="12871"/>
                    <a:pt x="47221" y="13238"/>
                  </a:cubicBezTo>
                  <a:cubicBezTo>
                    <a:pt x="47409" y="13309"/>
                    <a:pt x="47602" y="13340"/>
                    <a:pt x="47797" y="13340"/>
                  </a:cubicBezTo>
                  <a:cubicBezTo>
                    <a:pt x="48886" y="13340"/>
                    <a:pt x="50045" y="12354"/>
                    <a:pt x="50724" y="11703"/>
                  </a:cubicBezTo>
                  <a:cubicBezTo>
                    <a:pt x="52525" y="9835"/>
                    <a:pt x="51358" y="8034"/>
                    <a:pt x="49289" y="6299"/>
                  </a:cubicBezTo>
                  <a:cubicBezTo>
                    <a:pt x="49723" y="5899"/>
                    <a:pt x="50390" y="5465"/>
                    <a:pt x="50757" y="5165"/>
                  </a:cubicBezTo>
                  <a:cubicBezTo>
                    <a:pt x="51725" y="4398"/>
                    <a:pt x="52525" y="3797"/>
                    <a:pt x="53259" y="3097"/>
                  </a:cubicBezTo>
                  <a:cubicBezTo>
                    <a:pt x="53779" y="2603"/>
                    <a:pt x="53285" y="1865"/>
                    <a:pt x="52726" y="1865"/>
                  </a:cubicBezTo>
                  <a:cubicBezTo>
                    <a:pt x="52568" y="1865"/>
                    <a:pt x="52405" y="1923"/>
                    <a:pt x="52258" y="2063"/>
                  </a:cubicBezTo>
                  <a:cubicBezTo>
                    <a:pt x="51157" y="3097"/>
                    <a:pt x="49323" y="4031"/>
                    <a:pt x="48222" y="5265"/>
                  </a:cubicBezTo>
                  <a:cubicBezTo>
                    <a:pt x="45520" y="3364"/>
                    <a:pt x="42184" y="1629"/>
                    <a:pt x="41517" y="362"/>
                  </a:cubicBezTo>
                  <a:cubicBezTo>
                    <a:pt x="41386" y="114"/>
                    <a:pt x="41147" y="0"/>
                    <a:pt x="40905" y="0"/>
                  </a:cubicBezTo>
                  <a:close/>
                </a:path>
              </a:pathLst>
            </a:custGeom>
            <a:solidFill>
              <a:srgbClr val="2042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4" name="Google Shape;3074;p45">
            <a:extLst>
              <a:ext uri="{FF2B5EF4-FFF2-40B4-BE49-F238E27FC236}">
                <a16:creationId xmlns:a16="http://schemas.microsoft.com/office/drawing/2014/main" id="{85CAA52F-856B-5644-8E92-882CEC086298}"/>
              </a:ext>
            </a:extLst>
          </p:cNvPr>
          <p:cNvSpPr txBox="1"/>
          <p:nvPr/>
        </p:nvSpPr>
        <p:spPr>
          <a:xfrm>
            <a:off x="8340535" y="4180536"/>
            <a:ext cx="3134680" cy="1056900"/>
          </a:xfrm>
          <a:prstGeom prst="rect">
            <a:avLst/>
          </a:prstGeom>
          <a:noFill/>
          <a:ln>
            <a:noFill/>
          </a:ln>
        </p:spPr>
        <p:txBody>
          <a:bodyPr spcFirstLastPara="1" wrap="square" lIns="91425" tIns="91425" rIns="91425" bIns="91425" anchor="t" anchorCtr="0">
            <a:noAutofit/>
          </a:bodyPr>
          <a:lstStyle/>
          <a:p>
            <a:pPr algn="ctr" defTabSz="914400">
              <a:spcAft>
                <a:spcPts val="1600"/>
              </a:spcAft>
              <a:buClr>
                <a:srgbClr val="000000"/>
              </a:buClr>
              <a:buFont typeface="Arial"/>
              <a:buNone/>
            </a:pPr>
            <a:r>
              <a:rPr lang="en" sz="2400" kern="0" dirty="0">
                <a:solidFill>
                  <a:srgbClr val="000000"/>
                </a:solidFill>
                <a:latin typeface="Tahoma" panose="020B0604030504040204" pitchFamily="34" charset="0"/>
                <a:ea typeface="Tahoma" panose="020B0604030504040204" pitchFamily="34" charset="0"/>
                <a:cs typeface="Tahoma" panose="020B0604030504040204" pitchFamily="34" charset="0"/>
                <a:sym typeface="Roboto"/>
              </a:rPr>
              <a:t>Bu </a:t>
            </a:r>
            <a:r>
              <a:rPr lang="en" sz="2400"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Roboto"/>
              </a:rPr>
              <a:t>tür</a:t>
            </a:r>
            <a:r>
              <a:rPr lang="en" sz="2400" kern="0" dirty="0">
                <a:solidFill>
                  <a:srgbClr val="000000"/>
                </a:solidFill>
                <a:latin typeface="Tahoma" panose="020B0604030504040204" pitchFamily="34" charset="0"/>
                <a:ea typeface="Tahoma" panose="020B0604030504040204" pitchFamily="34" charset="0"/>
                <a:cs typeface="Tahoma" panose="020B0604030504040204" pitchFamily="34" charset="0"/>
                <a:sym typeface="Roboto"/>
              </a:rPr>
              <a:t> </a:t>
            </a:r>
            <a:r>
              <a:rPr lang="en" sz="2400"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Roboto"/>
              </a:rPr>
              <a:t>öğrenmelere</a:t>
            </a:r>
            <a:r>
              <a:rPr lang="en" sz="2400" kern="0" dirty="0">
                <a:solidFill>
                  <a:srgbClr val="000000"/>
                </a:solidFill>
                <a:latin typeface="Tahoma" panose="020B0604030504040204" pitchFamily="34" charset="0"/>
                <a:ea typeface="Tahoma" panose="020B0604030504040204" pitchFamily="34" charset="0"/>
                <a:cs typeface="Tahoma" panose="020B0604030504040204" pitchFamily="34" charset="0"/>
                <a:sym typeface="Roboto"/>
              </a:rPr>
              <a:t> </a:t>
            </a:r>
            <a:r>
              <a:rPr lang="en" sz="2400"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Roboto"/>
              </a:rPr>
              <a:t>ise</a:t>
            </a:r>
            <a:r>
              <a:rPr lang="en" sz="2400" kern="0" dirty="0">
                <a:solidFill>
                  <a:srgbClr val="000000"/>
                </a:solidFill>
                <a:latin typeface="Tahoma" panose="020B0604030504040204" pitchFamily="34" charset="0"/>
                <a:ea typeface="Tahoma" panose="020B0604030504040204" pitchFamily="34" charset="0"/>
                <a:cs typeface="Tahoma" panose="020B0604030504040204" pitchFamily="34" charset="0"/>
                <a:sym typeface="Roboto"/>
              </a:rPr>
              <a:t> </a:t>
            </a:r>
            <a:r>
              <a:rPr lang="en" sz="2400" b="1"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Roboto"/>
              </a:rPr>
              <a:t>edimsel</a:t>
            </a:r>
            <a:r>
              <a:rPr lang="en" sz="2400" b="1" kern="0" dirty="0">
                <a:solidFill>
                  <a:srgbClr val="000000"/>
                </a:solidFill>
                <a:latin typeface="Tahoma" panose="020B0604030504040204" pitchFamily="34" charset="0"/>
                <a:ea typeface="Tahoma" panose="020B0604030504040204" pitchFamily="34" charset="0"/>
                <a:cs typeface="Tahoma" panose="020B0604030504040204" pitchFamily="34" charset="0"/>
                <a:sym typeface="Roboto"/>
              </a:rPr>
              <a:t> </a:t>
            </a:r>
            <a:r>
              <a:rPr lang="en" sz="2400" b="1"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Roboto"/>
              </a:rPr>
              <a:t>koşullanma</a:t>
            </a:r>
            <a:r>
              <a:rPr lang="en" sz="2400" b="1" kern="0" dirty="0">
                <a:solidFill>
                  <a:srgbClr val="000000"/>
                </a:solidFill>
                <a:latin typeface="Tahoma" panose="020B0604030504040204" pitchFamily="34" charset="0"/>
                <a:ea typeface="Tahoma" panose="020B0604030504040204" pitchFamily="34" charset="0"/>
                <a:cs typeface="Tahoma" panose="020B0604030504040204" pitchFamily="34" charset="0"/>
                <a:sym typeface="Roboto"/>
              </a:rPr>
              <a:t> </a:t>
            </a:r>
            <a:r>
              <a:rPr lang="en" sz="2400"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Roboto"/>
              </a:rPr>
              <a:t>denir</a:t>
            </a:r>
            <a:endParaRPr sz="2400" kern="0" dirty="0">
              <a:solidFill>
                <a:srgbClr val="000000"/>
              </a:solidFill>
              <a:latin typeface="Tahoma" panose="020B0604030504040204" pitchFamily="34" charset="0"/>
              <a:ea typeface="Tahoma" panose="020B0604030504040204" pitchFamily="34" charset="0"/>
              <a:cs typeface="Tahoma" panose="020B0604030504040204" pitchFamily="34" charset="0"/>
              <a:sym typeface="Roboto"/>
            </a:endParaRPr>
          </a:p>
        </p:txBody>
      </p:sp>
      <p:sp>
        <p:nvSpPr>
          <p:cNvPr id="75" name="Google Shape;3075;p45">
            <a:extLst>
              <a:ext uri="{FF2B5EF4-FFF2-40B4-BE49-F238E27FC236}">
                <a16:creationId xmlns:a16="http://schemas.microsoft.com/office/drawing/2014/main" id="{3E58E50C-7C18-F242-8E6B-61F7689A444A}"/>
              </a:ext>
            </a:extLst>
          </p:cNvPr>
          <p:cNvSpPr txBox="1"/>
          <p:nvPr/>
        </p:nvSpPr>
        <p:spPr>
          <a:xfrm>
            <a:off x="303261" y="4192406"/>
            <a:ext cx="4315341" cy="1056900"/>
          </a:xfrm>
          <a:prstGeom prst="rect">
            <a:avLst/>
          </a:prstGeom>
          <a:noFill/>
          <a:ln>
            <a:noFill/>
          </a:ln>
        </p:spPr>
        <p:txBody>
          <a:bodyPr spcFirstLastPara="1" wrap="square" lIns="91425" tIns="91425" rIns="91425" bIns="91425" anchor="t" anchorCtr="0">
            <a:noAutofit/>
          </a:bodyPr>
          <a:lstStyle/>
          <a:p>
            <a:pPr algn="ctr" defTabSz="914400">
              <a:spcAft>
                <a:spcPts val="1600"/>
              </a:spcAft>
              <a:buClr>
                <a:srgbClr val="000000"/>
              </a:buClr>
              <a:buFont typeface="Arial"/>
              <a:buNone/>
            </a:pPr>
            <a:r>
              <a:rPr lang="en" sz="2400"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Roboto"/>
              </a:rPr>
              <a:t>İstenilen</a:t>
            </a:r>
            <a:r>
              <a:rPr lang="en" sz="2400" kern="0" dirty="0">
                <a:solidFill>
                  <a:srgbClr val="000000"/>
                </a:solidFill>
                <a:latin typeface="Tahoma" panose="020B0604030504040204" pitchFamily="34" charset="0"/>
                <a:ea typeface="Tahoma" panose="020B0604030504040204" pitchFamily="34" charset="0"/>
                <a:cs typeface="Tahoma" panose="020B0604030504040204" pitchFamily="34" charset="0"/>
                <a:sym typeface="Roboto"/>
              </a:rPr>
              <a:t> </a:t>
            </a:r>
            <a:r>
              <a:rPr lang="en" sz="2400"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Roboto"/>
              </a:rPr>
              <a:t>birşeyi</a:t>
            </a:r>
            <a:r>
              <a:rPr lang="en" sz="2400" kern="0" dirty="0">
                <a:solidFill>
                  <a:srgbClr val="000000"/>
                </a:solidFill>
                <a:latin typeface="Tahoma" panose="020B0604030504040204" pitchFamily="34" charset="0"/>
                <a:ea typeface="Tahoma" panose="020B0604030504040204" pitchFamily="34" charset="0"/>
                <a:cs typeface="Tahoma" panose="020B0604030504040204" pitchFamily="34" charset="0"/>
                <a:sym typeface="Roboto"/>
              </a:rPr>
              <a:t> </a:t>
            </a:r>
            <a:r>
              <a:rPr lang="en" sz="2400"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Roboto"/>
              </a:rPr>
              <a:t>elde</a:t>
            </a:r>
            <a:r>
              <a:rPr lang="en" sz="2400" kern="0" dirty="0">
                <a:solidFill>
                  <a:srgbClr val="000000"/>
                </a:solidFill>
                <a:latin typeface="Tahoma" panose="020B0604030504040204" pitchFamily="34" charset="0"/>
                <a:ea typeface="Tahoma" panose="020B0604030504040204" pitchFamily="34" charset="0"/>
                <a:cs typeface="Tahoma" panose="020B0604030504040204" pitchFamily="34" charset="0"/>
                <a:sym typeface="Roboto"/>
              </a:rPr>
              <a:t> </a:t>
            </a:r>
            <a:r>
              <a:rPr lang="en" sz="2400"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Roboto"/>
              </a:rPr>
              <a:t>etmek</a:t>
            </a:r>
            <a:r>
              <a:rPr lang="en" sz="2400" kern="0" dirty="0">
                <a:solidFill>
                  <a:srgbClr val="000000"/>
                </a:solidFill>
                <a:latin typeface="Tahoma" panose="020B0604030504040204" pitchFamily="34" charset="0"/>
                <a:ea typeface="Tahoma" panose="020B0604030504040204" pitchFamily="34" charset="0"/>
                <a:cs typeface="Tahoma" panose="020B0604030504040204" pitchFamily="34" charset="0"/>
                <a:sym typeface="Roboto"/>
              </a:rPr>
              <a:t> </a:t>
            </a:r>
            <a:r>
              <a:rPr lang="en" sz="2400"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Roboto"/>
              </a:rPr>
              <a:t>ya</a:t>
            </a:r>
            <a:r>
              <a:rPr lang="en" sz="2400" kern="0" dirty="0">
                <a:solidFill>
                  <a:srgbClr val="000000"/>
                </a:solidFill>
                <a:latin typeface="Tahoma" panose="020B0604030504040204" pitchFamily="34" charset="0"/>
                <a:ea typeface="Tahoma" panose="020B0604030504040204" pitchFamily="34" charset="0"/>
                <a:cs typeface="Tahoma" panose="020B0604030504040204" pitchFamily="34" charset="0"/>
                <a:sym typeface="Roboto"/>
              </a:rPr>
              <a:t> da </a:t>
            </a:r>
            <a:r>
              <a:rPr lang="en" sz="2400"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Roboto"/>
              </a:rPr>
              <a:t>istenilmeyen</a:t>
            </a:r>
            <a:r>
              <a:rPr lang="en" sz="2400" kern="0" dirty="0">
                <a:solidFill>
                  <a:srgbClr val="000000"/>
                </a:solidFill>
                <a:latin typeface="Tahoma" panose="020B0604030504040204" pitchFamily="34" charset="0"/>
                <a:ea typeface="Tahoma" panose="020B0604030504040204" pitchFamily="34" charset="0"/>
                <a:cs typeface="Tahoma" panose="020B0604030504040204" pitchFamily="34" charset="0"/>
                <a:sym typeface="Roboto"/>
              </a:rPr>
              <a:t> </a:t>
            </a:r>
            <a:r>
              <a:rPr lang="en" sz="2400"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Roboto"/>
              </a:rPr>
              <a:t>bir</a:t>
            </a:r>
            <a:r>
              <a:rPr lang="en" sz="2400" kern="0" dirty="0">
                <a:solidFill>
                  <a:srgbClr val="000000"/>
                </a:solidFill>
                <a:latin typeface="Tahoma" panose="020B0604030504040204" pitchFamily="34" charset="0"/>
                <a:ea typeface="Tahoma" panose="020B0604030504040204" pitchFamily="34" charset="0"/>
                <a:cs typeface="Tahoma" panose="020B0604030504040204" pitchFamily="34" charset="0"/>
                <a:sym typeface="Roboto"/>
              </a:rPr>
              <a:t> </a:t>
            </a:r>
            <a:r>
              <a:rPr lang="en" sz="2400"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Roboto"/>
              </a:rPr>
              <a:t>durumdan</a:t>
            </a:r>
            <a:r>
              <a:rPr lang="en" sz="2400" kern="0" dirty="0">
                <a:solidFill>
                  <a:srgbClr val="000000"/>
                </a:solidFill>
                <a:latin typeface="Tahoma" panose="020B0604030504040204" pitchFamily="34" charset="0"/>
                <a:ea typeface="Tahoma" panose="020B0604030504040204" pitchFamily="34" charset="0"/>
                <a:cs typeface="Tahoma" panose="020B0604030504040204" pitchFamily="34" charset="0"/>
                <a:sym typeface="Roboto"/>
              </a:rPr>
              <a:t> </a:t>
            </a:r>
            <a:r>
              <a:rPr lang="en" sz="2400"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Roboto"/>
              </a:rPr>
              <a:t>kurtulmak</a:t>
            </a:r>
            <a:r>
              <a:rPr lang="en" sz="2400" kern="0" dirty="0">
                <a:solidFill>
                  <a:srgbClr val="000000"/>
                </a:solidFill>
                <a:latin typeface="Tahoma" panose="020B0604030504040204" pitchFamily="34" charset="0"/>
                <a:ea typeface="Tahoma" panose="020B0604030504040204" pitchFamily="34" charset="0"/>
                <a:cs typeface="Tahoma" panose="020B0604030504040204" pitchFamily="34" charset="0"/>
                <a:sym typeface="Roboto"/>
              </a:rPr>
              <a:t> </a:t>
            </a:r>
            <a:r>
              <a:rPr lang="en" sz="2400"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Roboto"/>
              </a:rPr>
              <a:t>acıyla</a:t>
            </a:r>
            <a:r>
              <a:rPr lang="en" sz="2400" kern="0" dirty="0">
                <a:solidFill>
                  <a:srgbClr val="000000"/>
                </a:solidFill>
                <a:latin typeface="Tahoma" panose="020B0604030504040204" pitchFamily="34" charset="0"/>
                <a:ea typeface="Tahoma" panose="020B0604030504040204" pitchFamily="34" charset="0"/>
                <a:cs typeface="Tahoma" panose="020B0604030504040204" pitchFamily="34" charset="0"/>
                <a:sym typeface="Roboto"/>
              </a:rPr>
              <a:t> </a:t>
            </a:r>
            <a:r>
              <a:rPr lang="en" sz="2400"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Roboto"/>
              </a:rPr>
              <a:t>yapılan</a:t>
            </a:r>
            <a:r>
              <a:rPr lang="en" sz="2400" kern="0" dirty="0">
                <a:solidFill>
                  <a:srgbClr val="000000"/>
                </a:solidFill>
                <a:latin typeface="Tahoma" panose="020B0604030504040204" pitchFamily="34" charset="0"/>
                <a:ea typeface="Tahoma" panose="020B0604030504040204" pitchFamily="34" charset="0"/>
                <a:cs typeface="Tahoma" panose="020B0604030504040204" pitchFamily="34" charset="0"/>
                <a:sym typeface="Roboto"/>
              </a:rPr>
              <a:t> </a:t>
            </a:r>
            <a:r>
              <a:rPr lang="en" sz="2400"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Roboto"/>
              </a:rPr>
              <a:t>davranışlara</a:t>
            </a:r>
            <a:r>
              <a:rPr lang="en" sz="2400" kern="0" dirty="0">
                <a:solidFill>
                  <a:srgbClr val="000000"/>
                </a:solidFill>
                <a:latin typeface="Tahoma" panose="020B0604030504040204" pitchFamily="34" charset="0"/>
                <a:ea typeface="Tahoma" panose="020B0604030504040204" pitchFamily="34" charset="0"/>
                <a:cs typeface="Tahoma" panose="020B0604030504040204" pitchFamily="34" charset="0"/>
                <a:sym typeface="Roboto"/>
              </a:rPr>
              <a:t> </a:t>
            </a:r>
            <a:r>
              <a:rPr lang="en" sz="2400" b="1"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Roboto"/>
              </a:rPr>
              <a:t>edimsel</a:t>
            </a:r>
            <a:r>
              <a:rPr lang="en" sz="2400" b="1" kern="0" dirty="0">
                <a:solidFill>
                  <a:srgbClr val="000000"/>
                </a:solidFill>
                <a:latin typeface="Tahoma" panose="020B0604030504040204" pitchFamily="34" charset="0"/>
                <a:ea typeface="Tahoma" panose="020B0604030504040204" pitchFamily="34" charset="0"/>
                <a:cs typeface="Tahoma" panose="020B0604030504040204" pitchFamily="34" charset="0"/>
                <a:sym typeface="Roboto"/>
              </a:rPr>
              <a:t> </a:t>
            </a:r>
            <a:r>
              <a:rPr lang="en" sz="2400" b="1"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Roboto"/>
              </a:rPr>
              <a:t>davranış</a:t>
            </a:r>
            <a:r>
              <a:rPr lang="en" sz="2400" b="1" kern="0" dirty="0">
                <a:solidFill>
                  <a:srgbClr val="000000"/>
                </a:solidFill>
                <a:latin typeface="Tahoma" panose="020B0604030504040204" pitchFamily="34" charset="0"/>
                <a:ea typeface="Tahoma" panose="020B0604030504040204" pitchFamily="34" charset="0"/>
                <a:cs typeface="Tahoma" panose="020B0604030504040204" pitchFamily="34" charset="0"/>
                <a:sym typeface="Roboto"/>
              </a:rPr>
              <a:t> </a:t>
            </a:r>
            <a:r>
              <a:rPr lang="en" sz="2400"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Roboto"/>
              </a:rPr>
              <a:t>denir</a:t>
            </a:r>
            <a:r>
              <a:rPr lang="en" sz="2400" kern="0" dirty="0">
                <a:solidFill>
                  <a:srgbClr val="000000"/>
                </a:solidFill>
                <a:latin typeface="Tahoma" panose="020B0604030504040204" pitchFamily="34" charset="0"/>
                <a:ea typeface="Tahoma" panose="020B0604030504040204" pitchFamily="34" charset="0"/>
                <a:cs typeface="Tahoma" panose="020B0604030504040204" pitchFamily="34" charset="0"/>
                <a:sym typeface="Roboto"/>
              </a:rPr>
              <a:t>. </a:t>
            </a:r>
            <a:endParaRPr sz="2400" kern="0" dirty="0">
              <a:solidFill>
                <a:srgbClr val="000000"/>
              </a:solidFill>
              <a:latin typeface="Tahoma" panose="020B0604030504040204" pitchFamily="34" charset="0"/>
              <a:ea typeface="Tahoma" panose="020B0604030504040204" pitchFamily="34" charset="0"/>
              <a:cs typeface="Tahoma" panose="020B0604030504040204" pitchFamily="34" charset="0"/>
              <a:sym typeface="Roboto"/>
            </a:endParaRPr>
          </a:p>
        </p:txBody>
      </p:sp>
    </p:spTree>
    <p:extLst>
      <p:ext uri="{BB962C8B-B14F-4D97-AF65-F5344CB8AC3E}">
        <p14:creationId xmlns:p14="http://schemas.microsoft.com/office/powerpoint/2010/main" val="593963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2AEA847-4448-044E-B802-72BF7FCC29A0}"/>
              </a:ext>
            </a:extLst>
          </p:cNvPr>
          <p:cNvSpPr>
            <a:spLocks noGrp="1"/>
          </p:cNvSpPr>
          <p:nvPr>
            <p:ph type="title"/>
          </p:nvPr>
        </p:nvSpPr>
        <p:spPr/>
        <p:txBody>
          <a:bodyPr>
            <a:normAutofit/>
          </a:bodyPr>
          <a:lstStyle/>
          <a:p>
            <a:pPr algn="ctr"/>
            <a:r>
              <a:rPr lang="tr-TR" sz="3600" b="1" cap="none" dirty="0">
                <a:latin typeface="Tahoma" panose="020B0604030504040204" pitchFamily="34" charset="0"/>
                <a:ea typeface="Tahoma" panose="020B0604030504040204" pitchFamily="34" charset="0"/>
                <a:cs typeface="Tahoma" panose="020B0604030504040204" pitchFamily="34" charset="0"/>
              </a:rPr>
              <a:t>Edimsel Koşullanma (devam)</a:t>
            </a:r>
            <a:endParaRPr lang="tr-TR" sz="3600" cap="none" dirty="0">
              <a:latin typeface="Tahoma" panose="020B0604030504040204" pitchFamily="34" charset="0"/>
              <a:ea typeface="Tahoma" panose="020B0604030504040204" pitchFamily="34" charset="0"/>
              <a:cs typeface="Tahoma" panose="020B0604030504040204" pitchFamily="34" charset="0"/>
            </a:endParaRPr>
          </a:p>
        </p:txBody>
      </p:sp>
      <p:grpSp>
        <p:nvGrpSpPr>
          <p:cNvPr id="203" name="Google Shape;787;p25">
            <a:extLst>
              <a:ext uri="{FF2B5EF4-FFF2-40B4-BE49-F238E27FC236}">
                <a16:creationId xmlns:a16="http://schemas.microsoft.com/office/drawing/2014/main" id="{A4296D05-1FB2-3945-B511-62F5B5B8CF53}"/>
              </a:ext>
            </a:extLst>
          </p:cNvPr>
          <p:cNvGrpSpPr/>
          <p:nvPr/>
        </p:nvGrpSpPr>
        <p:grpSpPr>
          <a:xfrm>
            <a:off x="9107812" y="4562479"/>
            <a:ext cx="719853" cy="1713721"/>
            <a:chOff x="6064575" y="3019475"/>
            <a:chExt cx="719853" cy="1713721"/>
          </a:xfrm>
        </p:grpSpPr>
        <p:sp>
          <p:nvSpPr>
            <p:cNvPr id="204" name="Google Shape;788;p25">
              <a:extLst>
                <a:ext uri="{FF2B5EF4-FFF2-40B4-BE49-F238E27FC236}">
                  <a16:creationId xmlns:a16="http://schemas.microsoft.com/office/drawing/2014/main" id="{38475523-2F41-3C44-9075-D387CE86588A}"/>
                </a:ext>
              </a:extLst>
            </p:cNvPr>
            <p:cNvSpPr/>
            <p:nvPr/>
          </p:nvSpPr>
          <p:spPr>
            <a:xfrm>
              <a:off x="6064575" y="3019480"/>
              <a:ext cx="719846" cy="1713716"/>
            </a:xfrm>
            <a:custGeom>
              <a:avLst/>
              <a:gdLst/>
              <a:ahLst/>
              <a:cxnLst/>
              <a:rect l="l" t="t" r="r" b="b"/>
              <a:pathLst>
                <a:path w="47601" h="60878" extrusionOk="0">
                  <a:moveTo>
                    <a:pt x="47467" y="0"/>
                  </a:moveTo>
                  <a:lnTo>
                    <a:pt x="0" y="67"/>
                  </a:lnTo>
                  <a:lnTo>
                    <a:pt x="134" y="60877"/>
                  </a:lnTo>
                  <a:lnTo>
                    <a:pt x="47601" y="60877"/>
                  </a:lnTo>
                  <a:lnTo>
                    <a:pt x="47467" y="0"/>
                  </a:lnTo>
                  <a:close/>
                </a:path>
              </a:pathLst>
            </a:custGeom>
            <a:solidFill>
              <a:srgbClr val="FA81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05" name="Google Shape;789;p25">
              <a:extLst>
                <a:ext uri="{FF2B5EF4-FFF2-40B4-BE49-F238E27FC236}">
                  <a16:creationId xmlns:a16="http://schemas.microsoft.com/office/drawing/2014/main" id="{8B0B5AE3-7868-FE4D-8AD5-BA26183AD572}"/>
                </a:ext>
              </a:extLst>
            </p:cNvPr>
            <p:cNvSpPr/>
            <p:nvPr/>
          </p:nvSpPr>
          <p:spPr>
            <a:xfrm>
              <a:off x="6696225" y="3019475"/>
              <a:ext cx="88202" cy="1713716"/>
            </a:xfrm>
            <a:custGeom>
              <a:avLst/>
              <a:gdLst/>
              <a:ahLst/>
              <a:cxnLst/>
              <a:rect l="l" t="t" r="r" b="b"/>
              <a:pathLst>
                <a:path w="11776" h="60878" extrusionOk="0">
                  <a:moveTo>
                    <a:pt x="1" y="0"/>
                  </a:moveTo>
                  <a:lnTo>
                    <a:pt x="1" y="60877"/>
                  </a:lnTo>
                  <a:lnTo>
                    <a:pt x="11776" y="60877"/>
                  </a:lnTo>
                  <a:lnTo>
                    <a:pt x="11642" y="0"/>
                  </a:lnTo>
                  <a:close/>
                </a:path>
              </a:pathLst>
            </a:custGeom>
            <a:solidFill>
              <a:srgbClr val="DB68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grpSp>
      <p:grpSp>
        <p:nvGrpSpPr>
          <p:cNvPr id="206" name="Google Shape;790;p25">
            <a:extLst>
              <a:ext uri="{FF2B5EF4-FFF2-40B4-BE49-F238E27FC236}">
                <a16:creationId xmlns:a16="http://schemas.microsoft.com/office/drawing/2014/main" id="{D5FF64BE-0943-AD44-830D-704421DCE325}"/>
              </a:ext>
            </a:extLst>
          </p:cNvPr>
          <p:cNvGrpSpPr/>
          <p:nvPr/>
        </p:nvGrpSpPr>
        <p:grpSpPr>
          <a:xfrm>
            <a:off x="10241425" y="5140011"/>
            <a:ext cx="719853" cy="1130028"/>
            <a:chOff x="6064575" y="3019475"/>
            <a:chExt cx="719853" cy="1713721"/>
          </a:xfrm>
        </p:grpSpPr>
        <p:sp>
          <p:nvSpPr>
            <p:cNvPr id="207" name="Google Shape;791;p25">
              <a:extLst>
                <a:ext uri="{FF2B5EF4-FFF2-40B4-BE49-F238E27FC236}">
                  <a16:creationId xmlns:a16="http://schemas.microsoft.com/office/drawing/2014/main" id="{1492A0B5-EAA2-F646-9460-182D950EDB4D}"/>
                </a:ext>
              </a:extLst>
            </p:cNvPr>
            <p:cNvSpPr/>
            <p:nvPr/>
          </p:nvSpPr>
          <p:spPr>
            <a:xfrm>
              <a:off x="6064575" y="3019480"/>
              <a:ext cx="719846" cy="1713716"/>
            </a:xfrm>
            <a:custGeom>
              <a:avLst/>
              <a:gdLst/>
              <a:ahLst/>
              <a:cxnLst/>
              <a:rect l="l" t="t" r="r" b="b"/>
              <a:pathLst>
                <a:path w="47601" h="60878" extrusionOk="0">
                  <a:moveTo>
                    <a:pt x="47467" y="0"/>
                  </a:moveTo>
                  <a:lnTo>
                    <a:pt x="0" y="67"/>
                  </a:lnTo>
                  <a:lnTo>
                    <a:pt x="134" y="60877"/>
                  </a:lnTo>
                  <a:lnTo>
                    <a:pt x="47601" y="60877"/>
                  </a:lnTo>
                  <a:lnTo>
                    <a:pt x="47467" y="0"/>
                  </a:lnTo>
                  <a:close/>
                </a:path>
              </a:pathLst>
            </a:custGeom>
            <a:solidFill>
              <a:srgbClr val="3A87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08" name="Google Shape;792;p25">
              <a:extLst>
                <a:ext uri="{FF2B5EF4-FFF2-40B4-BE49-F238E27FC236}">
                  <a16:creationId xmlns:a16="http://schemas.microsoft.com/office/drawing/2014/main" id="{EAAEBB69-E79B-994C-8341-DA2A21B7895E}"/>
                </a:ext>
              </a:extLst>
            </p:cNvPr>
            <p:cNvSpPr/>
            <p:nvPr/>
          </p:nvSpPr>
          <p:spPr>
            <a:xfrm>
              <a:off x="6696225" y="3019475"/>
              <a:ext cx="88202" cy="1713716"/>
            </a:xfrm>
            <a:custGeom>
              <a:avLst/>
              <a:gdLst/>
              <a:ahLst/>
              <a:cxnLst/>
              <a:rect l="l" t="t" r="r" b="b"/>
              <a:pathLst>
                <a:path w="11776" h="60878" extrusionOk="0">
                  <a:moveTo>
                    <a:pt x="1" y="0"/>
                  </a:moveTo>
                  <a:lnTo>
                    <a:pt x="1" y="60877"/>
                  </a:lnTo>
                  <a:lnTo>
                    <a:pt x="11776" y="60877"/>
                  </a:lnTo>
                  <a:lnTo>
                    <a:pt x="11642" y="0"/>
                  </a:lnTo>
                  <a:close/>
                </a:path>
              </a:pathLst>
            </a:custGeom>
            <a:solidFill>
              <a:srgbClr val="08487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grpSp>
      <p:grpSp>
        <p:nvGrpSpPr>
          <p:cNvPr id="209" name="Google Shape;793;p25">
            <a:extLst>
              <a:ext uri="{FF2B5EF4-FFF2-40B4-BE49-F238E27FC236}">
                <a16:creationId xmlns:a16="http://schemas.microsoft.com/office/drawing/2014/main" id="{A85E8D28-2918-9C4E-A25E-F298A951E2E8}"/>
              </a:ext>
            </a:extLst>
          </p:cNvPr>
          <p:cNvGrpSpPr/>
          <p:nvPr/>
        </p:nvGrpSpPr>
        <p:grpSpPr>
          <a:xfrm>
            <a:off x="7988714" y="5522371"/>
            <a:ext cx="719853" cy="747696"/>
            <a:chOff x="6064575" y="3019475"/>
            <a:chExt cx="719853" cy="1713721"/>
          </a:xfrm>
        </p:grpSpPr>
        <p:sp>
          <p:nvSpPr>
            <p:cNvPr id="210" name="Google Shape;794;p25">
              <a:extLst>
                <a:ext uri="{FF2B5EF4-FFF2-40B4-BE49-F238E27FC236}">
                  <a16:creationId xmlns:a16="http://schemas.microsoft.com/office/drawing/2014/main" id="{C03D0EA0-F7A1-FB49-8278-472AC1B26901}"/>
                </a:ext>
              </a:extLst>
            </p:cNvPr>
            <p:cNvSpPr/>
            <p:nvPr/>
          </p:nvSpPr>
          <p:spPr>
            <a:xfrm>
              <a:off x="6064575" y="3019480"/>
              <a:ext cx="719846" cy="1713716"/>
            </a:xfrm>
            <a:custGeom>
              <a:avLst/>
              <a:gdLst/>
              <a:ahLst/>
              <a:cxnLst/>
              <a:rect l="l" t="t" r="r" b="b"/>
              <a:pathLst>
                <a:path w="47601" h="60878" extrusionOk="0">
                  <a:moveTo>
                    <a:pt x="47467" y="0"/>
                  </a:moveTo>
                  <a:lnTo>
                    <a:pt x="0" y="67"/>
                  </a:lnTo>
                  <a:lnTo>
                    <a:pt x="134" y="60877"/>
                  </a:lnTo>
                  <a:lnTo>
                    <a:pt x="47601" y="60877"/>
                  </a:lnTo>
                  <a:lnTo>
                    <a:pt x="47467" y="0"/>
                  </a:lnTo>
                  <a:close/>
                </a:path>
              </a:pathLst>
            </a:custGeom>
            <a:solidFill>
              <a:srgbClr val="F9CA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11" name="Google Shape;795;p25">
              <a:extLst>
                <a:ext uri="{FF2B5EF4-FFF2-40B4-BE49-F238E27FC236}">
                  <a16:creationId xmlns:a16="http://schemas.microsoft.com/office/drawing/2014/main" id="{D6A5CF07-D12F-834A-B24D-6E1299D3A603}"/>
                </a:ext>
              </a:extLst>
            </p:cNvPr>
            <p:cNvSpPr/>
            <p:nvPr/>
          </p:nvSpPr>
          <p:spPr>
            <a:xfrm>
              <a:off x="6696225" y="3019475"/>
              <a:ext cx="88202" cy="1713716"/>
            </a:xfrm>
            <a:custGeom>
              <a:avLst/>
              <a:gdLst/>
              <a:ahLst/>
              <a:cxnLst/>
              <a:rect l="l" t="t" r="r" b="b"/>
              <a:pathLst>
                <a:path w="11776" h="60878" extrusionOk="0">
                  <a:moveTo>
                    <a:pt x="1" y="0"/>
                  </a:moveTo>
                  <a:lnTo>
                    <a:pt x="1" y="60877"/>
                  </a:lnTo>
                  <a:lnTo>
                    <a:pt x="11776" y="60877"/>
                  </a:lnTo>
                  <a:lnTo>
                    <a:pt x="11642" y="0"/>
                  </a:lnTo>
                  <a:close/>
                </a:path>
              </a:pathLst>
            </a:custGeom>
            <a:solidFill>
              <a:srgbClr val="EAA6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grpSp>
      <p:grpSp>
        <p:nvGrpSpPr>
          <p:cNvPr id="212" name="Google Shape;797;p25">
            <a:extLst>
              <a:ext uri="{FF2B5EF4-FFF2-40B4-BE49-F238E27FC236}">
                <a16:creationId xmlns:a16="http://schemas.microsoft.com/office/drawing/2014/main" id="{678E1213-576A-7C4E-A07F-DA42CEF29404}"/>
              </a:ext>
            </a:extLst>
          </p:cNvPr>
          <p:cNvGrpSpPr/>
          <p:nvPr/>
        </p:nvGrpSpPr>
        <p:grpSpPr>
          <a:xfrm>
            <a:off x="7357787" y="4199911"/>
            <a:ext cx="1644000" cy="1325225"/>
            <a:chOff x="4314550" y="2656907"/>
            <a:chExt cx="1644000" cy="1325225"/>
          </a:xfrm>
        </p:grpSpPr>
        <p:grpSp>
          <p:nvGrpSpPr>
            <p:cNvPr id="213" name="Google Shape;798;p25">
              <a:extLst>
                <a:ext uri="{FF2B5EF4-FFF2-40B4-BE49-F238E27FC236}">
                  <a16:creationId xmlns:a16="http://schemas.microsoft.com/office/drawing/2014/main" id="{EF9A7A84-2D1D-AF4D-9B08-D6088A7582B8}"/>
                </a:ext>
              </a:extLst>
            </p:cNvPr>
            <p:cNvGrpSpPr/>
            <p:nvPr/>
          </p:nvGrpSpPr>
          <p:grpSpPr>
            <a:xfrm>
              <a:off x="4314550" y="2656907"/>
              <a:ext cx="1644000" cy="1325225"/>
              <a:chOff x="2588925" y="2656907"/>
              <a:chExt cx="1644000" cy="1325225"/>
            </a:xfrm>
          </p:grpSpPr>
          <p:sp>
            <p:nvSpPr>
              <p:cNvPr id="215" name="Google Shape;799;p25">
                <a:extLst>
                  <a:ext uri="{FF2B5EF4-FFF2-40B4-BE49-F238E27FC236}">
                    <a16:creationId xmlns:a16="http://schemas.microsoft.com/office/drawing/2014/main" id="{B6495FE9-309A-6647-8FFF-63A4D6FB8DA1}"/>
                  </a:ext>
                </a:extLst>
              </p:cNvPr>
              <p:cNvSpPr/>
              <p:nvPr/>
            </p:nvSpPr>
            <p:spPr>
              <a:xfrm>
                <a:off x="3222025" y="2886925"/>
                <a:ext cx="621478" cy="620491"/>
              </a:xfrm>
              <a:custGeom>
                <a:avLst/>
                <a:gdLst/>
                <a:ahLst/>
                <a:cxnLst/>
                <a:rect l="l" t="t" r="r" b="b"/>
                <a:pathLst>
                  <a:path w="42831" h="41031" extrusionOk="0">
                    <a:moveTo>
                      <a:pt x="42697" y="1"/>
                    </a:moveTo>
                    <a:lnTo>
                      <a:pt x="0" y="167"/>
                    </a:lnTo>
                    <a:lnTo>
                      <a:pt x="134" y="34225"/>
                    </a:lnTo>
                    <a:cubicBezTo>
                      <a:pt x="134" y="37974"/>
                      <a:pt x="3169" y="41030"/>
                      <a:pt x="6944" y="41030"/>
                    </a:cubicBezTo>
                    <a:cubicBezTo>
                      <a:pt x="6964" y="41030"/>
                      <a:pt x="6985" y="41030"/>
                      <a:pt x="7005" y="41030"/>
                    </a:cubicBezTo>
                    <a:lnTo>
                      <a:pt x="42831" y="40897"/>
                    </a:lnTo>
                    <a:lnTo>
                      <a:pt x="42697" y="1"/>
                    </a:lnTo>
                    <a:close/>
                  </a:path>
                </a:pathLst>
              </a:custGeom>
              <a:solidFill>
                <a:srgbClr val="FA81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16" name="Google Shape;800;p25">
                <a:extLst>
                  <a:ext uri="{FF2B5EF4-FFF2-40B4-BE49-F238E27FC236}">
                    <a16:creationId xmlns:a16="http://schemas.microsoft.com/office/drawing/2014/main" id="{95F2EFB3-87A9-304D-AF8C-F6E0E600C96E}"/>
                  </a:ext>
                </a:extLst>
              </p:cNvPr>
              <p:cNvSpPr/>
              <p:nvPr/>
            </p:nvSpPr>
            <p:spPr>
              <a:xfrm>
                <a:off x="2588925" y="3000446"/>
                <a:ext cx="306216" cy="160419"/>
              </a:xfrm>
              <a:custGeom>
                <a:avLst/>
                <a:gdLst/>
                <a:ahLst/>
                <a:cxnLst/>
                <a:rect l="l" t="t" r="r" b="b"/>
                <a:pathLst>
                  <a:path w="20249" h="10608" extrusionOk="0">
                    <a:moveTo>
                      <a:pt x="17613" y="0"/>
                    </a:moveTo>
                    <a:lnTo>
                      <a:pt x="1" y="5304"/>
                    </a:lnTo>
                    <a:lnTo>
                      <a:pt x="17613" y="10608"/>
                    </a:lnTo>
                    <a:lnTo>
                      <a:pt x="20249" y="10608"/>
                    </a:lnTo>
                    <a:lnTo>
                      <a:pt x="20249" y="0"/>
                    </a:lnTo>
                    <a:close/>
                  </a:path>
                </a:pathLst>
              </a:custGeom>
              <a:solidFill>
                <a:srgbClr val="FCE5C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17" name="Google Shape;801;p25">
                <a:extLst>
                  <a:ext uri="{FF2B5EF4-FFF2-40B4-BE49-F238E27FC236}">
                    <a16:creationId xmlns:a16="http://schemas.microsoft.com/office/drawing/2014/main" id="{7DBCB788-A8B3-4A4B-8F15-EF41A42A25CC}"/>
                  </a:ext>
                </a:extLst>
              </p:cNvPr>
              <p:cNvSpPr/>
              <p:nvPr/>
            </p:nvSpPr>
            <p:spPr>
              <a:xfrm>
                <a:off x="2588925" y="3049882"/>
                <a:ext cx="102924" cy="61549"/>
              </a:xfrm>
              <a:custGeom>
                <a:avLst/>
                <a:gdLst/>
                <a:ahLst/>
                <a:cxnLst/>
                <a:rect l="l" t="t" r="r" b="b"/>
                <a:pathLst>
                  <a:path w="6806" h="4070" extrusionOk="0">
                    <a:moveTo>
                      <a:pt x="6806" y="0"/>
                    </a:moveTo>
                    <a:lnTo>
                      <a:pt x="1" y="2035"/>
                    </a:lnTo>
                    <a:lnTo>
                      <a:pt x="6806" y="4070"/>
                    </a:lnTo>
                    <a:lnTo>
                      <a:pt x="6806"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18" name="Google Shape;802;p25">
                <a:extLst>
                  <a:ext uri="{FF2B5EF4-FFF2-40B4-BE49-F238E27FC236}">
                    <a16:creationId xmlns:a16="http://schemas.microsoft.com/office/drawing/2014/main" id="{389ED22C-C0CF-3B4B-8F1E-953BB60683C1}"/>
                  </a:ext>
                </a:extLst>
              </p:cNvPr>
              <p:cNvSpPr/>
              <p:nvPr/>
            </p:nvSpPr>
            <p:spPr>
              <a:xfrm>
                <a:off x="2854268" y="3000446"/>
                <a:ext cx="1378658" cy="52974"/>
              </a:xfrm>
              <a:custGeom>
                <a:avLst/>
                <a:gdLst/>
                <a:ahLst/>
                <a:cxnLst/>
                <a:rect l="l" t="t" r="r" b="b"/>
                <a:pathLst>
                  <a:path w="91166" h="3503" extrusionOk="0">
                    <a:moveTo>
                      <a:pt x="1" y="0"/>
                    </a:moveTo>
                    <a:lnTo>
                      <a:pt x="1435" y="1768"/>
                    </a:lnTo>
                    <a:lnTo>
                      <a:pt x="1" y="3503"/>
                    </a:lnTo>
                    <a:lnTo>
                      <a:pt x="91166" y="3503"/>
                    </a:lnTo>
                    <a:lnTo>
                      <a:pt x="91166" y="0"/>
                    </a:lnTo>
                    <a:close/>
                  </a:path>
                </a:pathLst>
              </a:custGeom>
              <a:solidFill>
                <a:srgbClr val="FCDD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19" name="Google Shape;803;p25">
                <a:extLst>
                  <a:ext uri="{FF2B5EF4-FFF2-40B4-BE49-F238E27FC236}">
                    <a16:creationId xmlns:a16="http://schemas.microsoft.com/office/drawing/2014/main" id="{66C00ABA-86E6-9F4F-84CA-8D581D17637E}"/>
                  </a:ext>
                </a:extLst>
              </p:cNvPr>
              <p:cNvSpPr/>
              <p:nvPr/>
            </p:nvSpPr>
            <p:spPr>
              <a:xfrm>
                <a:off x="2854268" y="3053406"/>
                <a:ext cx="1378658" cy="53488"/>
              </a:xfrm>
              <a:custGeom>
                <a:avLst/>
                <a:gdLst/>
                <a:ahLst/>
                <a:cxnLst/>
                <a:rect l="l" t="t" r="r" b="b"/>
                <a:pathLst>
                  <a:path w="91166" h="3537" extrusionOk="0">
                    <a:moveTo>
                      <a:pt x="1" y="1"/>
                    </a:moveTo>
                    <a:lnTo>
                      <a:pt x="1435" y="1802"/>
                    </a:lnTo>
                    <a:lnTo>
                      <a:pt x="1" y="3536"/>
                    </a:lnTo>
                    <a:lnTo>
                      <a:pt x="91166" y="3536"/>
                    </a:lnTo>
                    <a:lnTo>
                      <a:pt x="91166" y="1"/>
                    </a:lnTo>
                    <a:close/>
                  </a:path>
                </a:pathLst>
              </a:custGeom>
              <a:solidFill>
                <a:srgbClr val="F9CA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20" name="Google Shape;804;p25">
                <a:extLst>
                  <a:ext uri="{FF2B5EF4-FFF2-40B4-BE49-F238E27FC236}">
                    <a16:creationId xmlns:a16="http://schemas.microsoft.com/office/drawing/2014/main" id="{D486DF05-CB13-CB46-AE81-EA1DEFACB7AD}"/>
                  </a:ext>
                </a:extLst>
              </p:cNvPr>
              <p:cNvSpPr/>
              <p:nvPr/>
            </p:nvSpPr>
            <p:spPr>
              <a:xfrm>
                <a:off x="2854268" y="3106879"/>
                <a:ext cx="1378658" cy="53987"/>
              </a:xfrm>
              <a:custGeom>
                <a:avLst/>
                <a:gdLst/>
                <a:ahLst/>
                <a:cxnLst/>
                <a:rect l="l" t="t" r="r" b="b"/>
                <a:pathLst>
                  <a:path w="91166" h="3570" extrusionOk="0">
                    <a:moveTo>
                      <a:pt x="1" y="0"/>
                    </a:moveTo>
                    <a:lnTo>
                      <a:pt x="1435" y="1802"/>
                    </a:lnTo>
                    <a:lnTo>
                      <a:pt x="1" y="3570"/>
                    </a:lnTo>
                    <a:lnTo>
                      <a:pt x="91166" y="3570"/>
                    </a:lnTo>
                    <a:lnTo>
                      <a:pt x="91166" y="0"/>
                    </a:lnTo>
                    <a:close/>
                  </a:path>
                </a:pathLst>
              </a:custGeom>
              <a:solidFill>
                <a:srgbClr val="EAA6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21" name="Google Shape;805;p25">
                <a:extLst>
                  <a:ext uri="{FF2B5EF4-FFF2-40B4-BE49-F238E27FC236}">
                    <a16:creationId xmlns:a16="http://schemas.microsoft.com/office/drawing/2014/main" id="{E871EF78-90FD-3D4D-9EB5-4DD8F88D3298}"/>
                  </a:ext>
                </a:extLst>
              </p:cNvPr>
              <p:cNvSpPr/>
              <p:nvPr/>
            </p:nvSpPr>
            <p:spPr>
              <a:xfrm>
                <a:off x="3303744" y="3312183"/>
                <a:ext cx="539752" cy="442409"/>
              </a:xfrm>
              <a:custGeom>
                <a:avLst/>
                <a:gdLst/>
                <a:ahLst/>
                <a:cxnLst/>
                <a:rect l="l" t="t" r="r" b="b"/>
                <a:pathLst>
                  <a:path w="35692" h="29255" extrusionOk="0">
                    <a:moveTo>
                      <a:pt x="35592" y="1"/>
                    </a:moveTo>
                    <a:lnTo>
                      <a:pt x="0" y="134"/>
                    </a:lnTo>
                    <a:lnTo>
                      <a:pt x="133" y="29255"/>
                    </a:lnTo>
                    <a:lnTo>
                      <a:pt x="35692" y="29122"/>
                    </a:lnTo>
                    <a:lnTo>
                      <a:pt x="35592" y="1"/>
                    </a:lnTo>
                    <a:close/>
                  </a:path>
                </a:pathLst>
              </a:custGeom>
              <a:solidFill>
                <a:srgbClr val="FFBD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22" name="Google Shape;806;p25">
                <a:extLst>
                  <a:ext uri="{FF2B5EF4-FFF2-40B4-BE49-F238E27FC236}">
                    <a16:creationId xmlns:a16="http://schemas.microsoft.com/office/drawing/2014/main" id="{CBF58FB5-D3A7-1943-A3E1-F08744054633}"/>
                  </a:ext>
                </a:extLst>
              </p:cNvPr>
              <p:cNvSpPr/>
              <p:nvPr/>
            </p:nvSpPr>
            <p:spPr>
              <a:xfrm>
                <a:off x="3544860" y="2656907"/>
                <a:ext cx="161947" cy="461085"/>
              </a:xfrm>
              <a:custGeom>
                <a:avLst/>
                <a:gdLst/>
                <a:ahLst/>
                <a:cxnLst/>
                <a:rect l="l" t="t" r="r" b="b"/>
                <a:pathLst>
                  <a:path w="10709" h="30490" extrusionOk="0">
                    <a:moveTo>
                      <a:pt x="2469" y="1"/>
                    </a:moveTo>
                    <a:cubicBezTo>
                      <a:pt x="1102" y="1"/>
                      <a:pt x="1" y="1135"/>
                      <a:pt x="1" y="2469"/>
                    </a:cubicBezTo>
                    <a:lnTo>
                      <a:pt x="101" y="28021"/>
                    </a:lnTo>
                    <a:cubicBezTo>
                      <a:pt x="34" y="29355"/>
                      <a:pt x="1168" y="30489"/>
                      <a:pt x="2536" y="30489"/>
                    </a:cubicBezTo>
                    <a:lnTo>
                      <a:pt x="8273" y="30489"/>
                    </a:lnTo>
                    <a:cubicBezTo>
                      <a:pt x="9641" y="30489"/>
                      <a:pt x="10708" y="29355"/>
                      <a:pt x="10708" y="28021"/>
                    </a:cubicBezTo>
                    <a:lnTo>
                      <a:pt x="10642" y="2469"/>
                    </a:lnTo>
                    <a:cubicBezTo>
                      <a:pt x="10642" y="1068"/>
                      <a:pt x="9508" y="1"/>
                      <a:pt x="8173" y="1"/>
                    </a:cubicBezTo>
                    <a:close/>
                  </a:path>
                </a:pathLst>
              </a:custGeom>
              <a:solidFill>
                <a:srgbClr val="FFBD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23" name="Google Shape;807;p25">
                <a:extLst>
                  <a:ext uri="{FF2B5EF4-FFF2-40B4-BE49-F238E27FC236}">
                    <a16:creationId xmlns:a16="http://schemas.microsoft.com/office/drawing/2014/main" id="{298BD06F-B89F-8A46-B426-59106FD5F12C}"/>
                  </a:ext>
                </a:extLst>
              </p:cNvPr>
              <p:cNvSpPr/>
              <p:nvPr/>
            </p:nvSpPr>
            <p:spPr>
              <a:xfrm>
                <a:off x="3383441" y="2675568"/>
                <a:ext cx="161932" cy="423264"/>
              </a:xfrm>
              <a:custGeom>
                <a:avLst/>
                <a:gdLst/>
                <a:ahLst/>
                <a:cxnLst/>
                <a:rect l="l" t="t" r="r" b="b"/>
                <a:pathLst>
                  <a:path w="10708" h="27989" extrusionOk="0">
                    <a:moveTo>
                      <a:pt x="2469" y="1"/>
                    </a:moveTo>
                    <a:cubicBezTo>
                      <a:pt x="1068" y="1"/>
                      <a:pt x="0" y="1135"/>
                      <a:pt x="0" y="2469"/>
                    </a:cubicBezTo>
                    <a:lnTo>
                      <a:pt x="101" y="25519"/>
                    </a:lnTo>
                    <a:cubicBezTo>
                      <a:pt x="35" y="26900"/>
                      <a:pt x="1135" y="27988"/>
                      <a:pt x="2475" y="27988"/>
                    </a:cubicBezTo>
                    <a:cubicBezTo>
                      <a:pt x="2495" y="27988"/>
                      <a:pt x="2515" y="27988"/>
                      <a:pt x="2536" y="27988"/>
                    </a:cubicBezTo>
                    <a:lnTo>
                      <a:pt x="8240" y="27988"/>
                    </a:lnTo>
                    <a:cubicBezTo>
                      <a:pt x="9641" y="27988"/>
                      <a:pt x="10708" y="26854"/>
                      <a:pt x="10708" y="25519"/>
                    </a:cubicBezTo>
                    <a:lnTo>
                      <a:pt x="10641" y="2469"/>
                    </a:lnTo>
                    <a:cubicBezTo>
                      <a:pt x="10641" y="1102"/>
                      <a:pt x="9507" y="1"/>
                      <a:pt x="8173" y="1"/>
                    </a:cubicBezTo>
                    <a:close/>
                  </a:path>
                </a:pathLst>
              </a:custGeom>
              <a:solidFill>
                <a:srgbClr val="FFBD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24" name="Google Shape;808;p25">
                <a:extLst>
                  <a:ext uri="{FF2B5EF4-FFF2-40B4-BE49-F238E27FC236}">
                    <a16:creationId xmlns:a16="http://schemas.microsoft.com/office/drawing/2014/main" id="{0FA43AB5-E144-744B-AD6C-59CC01649F04}"/>
                  </a:ext>
                </a:extLst>
              </p:cNvPr>
              <p:cNvSpPr/>
              <p:nvPr/>
            </p:nvSpPr>
            <p:spPr>
              <a:xfrm>
                <a:off x="3706295" y="2684657"/>
                <a:ext cx="161932" cy="423249"/>
              </a:xfrm>
              <a:custGeom>
                <a:avLst/>
                <a:gdLst/>
                <a:ahLst/>
                <a:cxnLst/>
                <a:rect l="l" t="t" r="r" b="b"/>
                <a:pathLst>
                  <a:path w="10708" h="27988" extrusionOk="0">
                    <a:moveTo>
                      <a:pt x="2468" y="0"/>
                    </a:moveTo>
                    <a:cubicBezTo>
                      <a:pt x="1101" y="0"/>
                      <a:pt x="0" y="1135"/>
                      <a:pt x="0" y="2469"/>
                    </a:cubicBezTo>
                    <a:lnTo>
                      <a:pt x="100" y="25519"/>
                    </a:lnTo>
                    <a:cubicBezTo>
                      <a:pt x="33" y="26853"/>
                      <a:pt x="1168" y="27987"/>
                      <a:pt x="2535" y="27987"/>
                    </a:cubicBezTo>
                    <a:lnTo>
                      <a:pt x="8273" y="27987"/>
                    </a:lnTo>
                    <a:cubicBezTo>
                      <a:pt x="9640" y="27987"/>
                      <a:pt x="10708" y="26853"/>
                      <a:pt x="10708" y="25519"/>
                    </a:cubicBezTo>
                    <a:lnTo>
                      <a:pt x="10641" y="2469"/>
                    </a:lnTo>
                    <a:cubicBezTo>
                      <a:pt x="10641" y="1068"/>
                      <a:pt x="9507" y="0"/>
                      <a:pt x="8173" y="0"/>
                    </a:cubicBezTo>
                    <a:close/>
                  </a:path>
                </a:pathLst>
              </a:custGeom>
              <a:solidFill>
                <a:srgbClr val="FFBD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25" name="Google Shape;809;p25">
                <a:extLst>
                  <a:ext uri="{FF2B5EF4-FFF2-40B4-BE49-F238E27FC236}">
                    <a16:creationId xmlns:a16="http://schemas.microsoft.com/office/drawing/2014/main" id="{7A394AD0-83A5-C34D-9984-95E6536FE726}"/>
                  </a:ext>
                </a:extLst>
              </p:cNvPr>
              <p:cNvSpPr/>
              <p:nvPr/>
            </p:nvSpPr>
            <p:spPr>
              <a:xfrm>
                <a:off x="3222021" y="2733079"/>
                <a:ext cx="161932" cy="385427"/>
              </a:xfrm>
              <a:custGeom>
                <a:avLst/>
                <a:gdLst/>
                <a:ahLst/>
                <a:cxnLst/>
                <a:rect l="l" t="t" r="r" b="b"/>
                <a:pathLst>
                  <a:path w="10708" h="25487" extrusionOk="0">
                    <a:moveTo>
                      <a:pt x="2469" y="1"/>
                    </a:moveTo>
                    <a:cubicBezTo>
                      <a:pt x="1101" y="1"/>
                      <a:pt x="0" y="1135"/>
                      <a:pt x="0" y="2469"/>
                    </a:cubicBezTo>
                    <a:lnTo>
                      <a:pt x="100" y="23017"/>
                    </a:lnTo>
                    <a:cubicBezTo>
                      <a:pt x="34" y="24365"/>
                      <a:pt x="1135" y="25486"/>
                      <a:pt x="2476" y="25486"/>
                    </a:cubicBezTo>
                    <a:cubicBezTo>
                      <a:pt x="2496" y="25486"/>
                      <a:pt x="2516" y="25486"/>
                      <a:pt x="2535" y="25486"/>
                    </a:cubicBezTo>
                    <a:lnTo>
                      <a:pt x="8273" y="25486"/>
                    </a:lnTo>
                    <a:cubicBezTo>
                      <a:pt x="9640" y="25486"/>
                      <a:pt x="10708" y="24351"/>
                      <a:pt x="10708" y="23017"/>
                    </a:cubicBezTo>
                    <a:lnTo>
                      <a:pt x="10641" y="2469"/>
                    </a:lnTo>
                    <a:cubicBezTo>
                      <a:pt x="10641" y="1101"/>
                      <a:pt x="9507" y="1"/>
                      <a:pt x="8173" y="1"/>
                    </a:cubicBezTo>
                    <a:close/>
                  </a:path>
                </a:pathLst>
              </a:custGeom>
              <a:solidFill>
                <a:srgbClr val="FFBD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26" name="Google Shape;810;p25">
                <a:extLst>
                  <a:ext uri="{FF2B5EF4-FFF2-40B4-BE49-F238E27FC236}">
                    <a16:creationId xmlns:a16="http://schemas.microsoft.com/office/drawing/2014/main" id="{B765DED8-5362-9741-A71B-A62116133742}"/>
                  </a:ext>
                </a:extLst>
              </p:cNvPr>
              <p:cNvSpPr/>
              <p:nvPr/>
            </p:nvSpPr>
            <p:spPr>
              <a:xfrm>
                <a:off x="3299714" y="3283209"/>
                <a:ext cx="303675" cy="470853"/>
              </a:xfrm>
              <a:custGeom>
                <a:avLst/>
                <a:gdLst/>
                <a:ahLst/>
                <a:cxnLst/>
                <a:rect l="l" t="t" r="r" b="b"/>
                <a:pathLst>
                  <a:path w="20081" h="29155" extrusionOk="0">
                    <a:moveTo>
                      <a:pt x="19948" y="0"/>
                    </a:moveTo>
                    <a:lnTo>
                      <a:pt x="0" y="67"/>
                    </a:lnTo>
                    <a:lnTo>
                      <a:pt x="100" y="29155"/>
                    </a:lnTo>
                    <a:lnTo>
                      <a:pt x="20081" y="29088"/>
                    </a:lnTo>
                    <a:lnTo>
                      <a:pt x="19948" y="0"/>
                    </a:lnTo>
                    <a:close/>
                  </a:path>
                </a:pathLst>
              </a:custGeom>
              <a:solidFill>
                <a:srgbClr val="FA81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27" name="Google Shape;811;p25">
                <a:extLst>
                  <a:ext uri="{FF2B5EF4-FFF2-40B4-BE49-F238E27FC236}">
                    <a16:creationId xmlns:a16="http://schemas.microsoft.com/office/drawing/2014/main" id="{830D82AE-A551-7142-BA84-0127E1BAAEE5}"/>
                  </a:ext>
                </a:extLst>
              </p:cNvPr>
              <p:cNvSpPr/>
              <p:nvPr/>
            </p:nvSpPr>
            <p:spPr>
              <a:xfrm>
                <a:off x="3300704" y="3688509"/>
                <a:ext cx="543306" cy="66085"/>
              </a:xfrm>
              <a:custGeom>
                <a:avLst/>
                <a:gdLst/>
                <a:ahLst/>
                <a:cxnLst/>
                <a:rect l="l" t="t" r="r" b="b"/>
                <a:pathLst>
                  <a:path w="35927" h="4370" extrusionOk="0">
                    <a:moveTo>
                      <a:pt x="1" y="0"/>
                    </a:moveTo>
                    <a:lnTo>
                      <a:pt x="68" y="4370"/>
                    </a:lnTo>
                    <a:lnTo>
                      <a:pt x="35927" y="4370"/>
                    </a:lnTo>
                    <a:lnTo>
                      <a:pt x="35927" y="0"/>
                    </a:ln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28" name="Google Shape;812;p25">
                <a:extLst>
                  <a:ext uri="{FF2B5EF4-FFF2-40B4-BE49-F238E27FC236}">
                    <a16:creationId xmlns:a16="http://schemas.microsoft.com/office/drawing/2014/main" id="{E99C92BE-F966-3241-9E04-5D72A279DAED}"/>
                  </a:ext>
                </a:extLst>
              </p:cNvPr>
              <p:cNvSpPr/>
              <p:nvPr/>
            </p:nvSpPr>
            <p:spPr>
              <a:xfrm>
                <a:off x="3539824" y="3078282"/>
                <a:ext cx="486793" cy="503428"/>
              </a:xfrm>
              <a:custGeom>
                <a:avLst/>
                <a:gdLst/>
                <a:ahLst/>
                <a:cxnLst/>
                <a:rect l="l" t="t" r="r" b="b"/>
                <a:pathLst>
                  <a:path w="32190" h="33290" extrusionOk="0">
                    <a:moveTo>
                      <a:pt x="23362" y="1"/>
                    </a:moveTo>
                    <a:cubicBezTo>
                      <a:pt x="18553" y="1"/>
                      <a:pt x="12283" y="3896"/>
                      <a:pt x="7539" y="10331"/>
                    </a:cubicBezTo>
                    <a:cubicBezTo>
                      <a:pt x="1268" y="18837"/>
                      <a:pt x="0" y="28544"/>
                      <a:pt x="4737" y="32046"/>
                    </a:cubicBezTo>
                    <a:cubicBezTo>
                      <a:pt x="5880" y="32890"/>
                      <a:pt x="7274" y="33289"/>
                      <a:pt x="8818" y="33289"/>
                    </a:cubicBezTo>
                    <a:cubicBezTo>
                      <a:pt x="13628" y="33289"/>
                      <a:pt x="19904" y="29412"/>
                      <a:pt x="24651" y="22973"/>
                    </a:cubicBezTo>
                    <a:cubicBezTo>
                      <a:pt x="30922" y="14467"/>
                      <a:pt x="32190" y="4727"/>
                      <a:pt x="27453" y="1258"/>
                    </a:cubicBezTo>
                    <a:cubicBezTo>
                      <a:pt x="26308" y="405"/>
                      <a:pt x="24911" y="1"/>
                      <a:pt x="23362" y="1"/>
                    </a:cubicBezTo>
                    <a:close/>
                  </a:path>
                </a:pathLst>
              </a:custGeom>
              <a:solidFill>
                <a:srgbClr val="FFBD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29" name="Google Shape;813;p25">
                <a:extLst>
                  <a:ext uri="{FF2B5EF4-FFF2-40B4-BE49-F238E27FC236}">
                    <a16:creationId xmlns:a16="http://schemas.microsoft.com/office/drawing/2014/main" id="{0B7A5559-514D-1D45-A34C-1A31C5F23D51}"/>
                  </a:ext>
                </a:extLst>
              </p:cNvPr>
              <p:cNvSpPr/>
              <p:nvPr/>
            </p:nvSpPr>
            <p:spPr>
              <a:xfrm>
                <a:off x="3258125" y="3734925"/>
                <a:ext cx="628453" cy="247206"/>
              </a:xfrm>
              <a:custGeom>
                <a:avLst/>
                <a:gdLst/>
                <a:ahLst/>
                <a:cxnLst/>
                <a:rect l="l" t="t" r="r" b="b"/>
                <a:pathLst>
                  <a:path w="35927" h="22784" extrusionOk="0">
                    <a:moveTo>
                      <a:pt x="1" y="0"/>
                    </a:moveTo>
                    <a:lnTo>
                      <a:pt x="1" y="22783"/>
                    </a:lnTo>
                    <a:lnTo>
                      <a:pt x="35927" y="22783"/>
                    </a:lnTo>
                    <a:lnTo>
                      <a:pt x="35927" y="0"/>
                    </a:ln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30" name="Google Shape;814;p25">
                <a:extLst>
                  <a:ext uri="{FF2B5EF4-FFF2-40B4-BE49-F238E27FC236}">
                    <a16:creationId xmlns:a16="http://schemas.microsoft.com/office/drawing/2014/main" id="{B068B224-F261-0247-864D-B29296AF1D38}"/>
                  </a:ext>
                </a:extLst>
              </p:cNvPr>
              <p:cNvSpPr/>
              <p:nvPr/>
            </p:nvSpPr>
            <p:spPr>
              <a:xfrm>
                <a:off x="3258126" y="3860533"/>
                <a:ext cx="628453" cy="121585"/>
              </a:xfrm>
              <a:custGeom>
                <a:avLst/>
                <a:gdLst/>
                <a:ahLst/>
                <a:cxnLst/>
                <a:rect l="l" t="t" r="r" b="b"/>
                <a:pathLst>
                  <a:path w="35927" h="8040" extrusionOk="0">
                    <a:moveTo>
                      <a:pt x="35927" y="0"/>
                    </a:moveTo>
                    <a:lnTo>
                      <a:pt x="1" y="8039"/>
                    </a:lnTo>
                    <a:lnTo>
                      <a:pt x="35927" y="8039"/>
                    </a:lnTo>
                    <a:lnTo>
                      <a:pt x="35927" y="0"/>
                    </a:lnTo>
                    <a:close/>
                  </a:path>
                </a:pathLst>
              </a:custGeom>
              <a:solidFill>
                <a:srgbClr val="5959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31" name="Google Shape;815;p25">
                <a:extLst>
                  <a:ext uri="{FF2B5EF4-FFF2-40B4-BE49-F238E27FC236}">
                    <a16:creationId xmlns:a16="http://schemas.microsoft.com/office/drawing/2014/main" id="{DB81801F-47DC-EE49-8E0E-C6BFAFE1AAD0}"/>
                  </a:ext>
                </a:extLst>
              </p:cNvPr>
              <p:cNvSpPr/>
              <p:nvPr/>
            </p:nvSpPr>
            <p:spPr>
              <a:xfrm>
                <a:off x="3336530" y="3817641"/>
                <a:ext cx="89797" cy="89298"/>
              </a:xfrm>
              <a:custGeom>
                <a:avLst/>
                <a:gdLst/>
                <a:ahLst/>
                <a:cxnLst/>
                <a:rect l="l" t="t" r="r" b="b"/>
                <a:pathLst>
                  <a:path w="5938" h="5905" extrusionOk="0">
                    <a:moveTo>
                      <a:pt x="2969" y="1"/>
                    </a:moveTo>
                    <a:cubicBezTo>
                      <a:pt x="1335" y="1"/>
                      <a:pt x="0" y="1335"/>
                      <a:pt x="0" y="2969"/>
                    </a:cubicBezTo>
                    <a:cubicBezTo>
                      <a:pt x="0" y="4571"/>
                      <a:pt x="1368" y="5905"/>
                      <a:pt x="2969" y="5905"/>
                    </a:cubicBezTo>
                    <a:cubicBezTo>
                      <a:pt x="4604" y="5905"/>
                      <a:pt x="5938" y="4604"/>
                      <a:pt x="5938" y="2969"/>
                    </a:cubicBezTo>
                    <a:cubicBezTo>
                      <a:pt x="5938" y="1335"/>
                      <a:pt x="4604" y="1"/>
                      <a:pt x="2969" y="1"/>
                    </a:cubicBezTo>
                    <a:close/>
                  </a:path>
                </a:pathLst>
              </a:custGeom>
              <a:solidFill>
                <a:srgbClr val="5959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cxnSp>
            <p:nvCxnSpPr>
              <p:cNvPr id="232" name="Google Shape;816;p25">
                <a:extLst>
                  <a:ext uri="{FF2B5EF4-FFF2-40B4-BE49-F238E27FC236}">
                    <a16:creationId xmlns:a16="http://schemas.microsoft.com/office/drawing/2014/main" id="{F8500040-E26E-BA46-B909-959CCE0A64E8}"/>
                  </a:ext>
                </a:extLst>
              </p:cNvPr>
              <p:cNvCxnSpPr/>
              <p:nvPr/>
            </p:nvCxnSpPr>
            <p:spPr>
              <a:xfrm rot="10800000">
                <a:off x="3386352" y="2750153"/>
                <a:ext cx="0" cy="318300"/>
              </a:xfrm>
              <a:prstGeom prst="straightConnector1">
                <a:avLst/>
              </a:prstGeom>
              <a:noFill/>
              <a:ln w="19050" cap="flat" cmpd="sng">
                <a:solidFill>
                  <a:srgbClr val="FA8175"/>
                </a:solidFill>
                <a:prstDash val="solid"/>
                <a:round/>
                <a:headEnd type="none" w="med" len="med"/>
                <a:tailEnd type="none" w="med" len="med"/>
              </a:ln>
            </p:spPr>
          </p:cxnSp>
          <p:cxnSp>
            <p:nvCxnSpPr>
              <p:cNvPr id="233" name="Google Shape;817;p25">
                <a:extLst>
                  <a:ext uri="{FF2B5EF4-FFF2-40B4-BE49-F238E27FC236}">
                    <a16:creationId xmlns:a16="http://schemas.microsoft.com/office/drawing/2014/main" id="{57852FAA-19F1-0C46-9AD0-D3FD0B29C99C}"/>
                  </a:ext>
                </a:extLst>
              </p:cNvPr>
              <p:cNvCxnSpPr/>
              <p:nvPr/>
            </p:nvCxnSpPr>
            <p:spPr>
              <a:xfrm rot="10800000">
                <a:off x="3546244" y="2698253"/>
                <a:ext cx="0" cy="370200"/>
              </a:xfrm>
              <a:prstGeom prst="straightConnector1">
                <a:avLst/>
              </a:prstGeom>
              <a:noFill/>
              <a:ln w="19050" cap="flat" cmpd="sng">
                <a:solidFill>
                  <a:srgbClr val="FA8175"/>
                </a:solidFill>
                <a:prstDash val="solid"/>
                <a:round/>
                <a:headEnd type="none" w="med" len="med"/>
                <a:tailEnd type="none" w="med" len="med"/>
              </a:ln>
            </p:spPr>
          </p:cxnSp>
          <p:cxnSp>
            <p:nvCxnSpPr>
              <p:cNvPr id="234" name="Google Shape;818;p25">
                <a:extLst>
                  <a:ext uri="{FF2B5EF4-FFF2-40B4-BE49-F238E27FC236}">
                    <a16:creationId xmlns:a16="http://schemas.microsoft.com/office/drawing/2014/main" id="{D4837F4C-B2D9-0542-AEC1-4A877262E92F}"/>
                  </a:ext>
                </a:extLst>
              </p:cNvPr>
              <p:cNvCxnSpPr/>
              <p:nvPr/>
            </p:nvCxnSpPr>
            <p:spPr>
              <a:xfrm rot="10800000">
                <a:off x="3706136" y="2698253"/>
                <a:ext cx="0" cy="370200"/>
              </a:xfrm>
              <a:prstGeom prst="straightConnector1">
                <a:avLst/>
              </a:prstGeom>
              <a:noFill/>
              <a:ln w="19050" cap="flat" cmpd="sng">
                <a:solidFill>
                  <a:srgbClr val="FA8175"/>
                </a:solidFill>
                <a:prstDash val="solid"/>
                <a:round/>
                <a:headEnd type="none" w="med" len="med"/>
                <a:tailEnd type="none" w="med" len="med"/>
              </a:ln>
            </p:spPr>
          </p:cxnSp>
        </p:grpSp>
        <p:sp>
          <p:nvSpPr>
            <p:cNvPr id="214" name="Google Shape;819;p25">
              <a:extLst>
                <a:ext uri="{FF2B5EF4-FFF2-40B4-BE49-F238E27FC236}">
                  <a16:creationId xmlns:a16="http://schemas.microsoft.com/office/drawing/2014/main" id="{7C27E31D-E10B-7F4D-889B-C6FA3CE76951}"/>
                </a:ext>
              </a:extLst>
            </p:cNvPr>
            <p:cNvSpPr/>
            <p:nvPr/>
          </p:nvSpPr>
          <p:spPr>
            <a:xfrm>
              <a:off x="5445728" y="2929866"/>
              <a:ext cx="267865" cy="303493"/>
            </a:xfrm>
            <a:custGeom>
              <a:avLst/>
              <a:gdLst/>
              <a:ahLst/>
              <a:cxnLst/>
              <a:rect l="l" t="t" r="r" b="b"/>
              <a:pathLst>
                <a:path w="17713" h="20069" extrusionOk="0">
                  <a:moveTo>
                    <a:pt x="6592" y="1"/>
                  </a:moveTo>
                  <a:cubicBezTo>
                    <a:pt x="5837" y="1"/>
                    <a:pt x="5073" y="194"/>
                    <a:pt x="4370" y="600"/>
                  </a:cubicBezTo>
                  <a:lnTo>
                    <a:pt x="2869" y="1467"/>
                  </a:lnTo>
                  <a:cubicBezTo>
                    <a:pt x="768" y="2735"/>
                    <a:pt x="1" y="5437"/>
                    <a:pt x="1268" y="7572"/>
                  </a:cubicBezTo>
                  <a:lnTo>
                    <a:pt x="7272" y="17813"/>
                  </a:lnTo>
                  <a:cubicBezTo>
                    <a:pt x="8097" y="19260"/>
                    <a:pt x="9575" y="20068"/>
                    <a:pt x="11102" y="20068"/>
                  </a:cubicBezTo>
                  <a:cubicBezTo>
                    <a:pt x="11862" y="20068"/>
                    <a:pt x="12634" y="19868"/>
                    <a:pt x="13343" y="19447"/>
                  </a:cubicBezTo>
                  <a:lnTo>
                    <a:pt x="14845" y="18580"/>
                  </a:lnTo>
                  <a:cubicBezTo>
                    <a:pt x="16979" y="17312"/>
                    <a:pt x="17713" y="14610"/>
                    <a:pt x="16479" y="12475"/>
                  </a:cubicBezTo>
                  <a:lnTo>
                    <a:pt x="10475" y="2235"/>
                  </a:lnTo>
                  <a:cubicBezTo>
                    <a:pt x="9624" y="803"/>
                    <a:pt x="8129" y="1"/>
                    <a:pt x="6592" y="1"/>
                  </a:cubicBezTo>
                  <a:close/>
                </a:path>
              </a:pathLst>
            </a:custGeom>
            <a:solidFill>
              <a:srgbClr val="FFBD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grpSp>
      <p:grpSp>
        <p:nvGrpSpPr>
          <p:cNvPr id="235" name="Google Shape;820;p25">
            <a:extLst>
              <a:ext uri="{FF2B5EF4-FFF2-40B4-BE49-F238E27FC236}">
                <a16:creationId xmlns:a16="http://schemas.microsoft.com/office/drawing/2014/main" id="{562DC04B-02D2-974A-80B5-2EDB36E8DB89}"/>
              </a:ext>
            </a:extLst>
          </p:cNvPr>
          <p:cNvGrpSpPr/>
          <p:nvPr/>
        </p:nvGrpSpPr>
        <p:grpSpPr>
          <a:xfrm>
            <a:off x="625583" y="2655348"/>
            <a:ext cx="6203841" cy="764400"/>
            <a:chOff x="457200" y="1628775"/>
            <a:chExt cx="3600596" cy="764400"/>
          </a:xfrm>
        </p:grpSpPr>
        <p:sp>
          <p:nvSpPr>
            <p:cNvPr id="236" name="Google Shape;821;p25">
              <a:extLst>
                <a:ext uri="{FF2B5EF4-FFF2-40B4-BE49-F238E27FC236}">
                  <a16:creationId xmlns:a16="http://schemas.microsoft.com/office/drawing/2014/main" id="{3A018DF6-AEFB-DA49-8B72-E0620966085D}"/>
                </a:ext>
              </a:extLst>
            </p:cNvPr>
            <p:cNvSpPr/>
            <p:nvPr/>
          </p:nvSpPr>
          <p:spPr>
            <a:xfrm>
              <a:off x="1545896" y="1628775"/>
              <a:ext cx="2511900" cy="764400"/>
            </a:xfrm>
            <a:prstGeom prst="rect">
              <a:avLst/>
            </a:prstGeom>
            <a:solidFill>
              <a:srgbClr val="EEEEEE"/>
            </a:solidFill>
            <a:ln>
              <a:noFill/>
            </a:ln>
          </p:spPr>
          <p:txBody>
            <a:bodyPr spcFirstLastPara="1" wrap="square" lIns="137150" tIns="91425" rIns="137150" bIns="91425" anchor="ctr" anchorCtr="0">
              <a:noAutofit/>
            </a:bodyPr>
            <a:lstStyle/>
            <a:p>
              <a:pPr lvl="0" algn="r" defTabSz="914400">
                <a:buClr>
                  <a:srgbClr val="000000"/>
                </a:buClr>
              </a:pPr>
              <a:r>
                <a:rPr lang="tr-TR" sz="2400" dirty="0">
                  <a:latin typeface="Tahoma" panose="020B0604030504040204" pitchFamily="34" charset="0"/>
                  <a:ea typeface="Tahoma" panose="020B0604030504040204" pitchFamily="34" charset="0"/>
                  <a:cs typeface="Tahoma" panose="020B0604030504040204" pitchFamily="34" charset="0"/>
                </a:rPr>
                <a:t>E.L. </a:t>
              </a:r>
              <a:r>
                <a:rPr lang="tr-TR" sz="2400" dirty="0" err="1">
                  <a:latin typeface="Tahoma" panose="020B0604030504040204" pitchFamily="34" charset="0"/>
                  <a:ea typeface="Tahoma" panose="020B0604030504040204" pitchFamily="34" charset="0"/>
                  <a:cs typeface="Tahoma" panose="020B0604030504040204" pitchFamily="34" charset="0"/>
                </a:rPr>
                <a:t>Thorndike</a:t>
              </a:r>
              <a:r>
                <a:rPr lang="tr-TR" sz="2400" dirty="0">
                  <a:latin typeface="Tahoma" panose="020B0604030504040204" pitchFamily="34" charset="0"/>
                  <a:ea typeface="Tahoma" panose="020B0604030504040204" pitchFamily="34" charset="0"/>
                  <a:cs typeface="Tahoma" panose="020B0604030504040204" pitchFamily="34" charset="0"/>
                </a:rPr>
                <a:t> ve B.F. </a:t>
              </a:r>
              <a:r>
                <a:rPr lang="tr-TR" sz="2400" dirty="0" err="1">
                  <a:latin typeface="Tahoma" panose="020B0604030504040204" pitchFamily="34" charset="0"/>
                  <a:ea typeface="Tahoma" panose="020B0604030504040204" pitchFamily="34" charset="0"/>
                  <a:cs typeface="Tahoma" panose="020B0604030504040204" pitchFamily="34" charset="0"/>
                </a:rPr>
                <a:t>Skinner</a:t>
              </a:r>
              <a:endParaRPr kumimoji="0" sz="24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Roboto"/>
              </a:endParaRPr>
            </a:p>
          </p:txBody>
        </p:sp>
        <p:sp>
          <p:nvSpPr>
            <p:cNvPr id="237" name="Google Shape;822;p25">
              <a:extLst>
                <a:ext uri="{FF2B5EF4-FFF2-40B4-BE49-F238E27FC236}">
                  <a16:creationId xmlns:a16="http://schemas.microsoft.com/office/drawing/2014/main" id="{48002ECC-E12D-EC4B-8231-B5F57BD4A29B}"/>
                </a:ext>
              </a:extLst>
            </p:cNvPr>
            <p:cNvSpPr/>
            <p:nvPr/>
          </p:nvSpPr>
          <p:spPr>
            <a:xfrm>
              <a:off x="457200" y="1628775"/>
              <a:ext cx="1088700" cy="764400"/>
            </a:xfrm>
            <a:prstGeom prst="rect">
              <a:avLst/>
            </a:prstGeom>
            <a:solidFill>
              <a:srgbClr val="F9CA55"/>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2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Fira Sans Extra Condensed"/>
                </a:rPr>
                <a:t>1</a:t>
              </a:r>
              <a:endParaRPr kumimoji="0" sz="2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Fira Sans Extra Condensed"/>
              </a:endParaRPr>
            </a:p>
          </p:txBody>
        </p:sp>
      </p:grpSp>
      <p:grpSp>
        <p:nvGrpSpPr>
          <p:cNvPr id="238" name="Google Shape;823;p25">
            <a:extLst>
              <a:ext uri="{FF2B5EF4-FFF2-40B4-BE49-F238E27FC236}">
                <a16:creationId xmlns:a16="http://schemas.microsoft.com/office/drawing/2014/main" id="{8C4774EF-4229-D648-8C11-C8B9DC0AFCD6}"/>
              </a:ext>
            </a:extLst>
          </p:cNvPr>
          <p:cNvGrpSpPr/>
          <p:nvPr/>
        </p:nvGrpSpPr>
        <p:grpSpPr>
          <a:xfrm>
            <a:off x="9625458" y="3798687"/>
            <a:ext cx="2104570" cy="1345691"/>
            <a:chOff x="6582221" y="2251393"/>
            <a:chExt cx="2104570" cy="1345691"/>
          </a:xfrm>
        </p:grpSpPr>
        <p:grpSp>
          <p:nvGrpSpPr>
            <p:cNvPr id="239" name="Google Shape;824;p25">
              <a:extLst>
                <a:ext uri="{FF2B5EF4-FFF2-40B4-BE49-F238E27FC236}">
                  <a16:creationId xmlns:a16="http://schemas.microsoft.com/office/drawing/2014/main" id="{F5357719-4148-8244-A097-6DCBF0388CB0}"/>
                </a:ext>
              </a:extLst>
            </p:cNvPr>
            <p:cNvGrpSpPr/>
            <p:nvPr/>
          </p:nvGrpSpPr>
          <p:grpSpPr>
            <a:xfrm>
              <a:off x="6582221" y="2251393"/>
              <a:ext cx="2104570" cy="1345691"/>
              <a:chOff x="4450346" y="2251393"/>
              <a:chExt cx="2104570" cy="1345691"/>
            </a:xfrm>
          </p:grpSpPr>
          <p:sp>
            <p:nvSpPr>
              <p:cNvPr id="241" name="Google Shape;825;p25">
                <a:extLst>
                  <a:ext uri="{FF2B5EF4-FFF2-40B4-BE49-F238E27FC236}">
                    <a16:creationId xmlns:a16="http://schemas.microsoft.com/office/drawing/2014/main" id="{31276703-B036-9B44-9AFB-6D4D28589A3C}"/>
                  </a:ext>
                </a:extLst>
              </p:cNvPr>
              <p:cNvSpPr/>
              <p:nvPr/>
            </p:nvSpPr>
            <p:spPr>
              <a:xfrm>
                <a:off x="5119253" y="3373081"/>
                <a:ext cx="602813" cy="217431"/>
              </a:xfrm>
              <a:custGeom>
                <a:avLst/>
                <a:gdLst/>
                <a:ahLst/>
                <a:cxnLst/>
                <a:rect l="l" t="t" r="r" b="b"/>
                <a:pathLst>
                  <a:path w="39862" h="14378" extrusionOk="0">
                    <a:moveTo>
                      <a:pt x="0" y="1"/>
                    </a:moveTo>
                    <a:lnTo>
                      <a:pt x="0" y="14378"/>
                    </a:lnTo>
                    <a:lnTo>
                      <a:pt x="39862" y="14378"/>
                    </a:lnTo>
                    <a:lnTo>
                      <a:pt x="39862" y="1"/>
                    </a:ln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42" name="Google Shape;826;p25">
                <a:extLst>
                  <a:ext uri="{FF2B5EF4-FFF2-40B4-BE49-F238E27FC236}">
                    <a16:creationId xmlns:a16="http://schemas.microsoft.com/office/drawing/2014/main" id="{AFAC6A59-6713-BC4F-A9E8-DBA4894EE448}"/>
                  </a:ext>
                </a:extLst>
              </p:cNvPr>
              <p:cNvSpPr/>
              <p:nvPr/>
            </p:nvSpPr>
            <p:spPr>
              <a:xfrm>
                <a:off x="5069824" y="2505437"/>
                <a:ext cx="620999" cy="611450"/>
              </a:xfrm>
              <a:custGeom>
                <a:avLst/>
                <a:gdLst/>
                <a:ahLst/>
                <a:cxnLst/>
                <a:rect l="l" t="t" r="r" b="b"/>
                <a:pathLst>
                  <a:path w="42798" h="41030" extrusionOk="0">
                    <a:moveTo>
                      <a:pt x="42698" y="0"/>
                    </a:moveTo>
                    <a:lnTo>
                      <a:pt x="0" y="167"/>
                    </a:lnTo>
                    <a:lnTo>
                      <a:pt x="100" y="34225"/>
                    </a:lnTo>
                    <a:cubicBezTo>
                      <a:pt x="100" y="37994"/>
                      <a:pt x="3203" y="41030"/>
                      <a:pt x="7005" y="41030"/>
                    </a:cubicBezTo>
                    <a:lnTo>
                      <a:pt x="42798" y="40896"/>
                    </a:lnTo>
                    <a:lnTo>
                      <a:pt x="42698" y="0"/>
                    </a:lnTo>
                    <a:close/>
                  </a:path>
                </a:pathLst>
              </a:custGeom>
              <a:solidFill>
                <a:srgbClr val="FA81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43" name="Google Shape;827;p25">
                <a:extLst>
                  <a:ext uri="{FF2B5EF4-FFF2-40B4-BE49-F238E27FC236}">
                    <a16:creationId xmlns:a16="http://schemas.microsoft.com/office/drawing/2014/main" id="{442C63EC-5CDE-D04E-93BB-3FED9F41A7AC}"/>
                  </a:ext>
                </a:extLst>
              </p:cNvPr>
              <p:cNvSpPr/>
              <p:nvPr/>
            </p:nvSpPr>
            <p:spPr>
              <a:xfrm>
                <a:off x="5151540" y="2930185"/>
                <a:ext cx="539253" cy="442409"/>
              </a:xfrm>
              <a:custGeom>
                <a:avLst/>
                <a:gdLst/>
                <a:ahLst/>
                <a:cxnLst/>
                <a:rect l="l" t="t" r="r" b="b"/>
                <a:pathLst>
                  <a:path w="35659" h="29255" extrusionOk="0">
                    <a:moveTo>
                      <a:pt x="35559" y="0"/>
                    </a:moveTo>
                    <a:lnTo>
                      <a:pt x="0" y="133"/>
                    </a:lnTo>
                    <a:lnTo>
                      <a:pt x="100" y="29254"/>
                    </a:lnTo>
                    <a:lnTo>
                      <a:pt x="35659" y="29121"/>
                    </a:lnTo>
                    <a:lnTo>
                      <a:pt x="35559" y="0"/>
                    </a:lnTo>
                    <a:close/>
                  </a:path>
                </a:pathLst>
              </a:custGeom>
              <a:solidFill>
                <a:srgbClr val="FFBD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44" name="Google Shape;828;p25">
                <a:extLst>
                  <a:ext uri="{FF2B5EF4-FFF2-40B4-BE49-F238E27FC236}">
                    <a16:creationId xmlns:a16="http://schemas.microsoft.com/office/drawing/2014/main" id="{11704F78-F4FF-7C47-BA1E-A8CBE3489835}"/>
                  </a:ext>
                </a:extLst>
              </p:cNvPr>
              <p:cNvSpPr/>
              <p:nvPr/>
            </p:nvSpPr>
            <p:spPr>
              <a:xfrm>
                <a:off x="5147003" y="2931698"/>
                <a:ext cx="303675" cy="441396"/>
              </a:xfrm>
              <a:custGeom>
                <a:avLst/>
                <a:gdLst/>
                <a:ahLst/>
                <a:cxnLst/>
                <a:rect l="l" t="t" r="r" b="b"/>
                <a:pathLst>
                  <a:path w="20081" h="29188" extrusionOk="0">
                    <a:moveTo>
                      <a:pt x="19981" y="0"/>
                    </a:moveTo>
                    <a:lnTo>
                      <a:pt x="0" y="67"/>
                    </a:lnTo>
                    <a:lnTo>
                      <a:pt x="100" y="29188"/>
                    </a:lnTo>
                    <a:lnTo>
                      <a:pt x="20081" y="29088"/>
                    </a:lnTo>
                    <a:lnTo>
                      <a:pt x="19981" y="0"/>
                    </a:lnTo>
                    <a:close/>
                  </a:path>
                </a:pathLst>
              </a:custGeom>
              <a:solidFill>
                <a:srgbClr val="FA81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45" name="Google Shape;829;p25">
                <a:extLst>
                  <a:ext uri="{FF2B5EF4-FFF2-40B4-BE49-F238E27FC236}">
                    <a16:creationId xmlns:a16="http://schemas.microsoft.com/office/drawing/2014/main" id="{4BB329EC-1F51-CB43-94D3-EC37B3194A04}"/>
                  </a:ext>
                </a:extLst>
              </p:cNvPr>
              <p:cNvSpPr/>
              <p:nvPr/>
            </p:nvSpPr>
            <p:spPr>
              <a:xfrm>
                <a:off x="5848181" y="2251393"/>
                <a:ext cx="706735" cy="628143"/>
              </a:xfrm>
              <a:custGeom>
                <a:avLst/>
                <a:gdLst/>
                <a:ahLst/>
                <a:cxnLst/>
                <a:rect l="l" t="t" r="r" b="b"/>
                <a:pathLst>
                  <a:path w="46734" h="41537" extrusionOk="0">
                    <a:moveTo>
                      <a:pt x="23380" y="1"/>
                    </a:moveTo>
                    <a:cubicBezTo>
                      <a:pt x="21125" y="1"/>
                      <a:pt x="18830" y="372"/>
                      <a:pt x="16579" y="1155"/>
                    </a:cubicBezTo>
                    <a:cubicBezTo>
                      <a:pt x="5738" y="4891"/>
                      <a:pt x="0" y="16699"/>
                      <a:pt x="3736" y="27540"/>
                    </a:cubicBezTo>
                    <a:cubicBezTo>
                      <a:pt x="6697" y="36130"/>
                      <a:pt x="14725" y="41537"/>
                      <a:pt x="23324" y="41537"/>
                    </a:cubicBezTo>
                    <a:cubicBezTo>
                      <a:pt x="25578" y="41537"/>
                      <a:pt x="27871" y="41166"/>
                      <a:pt x="30122" y="40383"/>
                    </a:cubicBezTo>
                    <a:cubicBezTo>
                      <a:pt x="40963" y="36647"/>
                      <a:pt x="46734" y="24838"/>
                      <a:pt x="42998" y="13997"/>
                    </a:cubicBezTo>
                    <a:cubicBezTo>
                      <a:pt x="40038" y="5407"/>
                      <a:pt x="31989" y="1"/>
                      <a:pt x="23380" y="1"/>
                    </a:cubicBezTo>
                    <a:close/>
                  </a:path>
                </a:pathLst>
              </a:custGeom>
              <a:solidFill>
                <a:srgbClr val="3A87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46" name="Google Shape;830;p25">
                <a:extLst>
                  <a:ext uri="{FF2B5EF4-FFF2-40B4-BE49-F238E27FC236}">
                    <a16:creationId xmlns:a16="http://schemas.microsoft.com/office/drawing/2014/main" id="{D32EAEC0-6276-F447-8A22-53A858EE683A}"/>
                  </a:ext>
                </a:extLst>
              </p:cNvPr>
              <p:cNvSpPr/>
              <p:nvPr/>
            </p:nvSpPr>
            <p:spPr>
              <a:xfrm>
                <a:off x="4661716" y="2423216"/>
                <a:ext cx="1342833" cy="596265"/>
              </a:xfrm>
              <a:custGeom>
                <a:avLst/>
                <a:gdLst/>
                <a:ahLst/>
                <a:cxnLst/>
                <a:rect l="l" t="t" r="r" b="b"/>
                <a:pathLst>
                  <a:path w="88797" h="39429" extrusionOk="0">
                    <a:moveTo>
                      <a:pt x="83460" y="0"/>
                    </a:moveTo>
                    <a:lnTo>
                      <a:pt x="16913" y="14110"/>
                    </a:lnTo>
                    <a:lnTo>
                      <a:pt x="0" y="24684"/>
                    </a:lnTo>
                    <a:lnTo>
                      <a:pt x="2536" y="36626"/>
                    </a:lnTo>
                    <a:lnTo>
                      <a:pt x="22250" y="39428"/>
                    </a:lnTo>
                    <a:lnTo>
                      <a:pt x="88797" y="25318"/>
                    </a:lnTo>
                    <a:lnTo>
                      <a:pt x="83460"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47" name="Google Shape;831;p25">
                <a:extLst>
                  <a:ext uri="{FF2B5EF4-FFF2-40B4-BE49-F238E27FC236}">
                    <a16:creationId xmlns:a16="http://schemas.microsoft.com/office/drawing/2014/main" id="{74F50DCD-D05E-6C40-94D4-7F7A91D1C04F}"/>
                  </a:ext>
                </a:extLst>
              </p:cNvPr>
              <p:cNvSpPr/>
              <p:nvPr/>
            </p:nvSpPr>
            <p:spPr>
              <a:xfrm>
                <a:off x="5843130" y="2421688"/>
                <a:ext cx="161433" cy="399536"/>
              </a:xfrm>
              <a:custGeom>
                <a:avLst/>
                <a:gdLst/>
                <a:ahLst/>
                <a:cxnLst/>
                <a:rect l="l" t="t" r="r" b="b"/>
                <a:pathLst>
                  <a:path w="10675" h="26420" extrusionOk="0">
                    <a:moveTo>
                      <a:pt x="5338" y="1"/>
                    </a:moveTo>
                    <a:lnTo>
                      <a:pt x="1" y="1135"/>
                    </a:lnTo>
                    <a:lnTo>
                      <a:pt x="5338" y="26420"/>
                    </a:lnTo>
                    <a:lnTo>
                      <a:pt x="10675" y="25286"/>
                    </a:lnTo>
                    <a:lnTo>
                      <a:pt x="5338" y="1"/>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48" name="Google Shape;832;p25">
                <a:extLst>
                  <a:ext uri="{FF2B5EF4-FFF2-40B4-BE49-F238E27FC236}">
                    <a16:creationId xmlns:a16="http://schemas.microsoft.com/office/drawing/2014/main" id="{ED1D398A-9433-904E-95E9-FDA7F2A05399}"/>
                  </a:ext>
                </a:extLst>
              </p:cNvPr>
              <p:cNvSpPr/>
              <p:nvPr/>
            </p:nvSpPr>
            <p:spPr>
              <a:xfrm>
                <a:off x="4661716" y="2636595"/>
                <a:ext cx="336476" cy="382887"/>
              </a:xfrm>
              <a:custGeom>
                <a:avLst/>
                <a:gdLst/>
                <a:ahLst/>
                <a:cxnLst/>
                <a:rect l="l" t="t" r="r" b="b"/>
                <a:pathLst>
                  <a:path w="22250" h="25319" extrusionOk="0">
                    <a:moveTo>
                      <a:pt x="16913" y="0"/>
                    </a:moveTo>
                    <a:lnTo>
                      <a:pt x="0" y="10574"/>
                    </a:lnTo>
                    <a:lnTo>
                      <a:pt x="2536" y="22516"/>
                    </a:lnTo>
                    <a:lnTo>
                      <a:pt x="22250" y="25318"/>
                    </a:lnTo>
                    <a:lnTo>
                      <a:pt x="22250" y="25318"/>
                    </a:lnTo>
                    <a:lnTo>
                      <a:pt x="16913" y="0"/>
                    </a:lnTo>
                    <a:close/>
                  </a:path>
                </a:pathLst>
              </a:custGeom>
              <a:solidFill>
                <a:srgbClr val="3A87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49" name="Google Shape;833;p25">
                <a:extLst>
                  <a:ext uri="{FF2B5EF4-FFF2-40B4-BE49-F238E27FC236}">
                    <a16:creationId xmlns:a16="http://schemas.microsoft.com/office/drawing/2014/main" id="{2F939C48-C58D-B445-9321-FA2CB33B30CD}"/>
                  </a:ext>
                </a:extLst>
              </p:cNvPr>
              <p:cNvSpPr/>
              <p:nvPr/>
            </p:nvSpPr>
            <p:spPr>
              <a:xfrm>
                <a:off x="6012126" y="2265820"/>
                <a:ext cx="223480" cy="612779"/>
              </a:xfrm>
              <a:custGeom>
                <a:avLst/>
                <a:gdLst/>
                <a:ahLst/>
                <a:cxnLst/>
                <a:rect l="l" t="t" r="r" b="b"/>
                <a:pathLst>
                  <a:path w="14778" h="40521" extrusionOk="0">
                    <a:moveTo>
                      <a:pt x="6238" y="1"/>
                    </a:moveTo>
                    <a:cubicBezTo>
                      <a:pt x="3937" y="734"/>
                      <a:pt x="1835" y="1835"/>
                      <a:pt x="1" y="3236"/>
                    </a:cubicBezTo>
                    <a:lnTo>
                      <a:pt x="7773" y="39929"/>
                    </a:lnTo>
                    <a:cubicBezTo>
                      <a:pt x="9312" y="40320"/>
                      <a:pt x="10930" y="40520"/>
                      <a:pt x="12561" y="40520"/>
                    </a:cubicBezTo>
                    <a:cubicBezTo>
                      <a:pt x="13299" y="40520"/>
                      <a:pt x="14040" y="40479"/>
                      <a:pt x="14778" y="40396"/>
                    </a:cubicBezTo>
                    <a:lnTo>
                      <a:pt x="6238" y="1"/>
                    </a:lnTo>
                    <a:close/>
                  </a:path>
                </a:pathLst>
              </a:custGeom>
              <a:solidFill>
                <a:srgbClr val="08487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50" name="Google Shape;834;p25">
                <a:extLst>
                  <a:ext uri="{FF2B5EF4-FFF2-40B4-BE49-F238E27FC236}">
                    <a16:creationId xmlns:a16="http://schemas.microsoft.com/office/drawing/2014/main" id="{A5904CB0-A604-D547-BDF3-F672EDE57CF7}"/>
                  </a:ext>
                </a:extLst>
              </p:cNvPr>
              <p:cNvSpPr/>
              <p:nvPr/>
            </p:nvSpPr>
            <p:spPr>
              <a:xfrm>
                <a:off x="6138235" y="2260270"/>
                <a:ext cx="129660" cy="611403"/>
              </a:xfrm>
              <a:custGeom>
                <a:avLst/>
                <a:gdLst/>
                <a:ahLst/>
                <a:cxnLst/>
                <a:rect l="l" t="t" r="r" b="b"/>
                <a:pathLst>
                  <a:path w="8574" h="40430" fill="none" extrusionOk="0">
                    <a:moveTo>
                      <a:pt x="8574" y="40430"/>
                    </a:moveTo>
                    <a:lnTo>
                      <a:pt x="1" y="1"/>
                    </a:lnTo>
                  </a:path>
                </a:pathLst>
              </a:custGeom>
              <a:solidFill>
                <a:srgbClr val="084877"/>
              </a:solidFill>
              <a:ln w="1117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51" name="Google Shape;835;p25">
                <a:extLst>
                  <a:ext uri="{FF2B5EF4-FFF2-40B4-BE49-F238E27FC236}">
                    <a16:creationId xmlns:a16="http://schemas.microsoft.com/office/drawing/2014/main" id="{3EC074DD-3CC4-154B-A9BA-6AECA1A5CBE5}"/>
                  </a:ext>
                </a:extLst>
              </p:cNvPr>
              <p:cNvSpPr/>
              <p:nvPr/>
            </p:nvSpPr>
            <p:spPr>
              <a:xfrm>
                <a:off x="4661716" y="2796502"/>
                <a:ext cx="38351" cy="180608"/>
              </a:xfrm>
              <a:custGeom>
                <a:avLst/>
                <a:gdLst/>
                <a:ahLst/>
                <a:cxnLst/>
                <a:rect l="l" t="t" r="r" b="b"/>
                <a:pathLst>
                  <a:path w="2536" h="11943" fill="none" extrusionOk="0">
                    <a:moveTo>
                      <a:pt x="2536" y="11942"/>
                    </a:moveTo>
                    <a:lnTo>
                      <a:pt x="0" y="0"/>
                    </a:lnTo>
                  </a:path>
                </a:pathLst>
              </a:custGeom>
              <a:solidFill>
                <a:srgbClr val="000000"/>
              </a:solidFill>
              <a:ln w="8672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52" name="Google Shape;836;p25">
                <a:extLst>
                  <a:ext uri="{FF2B5EF4-FFF2-40B4-BE49-F238E27FC236}">
                    <a16:creationId xmlns:a16="http://schemas.microsoft.com/office/drawing/2014/main" id="{E6E0E079-6C3D-9843-9720-6BEF0FA1426C}"/>
                  </a:ext>
                </a:extLst>
              </p:cNvPr>
              <p:cNvSpPr/>
              <p:nvPr/>
            </p:nvSpPr>
            <p:spPr>
              <a:xfrm>
                <a:off x="5413843" y="2566321"/>
                <a:ext cx="386425" cy="251170"/>
              </a:xfrm>
              <a:custGeom>
                <a:avLst/>
                <a:gdLst/>
                <a:ahLst/>
                <a:cxnLst/>
                <a:rect l="l" t="t" r="r" b="b"/>
                <a:pathLst>
                  <a:path w="25553" h="16609" extrusionOk="0">
                    <a:moveTo>
                      <a:pt x="21419" y="1"/>
                    </a:moveTo>
                    <a:cubicBezTo>
                      <a:pt x="21275" y="1"/>
                      <a:pt x="21129" y="15"/>
                      <a:pt x="20983" y="44"/>
                    </a:cubicBezTo>
                    <a:lnTo>
                      <a:pt x="1936" y="4113"/>
                    </a:lnTo>
                    <a:cubicBezTo>
                      <a:pt x="768" y="4347"/>
                      <a:pt x="1" y="5481"/>
                      <a:pt x="268" y="6682"/>
                    </a:cubicBezTo>
                    <a:lnTo>
                      <a:pt x="2002" y="14888"/>
                    </a:lnTo>
                    <a:cubicBezTo>
                      <a:pt x="2233" y="15898"/>
                      <a:pt x="3114" y="16609"/>
                      <a:pt x="4103" y="16609"/>
                    </a:cubicBezTo>
                    <a:cubicBezTo>
                      <a:pt x="4257" y="16609"/>
                      <a:pt x="4414" y="16592"/>
                      <a:pt x="4571" y="16556"/>
                    </a:cubicBezTo>
                    <a:lnTo>
                      <a:pt x="23651" y="12519"/>
                    </a:lnTo>
                    <a:cubicBezTo>
                      <a:pt x="24819" y="12286"/>
                      <a:pt x="25553" y="11118"/>
                      <a:pt x="25319" y="9951"/>
                    </a:cubicBezTo>
                    <a:lnTo>
                      <a:pt x="23551" y="1712"/>
                    </a:lnTo>
                    <a:cubicBezTo>
                      <a:pt x="23347" y="690"/>
                      <a:pt x="22427" y="1"/>
                      <a:pt x="21419" y="1"/>
                    </a:cubicBezTo>
                    <a:close/>
                  </a:path>
                </a:pathLst>
              </a:custGeom>
              <a:solidFill>
                <a:srgbClr val="3A87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53" name="Google Shape;837;p25">
                <a:extLst>
                  <a:ext uri="{FF2B5EF4-FFF2-40B4-BE49-F238E27FC236}">
                    <a16:creationId xmlns:a16="http://schemas.microsoft.com/office/drawing/2014/main" id="{D6553D5F-CB00-B34B-B35E-A4C57261F72B}"/>
                  </a:ext>
                </a:extLst>
              </p:cNvPr>
              <p:cNvSpPr/>
              <p:nvPr/>
            </p:nvSpPr>
            <p:spPr>
              <a:xfrm>
                <a:off x="5567202" y="2674931"/>
                <a:ext cx="114523" cy="24226"/>
              </a:xfrm>
              <a:custGeom>
                <a:avLst/>
                <a:gdLst/>
                <a:ahLst/>
                <a:cxnLst/>
                <a:rect l="l" t="t" r="r" b="b"/>
                <a:pathLst>
                  <a:path w="7573" h="1602" fill="none" extrusionOk="0">
                    <a:moveTo>
                      <a:pt x="7573" y="0"/>
                    </a:moveTo>
                    <a:lnTo>
                      <a:pt x="1" y="1601"/>
                    </a:lnTo>
                  </a:path>
                </a:pathLst>
              </a:custGeom>
              <a:noFill/>
              <a:ln w="825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54" name="Google Shape;838;p25">
                <a:extLst>
                  <a:ext uri="{FF2B5EF4-FFF2-40B4-BE49-F238E27FC236}">
                    <a16:creationId xmlns:a16="http://schemas.microsoft.com/office/drawing/2014/main" id="{DB2511BF-DF7D-6B4E-8A09-F178CE8F1F56}"/>
                  </a:ext>
                </a:extLst>
              </p:cNvPr>
              <p:cNvSpPr/>
              <p:nvPr/>
            </p:nvSpPr>
            <p:spPr>
              <a:xfrm>
                <a:off x="4450346" y="2884772"/>
                <a:ext cx="239117" cy="50464"/>
              </a:xfrm>
              <a:custGeom>
                <a:avLst/>
                <a:gdLst/>
                <a:ahLst/>
                <a:cxnLst/>
                <a:rect l="l" t="t" r="r" b="b"/>
                <a:pathLst>
                  <a:path w="15812" h="3337" fill="none" extrusionOk="0">
                    <a:moveTo>
                      <a:pt x="15812" y="1"/>
                    </a:moveTo>
                    <a:lnTo>
                      <a:pt x="1" y="3337"/>
                    </a:lnTo>
                    <a:close/>
                  </a:path>
                </a:pathLst>
              </a:custGeom>
              <a:solidFill>
                <a:srgbClr val="000000"/>
              </a:solidFill>
              <a:ln w="8672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55" name="Google Shape;839;p25">
                <a:extLst>
                  <a:ext uri="{FF2B5EF4-FFF2-40B4-BE49-F238E27FC236}">
                    <a16:creationId xmlns:a16="http://schemas.microsoft.com/office/drawing/2014/main" id="{122A54D6-86B6-6D4C-8A50-1F9F393E5D94}"/>
                  </a:ext>
                </a:extLst>
              </p:cNvPr>
              <p:cNvSpPr/>
              <p:nvPr/>
            </p:nvSpPr>
            <p:spPr>
              <a:xfrm>
                <a:off x="5392656" y="2274394"/>
                <a:ext cx="161947" cy="461085"/>
              </a:xfrm>
              <a:custGeom>
                <a:avLst/>
                <a:gdLst/>
                <a:ahLst/>
                <a:cxnLst/>
                <a:rect l="l" t="t" r="r" b="b"/>
                <a:pathLst>
                  <a:path w="10709" h="30490" extrusionOk="0">
                    <a:moveTo>
                      <a:pt x="2436" y="1"/>
                    </a:moveTo>
                    <a:cubicBezTo>
                      <a:pt x="1068" y="1"/>
                      <a:pt x="1" y="1135"/>
                      <a:pt x="1" y="2469"/>
                    </a:cubicBezTo>
                    <a:lnTo>
                      <a:pt x="68" y="28021"/>
                    </a:lnTo>
                    <a:cubicBezTo>
                      <a:pt x="34" y="29422"/>
                      <a:pt x="1168" y="30489"/>
                      <a:pt x="2536" y="30489"/>
                    </a:cubicBezTo>
                    <a:lnTo>
                      <a:pt x="8240" y="30489"/>
                    </a:lnTo>
                    <a:cubicBezTo>
                      <a:pt x="9608" y="30489"/>
                      <a:pt x="10709" y="29355"/>
                      <a:pt x="10709" y="28021"/>
                    </a:cubicBezTo>
                    <a:lnTo>
                      <a:pt x="10609" y="2469"/>
                    </a:lnTo>
                    <a:cubicBezTo>
                      <a:pt x="10609" y="1101"/>
                      <a:pt x="9508" y="1"/>
                      <a:pt x="8173" y="1"/>
                    </a:cubicBezTo>
                    <a:close/>
                  </a:path>
                </a:pathLst>
              </a:custGeom>
              <a:solidFill>
                <a:srgbClr val="FFBD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56" name="Google Shape;840;p25">
                <a:extLst>
                  <a:ext uri="{FF2B5EF4-FFF2-40B4-BE49-F238E27FC236}">
                    <a16:creationId xmlns:a16="http://schemas.microsoft.com/office/drawing/2014/main" id="{8010B958-AD7A-D64A-8488-6DFB58965E16}"/>
                  </a:ext>
                </a:extLst>
              </p:cNvPr>
              <p:cNvSpPr/>
              <p:nvPr/>
            </p:nvSpPr>
            <p:spPr>
              <a:xfrm>
                <a:off x="5231236" y="2294069"/>
                <a:ext cx="161947" cy="423249"/>
              </a:xfrm>
              <a:custGeom>
                <a:avLst/>
                <a:gdLst/>
                <a:ahLst/>
                <a:cxnLst/>
                <a:rect l="l" t="t" r="r" b="b"/>
                <a:pathLst>
                  <a:path w="10709" h="27988" extrusionOk="0">
                    <a:moveTo>
                      <a:pt x="2436" y="1"/>
                    </a:moveTo>
                    <a:cubicBezTo>
                      <a:pt x="1068" y="1"/>
                      <a:pt x="1" y="1135"/>
                      <a:pt x="1" y="2469"/>
                    </a:cubicBezTo>
                    <a:lnTo>
                      <a:pt x="67" y="25519"/>
                    </a:lnTo>
                    <a:cubicBezTo>
                      <a:pt x="34" y="26887"/>
                      <a:pt x="1168" y="27987"/>
                      <a:pt x="2536" y="27987"/>
                    </a:cubicBezTo>
                    <a:lnTo>
                      <a:pt x="8240" y="27987"/>
                    </a:lnTo>
                    <a:cubicBezTo>
                      <a:pt x="9608" y="27987"/>
                      <a:pt x="10708" y="26853"/>
                      <a:pt x="10708" y="25519"/>
                    </a:cubicBezTo>
                    <a:lnTo>
                      <a:pt x="10608" y="2469"/>
                    </a:lnTo>
                    <a:cubicBezTo>
                      <a:pt x="10608" y="1101"/>
                      <a:pt x="9507" y="1"/>
                      <a:pt x="8173" y="1"/>
                    </a:cubicBezTo>
                    <a:close/>
                  </a:path>
                </a:pathLst>
              </a:custGeom>
              <a:solidFill>
                <a:srgbClr val="FFBD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57" name="Google Shape;841;p25">
                <a:extLst>
                  <a:ext uri="{FF2B5EF4-FFF2-40B4-BE49-F238E27FC236}">
                    <a16:creationId xmlns:a16="http://schemas.microsoft.com/office/drawing/2014/main" id="{4E2D1AB7-C2F3-E04C-B868-7CBF715DE4E3}"/>
                  </a:ext>
                </a:extLst>
              </p:cNvPr>
              <p:cNvSpPr/>
              <p:nvPr/>
            </p:nvSpPr>
            <p:spPr>
              <a:xfrm>
                <a:off x="5554091" y="2302144"/>
                <a:ext cx="161932" cy="423233"/>
              </a:xfrm>
              <a:custGeom>
                <a:avLst/>
                <a:gdLst/>
                <a:ahLst/>
                <a:cxnLst/>
                <a:rect l="l" t="t" r="r" b="b"/>
                <a:pathLst>
                  <a:path w="10708" h="27987" extrusionOk="0">
                    <a:moveTo>
                      <a:pt x="2435" y="0"/>
                    </a:moveTo>
                    <a:cubicBezTo>
                      <a:pt x="1068" y="0"/>
                      <a:pt x="0" y="1134"/>
                      <a:pt x="0" y="2469"/>
                    </a:cubicBezTo>
                    <a:lnTo>
                      <a:pt x="67" y="25519"/>
                    </a:lnTo>
                    <a:cubicBezTo>
                      <a:pt x="34" y="26920"/>
                      <a:pt x="1168" y="27987"/>
                      <a:pt x="2535" y="27987"/>
                    </a:cubicBezTo>
                    <a:lnTo>
                      <a:pt x="8239" y="27987"/>
                    </a:lnTo>
                    <a:cubicBezTo>
                      <a:pt x="9607" y="27987"/>
                      <a:pt x="10708" y="26853"/>
                      <a:pt x="10708" y="25519"/>
                    </a:cubicBezTo>
                    <a:lnTo>
                      <a:pt x="10608" y="2469"/>
                    </a:lnTo>
                    <a:cubicBezTo>
                      <a:pt x="10608" y="1101"/>
                      <a:pt x="9507" y="0"/>
                      <a:pt x="8173" y="0"/>
                    </a:cubicBezTo>
                    <a:close/>
                  </a:path>
                </a:pathLst>
              </a:custGeom>
              <a:solidFill>
                <a:srgbClr val="FFBD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58" name="Google Shape;842;p25">
                <a:extLst>
                  <a:ext uri="{FF2B5EF4-FFF2-40B4-BE49-F238E27FC236}">
                    <a16:creationId xmlns:a16="http://schemas.microsoft.com/office/drawing/2014/main" id="{ED3E97B4-7A4F-5C4B-A4B0-0D2F78BC7E1B}"/>
                  </a:ext>
                </a:extLst>
              </p:cNvPr>
              <p:cNvSpPr/>
              <p:nvPr/>
            </p:nvSpPr>
            <p:spPr>
              <a:xfrm>
                <a:off x="5069817" y="2351580"/>
                <a:ext cx="161932" cy="385412"/>
              </a:xfrm>
              <a:custGeom>
                <a:avLst/>
                <a:gdLst/>
                <a:ahLst/>
                <a:cxnLst/>
                <a:rect l="l" t="t" r="r" b="b"/>
                <a:pathLst>
                  <a:path w="10708" h="25486" extrusionOk="0">
                    <a:moveTo>
                      <a:pt x="2435" y="0"/>
                    </a:moveTo>
                    <a:cubicBezTo>
                      <a:pt x="1068" y="0"/>
                      <a:pt x="0" y="1134"/>
                      <a:pt x="0" y="2469"/>
                    </a:cubicBezTo>
                    <a:lnTo>
                      <a:pt x="67" y="23017"/>
                    </a:lnTo>
                    <a:cubicBezTo>
                      <a:pt x="34" y="24384"/>
                      <a:pt x="1168" y="25485"/>
                      <a:pt x="2536" y="25485"/>
                    </a:cubicBezTo>
                    <a:lnTo>
                      <a:pt x="8240" y="25485"/>
                    </a:lnTo>
                    <a:cubicBezTo>
                      <a:pt x="9607" y="25485"/>
                      <a:pt x="10708" y="24351"/>
                      <a:pt x="10708" y="23017"/>
                    </a:cubicBezTo>
                    <a:lnTo>
                      <a:pt x="10608" y="2469"/>
                    </a:lnTo>
                    <a:cubicBezTo>
                      <a:pt x="10608" y="1068"/>
                      <a:pt x="9507" y="0"/>
                      <a:pt x="8173" y="0"/>
                    </a:cubicBezTo>
                    <a:close/>
                  </a:path>
                </a:pathLst>
              </a:custGeom>
              <a:solidFill>
                <a:srgbClr val="FFBD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59" name="Google Shape;843;p25">
                <a:extLst>
                  <a:ext uri="{FF2B5EF4-FFF2-40B4-BE49-F238E27FC236}">
                    <a16:creationId xmlns:a16="http://schemas.microsoft.com/office/drawing/2014/main" id="{81CFAED3-97D6-E64B-8238-C7FA0919063E}"/>
                  </a:ext>
                </a:extLst>
              </p:cNvPr>
              <p:cNvSpPr/>
              <p:nvPr/>
            </p:nvSpPr>
            <p:spPr>
              <a:xfrm>
                <a:off x="5148515" y="3311285"/>
                <a:ext cx="542792" cy="66100"/>
              </a:xfrm>
              <a:custGeom>
                <a:avLst/>
                <a:gdLst/>
                <a:ahLst/>
                <a:cxnLst/>
                <a:rect l="l" t="t" r="r" b="b"/>
                <a:pathLst>
                  <a:path w="35893" h="4371" extrusionOk="0">
                    <a:moveTo>
                      <a:pt x="0" y="1"/>
                    </a:moveTo>
                    <a:lnTo>
                      <a:pt x="33" y="4371"/>
                    </a:lnTo>
                    <a:lnTo>
                      <a:pt x="35892" y="4371"/>
                    </a:lnTo>
                    <a:lnTo>
                      <a:pt x="35892" y="1"/>
                    </a:ln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60" name="Google Shape;844;p25">
                <a:extLst>
                  <a:ext uri="{FF2B5EF4-FFF2-40B4-BE49-F238E27FC236}">
                    <a16:creationId xmlns:a16="http://schemas.microsoft.com/office/drawing/2014/main" id="{D1A51A33-CE82-8145-9798-52804271FD07}"/>
                  </a:ext>
                </a:extLst>
              </p:cNvPr>
              <p:cNvSpPr/>
              <p:nvPr/>
            </p:nvSpPr>
            <p:spPr>
              <a:xfrm>
                <a:off x="5387620" y="2696557"/>
                <a:ext cx="486793" cy="503564"/>
              </a:xfrm>
              <a:custGeom>
                <a:avLst/>
                <a:gdLst/>
                <a:ahLst/>
                <a:cxnLst/>
                <a:rect l="l" t="t" r="r" b="b"/>
                <a:pathLst>
                  <a:path w="32190" h="33299" extrusionOk="0">
                    <a:moveTo>
                      <a:pt x="23375" y="1"/>
                    </a:moveTo>
                    <a:cubicBezTo>
                      <a:pt x="18558" y="1"/>
                      <a:pt x="12292" y="3899"/>
                      <a:pt x="7539" y="10345"/>
                    </a:cubicBezTo>
                    <a:cubicBezTo>
                      <a:pt x="1268" y="18851"/>
                      <a:pt x="0" y="28558"/>
                      <a:pt x="4737" y="32061"/>
                    </a:cubicBezTo>
                    <a:cubicBezTo>
                      <a:pt x="5876" y="32901"/>
                      <a:pt x="7263" y="33299"/>
                      <a:pt x="8801" y="33299"/>
                    </a:cubicBezTo>
                    <a:cubicBezTo>
                      <a:pt x="13614" y="33299"/>
                      <a:pt x="19899" y="29401"/>
                      <a:pt x="24651" y="22954"/>
                    </a:cubicBezTo>
                    <a:cubicBezTo>
                      <a:pt x="30922" y="14448"/>
                      <a:pt x="32190" y="4741"/>
                      <a:pt x="27453" y="1239"/>
                    </a:cubicBezTo>
                    <a:cubicBezTo>
                      <a:pt x="26306" y="399"/>
                      <a:pt x="24915" y="1"/>
                      <a:pt x="23375" y="1"/>
                    </a:cubicBezTo>
                    <a:close/>
                  </a:path>
                </a:pathLst>
              </a:custGeom>
              <a:solidFill>
                <a:srgbClr val="FFBD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61" name="Google Shape;845;p25">
                <a:extLst>
                  <a:ext uri="{FF2B5EF4-FFF2-40B4-BE49-F238E27FC236}">
                    <a16:creationId xmlns:a16="http://schemas.microsoft.com/office/drawing/2014/main" id="{EA00E5CB-0E66-EC41-B133-9EA85163604D}"/>
                  </a:ext>
                </a:extLst>
              </p:cNvPr>
              <p:cNvSpPr/>
              <p:nvPr/>
            </p:nvSpPr>
            <p:spPr>
              <a:xfrm>
                <a:off x="5118250" y="3509784"/>
                <a:ext cx="603826" cy="87300"/>
              </a:xfrm>
              <a:custGeom>
                <a:avLst/>
                <a:gdLst/>
                <a:ahLst/>
                <a:cxnLst/>
                <a:rect l="l" t="t" r="r" b="b"/>
                <a:pathLst>
                  <a:path w="39929" h="4538" extrusionOk="0">
                    <a:moveTo>
                      <a:pt x="39929" y="0"/>
                    </a:moveTo>
                    <a:lnTo>
                      <a:pt x="1" y="4537"/>
                    </a:lnTo>
                    <a:lnTo>
                      <a:pt x="39862" y="4537"/>
                    </a:lnTo>
                    <a:lnTo>
                      <a:pt x="39929" y="0"/>
                    </a:lnTo>
                    <a:close/>
                  </a:path>
                </a:pathLst>
              </a:custGeom>
              <a:solidFill>
                <a:srgbClr val="5959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62" name="Google Shape;846;p25">
                <a:extLst>
                  <a:ext uri="{FF2B5EF4-FFF2-40B4-BE49-F238E27FC236}">
                    <a16:creationId xmlns:a16="http://schemas.microsoft.com/office/drawing/2014/main" id="{17E1EE68-F938-984C-BF3E-F33D83679140}"/>
                  </a:ext>
                </a:extLst>
              </p:cNvPr>
              <p:cNvSpPr/>
              <p:nvPr/>
            </p:nvSpPr>
            <p:spPr>
              <a:xfrm>
                <a:off x="5185838" y="3434629"/>
                <a:ext cx="89298" cy="89797"/>
              </a:xfrm>
              <a:custGeom>
                <a:avLst/>
                <a:gdLst/>
                <a:ahLst/>
                <a:cxnLst/>
                <a:rect l="l" t="t" r="r" b="b"/>
                <a:pathLst>
                  <a:path w="5905" h="5938" extrusionOk="0">
                    <a:moveTo>
                      <a:pt x="2936" y="0"/>
                    </a:moveTo>
                    <a:cubicBezTo>
                      <a:pt x="1301" y="0"/>
                      <a:pt x="1" y="1335"/>
                      <a:pt x="1" y="2969"/>
                    </a:cubicBezTo>
                    <a:cubicBezTo>
                      <a:pt x="1" y="4604"/>
                      <a:pt x="1335" y="5938"/>
                      <a:pt x="2936" y="5938"/>
                    </a:cubicBezTo>
                    <a:cubicBezTo>
                      <a:pt x="4570" y="5938"/>
                      <a:pt x="5905" y="4604"/>
                      <a:pt x="5905" y="2969"/>
                    </a:cubicBezTo>
                    <a:cubicBezTo>
                      <a:pt x="5905" y="1335"/>
                      <a:pt x="4604" y="0"/>
                      <a:pt x="2936" y="0"/>
                    </a:cubicBezTo>
                    <a:close/>
                  </a:path>
                </a:pathLst>
              </a:custGeom>
              <a:solidFill>
                <a:srgbClr val="5959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cxnSp>
            <p:nvCxnSpPr>
              <p:cNvPr id="263" name="Google Shape;847;p25">
                <a:extLst>
                  <a:ext uri="{FF2B5EF4-FFF2-40B4-BE49-F238E27FC236}">
                    <a16:creationId xmlns:a16="http://schemas.microsoft.com/office/drawing/2014/main" id="{18152359-00EE-0645-AACB-0AED42F39610}"/>
                  </a:ext>
                </a:extLst>
              </p:cNvPr>
              <p:cNvCxnSpPr/>
              <p:nvPr/>
            </p:nvCxnSpPr>
            <p:spPr>
              <a:xfrm rot="10800000">
                <a:off x="5235868" y="2369153"/>
                <a:ext cx="0" cy="318300"/>
              </a:xfrm>
              <a:prstGeom prst="straightConnector1">
                <a:avLst/>
              </a:prstGeom>
              <a:noFill/>
              <a:ln w="19050" cap="flat" cmpd="sng">
                <a:solidFill>
                  <a:srgbClr val="FA8175"/>
                </a:solidFill>
                <a:prstDash val="solid"/>
                <a:round/>
                <a:headEnd type="none" w="med" len="med"/>
                <a:tailEnd type="none" w="med" len="med"/>
              </a:ln>
            </p:spPr>
          </p:cxnSp>
          <p:cxnSp>
            <p:nvCxnSpPr>
              <p:cNvPr id="264" name="Google Shape;848;p25">
                <a:extLst>
                  <a:ext uri="{FF2B5EF4-FFF2-40B4-BE49-F238E27FC236}">
                    <a16:creationId xmlns:a16="http://schemas.microsoft.com/office/drawing/2014/main" id="{3897BE75-2294-394C-AC67-60765DE7F8D2}"/>
                  </a:ext>
                </a:extLst>
              </p:cNvPr>
              <p:cNvCxnSpPr/>
              <p:nvPr/>
            </p:nvCxnSpPr>
            <p:spPr>
              <a:xfrm rot="10800000">
                <a:off x="5395760" y="2317253"/>
                <a:ext cx="0" cy="370200"/>
              </a:xfrm>
              <a:prstGeom prst="straightConnector1">
                <a:avLst/>
              </a:prstGeom>
              <a:noFill/>
              <a:ln w="19050" cap="flat" cmpd="sng">
                <a:solidFill>
                  <a:srgbClr val="FA8175"/>
                </a:solidFill>
                <a:prstDash val="solid"/>
                <a:round/>
                <a:headEnd type="none" w="med" len="med"/>
                <a:tailEnd type="none" w="med" len="med"/>
              </a:ln>
            </p:spPr>
          </p:cxnSp>
          <p:cxnSp>
            <p:nvCxnSpPr>
              <p:cNvPr id="265" name="Google Shape;849;p25">
                <a:extLst>
                  <a:ext uri="{FF2B5EF4-FFF2-40B4-BE49-F238E27FC236}">
                    <a16:creationId xmlns:a16="http://schemas.microsoft.com/office/drawing/2014/main" id="{DD7694B0-F547-D548-8943-E69E7AA250D1}"/>
                  </a:ext>
                </a:extLst>
              </p:cNvPr>
              <p:cNvCxnSpPr/>
              <p:nvPr/>
            </p:nvCxnSpPr>
            <p:spPr>
              <a:xfrm rot="10800000">
                <a:off x="5555652" y="2317253"/>
                <a:ext cx="0" cy="370200"/>
              </a:xfrm>
              <a:prstGeom prst="straightConnector1">
                <a:avLst/>
              </a:prstGeom>
              <a:noFill/>
              <a:ln w="19050" cap="flat" cmpd="sng">
                <a:solidFill>
                  <a:srgbClr val="FA8175"/>
                </a:solidFill>
                <a:prstDash val="solid"/>
                <a:round/>
                <a:headEnd type="none" w="med" len="med"/>
                <a:tailEnd type="none" w="med" len="med"/>
              </a:ln>
            </p:spPr>
          </p:cxnSp>
        </p:grpSp>
        <p:sp>
          <p:nvSpPr>
            <p:cNvPr id="240" name="Google Shape;850;p25">
              <a:extLst>
                <a:ext uri="{FF2B5EF4-FFF2-40B4-BE49-F238E27FC236}">
                  <a16:creationId xmlns:a16="http://schemas.microsoft.com/office/drawing/2014/main" id="{FBAC4101-0F87-564F-BDC2-236D7CA3476A}"/>
                </a:ext>
              </a:extLst>
            </p:cNvPr>
            <p:cNvSpPr/>
            <p:nvPr/>
          </p:nvSpPr>
          <p:spPr>
            <a:xfrm>
              <a:off x="7712678" y="2558391"/>
              <a:ext cx="267865" cy="303493"/>
            </a:xfrm>
            <a:custGeom>
              <a:avLst/>
              <a:gdLst/>
              <a:ahLst/>
              <a:cxnLst/>
              <a:rect l="l" t="t" r="r" b="b"/>
              <a:pathLst>
                <a:path w="17713" h="20069" extrusionOk="0">
                  <a:moveTo>
                    <a:pt x="6592" y="1"/>
                  </a:moveTo>
                  <a:cubicBezTo>
                    <a:pt x="5837" y="1"/>
                    <a:pt x="5073" y="194"/>
                    <a:pt x="4370" y="600"/>
                  </a:cubicBezTo>
                  <a:lnTo>
                    <a:pt x="2869" y="1467"/>
                  </a:lnTo>
                  <a:cubicBezTo>
                    <a:pt x="768" y="2735"/>
                    <a:pt x="1" y="5437"/>
                    <a:pt x="1268" y="7572"/>
                  </a:cubicBezTo>
                  <a:lnTo>
                    <a:pt x="7272" y="17813"/>
                  </a:lnTo>
                  <a:cubicBezTo>
                    <a:pt x="8097" y="19260"/>
                    <a:pt x="9575" y="20068"/>
                    <a:pt x="11102" y="20068"/>
                  </a:cubicBezTo>
                  <a:cubicBezTo>
                    <a:pt x="11862" y="20068"/>
                    <a:pt x="12634" y="19868"/>
                    <a:pt x="13343" y="19447"/>
                  </a:cubicBezTo>
                  <a:lnTo>
                    <a:pt x="14845" y="18580"/>
                  </a:lnTo>
                  <a:cubicBezTo>
                    <a:pt x="16979" y="17312"/>
                    <a:pt x="17713" y="14610"/>
                    <a:pt x="16479" y="12475"/>
                  </a:cubicBezTo>
                  <a:lnTo>
                    <a:pt x="10475" y="2235"/>
                  </a:lnTo>
                  <a:cubicBezTo>
                    <a:pt x="9624" y="803"/>
                    <a:pt x="8129" y="1"/>
                    <a:pt x="6592" y="1"/>
                  </a:cubicBezTo>
                  <a:close/>
                </a:path>
              </a:pathLst>
            </a:custGeom>
            <a:solidFill>
              <a:srgbClr val="FFBD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grpSp>
      <p:grpSp>
        <p:nvGrpSpPr>
          <p:cNvPr id="266" name="Google Shape;851;p25">
            <a:extLst>
              <a:ext uri="{FF2B5EF4-FFF2-40B4-BE49-F238E27FC236}">
                <a16:creationId xmlns:a16="http://schemas.microsoft.com/office/drawing/2014/main" id="{9ECA7882-A8E8-E845-B523-87239C3C3C21}"/>
              </a:ext>
            </a:extLst>
          </p:cNvPr>
          <p:cNvGrpSpPr/>
          <p:nvPr/>
        </p:nvGrpSpPr>
        <p:grpSpPr>
          <a:xfrm>
            <a:off x="600522" y="5294104"/>
            <a:ext cx="6228902" cy="764408"/>
            <a:chOff x="457200" y="3578503"/>
            <a:chExt cx="3600596" cy="764408"/>
          </a:xfrm>
        </p:grpSpPr>
        <p:sp>
          <p:nvSpPr>
            <p:cNvPr id="267" name="Google Shape;852;p25">
              <a:extLst>
                <a:ext uri="{FF2B5EF4-FFF2-40B4-BE49-F238E27FC236}">
                  <a16:creationId xmlns:a16="http://schemas.microsoft.com/office/drawing/2014/main" id="{9900120A-84DB-8548-8056-0DDB17460DEF}"/>
                </a:ext>
              </a:extLst>
            </p:cNvPr>
            <p:cNvSpPr/>
            <p:nvPr/>
          </p:nvSpPr>
          <p:spPr>
            <a:xfrm>
              <a:off x="1545896" y="3578511"/>
              <a:ext cx="2511900" cy="764400"/>
            </a:xfrm>
            <a:prstGeom prst="rect">
              <a:avLst/>
            </a:prstGeom>
            <a:solidFill>
              <a:srgbClr val="EEEEEE"/>
            </a:solidFill>
            <a:ln>
              <a:noFill/>
            </a:ln>
          </p:spPr>
          <p:txBody>
            <a:bodyPr spcFirstLastPara="1" wrap="square" lIns="137150" tIns="91425" rIns="137150" bIns="91425" anchor="ctr" anchorCtr="0">
              <a:noAutofit/>
            </a:bodyPr>
            <a:lstStyle/>
            <a:p>
              <a:pPr lvl="0" algn="r" defTabSz="914400">
                <a:buClr>
                  <a:srgbClr val="000000"/>
                </a:buClr>
              </a:pPr>
              <a:r>
                <a:rPr lang="tr-TR" sz="2400" dirty="0" err="1">
                  <a:latin typeface="Tahoma" panose="020B0604030504040204" pitchFamily="34" charset="0"/>
                  <a:ea typeface="Tahoma" panose="020B0604030504040204" pitchFamily="34" charset="0"/>
                  <a:cs typeface="Tahoma" panose="020B0604030504040204" pitchFamily="34" charset="0"/>
                </a:rPr>
                <a:t>Skinner</a:t>
              </a:r>
              <a:r>
                <a:rPr lang="tr-TR" sz="2400" dirty="0">
                  <a:latin typeface="Tahoma" panose="020B0604030504040204" pitchFamily="34" charset="0"/>
                  <a:ea typeface="Tahoma" panose="020B0604030504040204" pitchFamily="34" charset="0"/>
                  <a:cs typeface="Tahoma" panose="020B0604030504040204" pitchFamily="34" charset="0"/>
                </a:rPr>
                <a:t> Kutusu</a:t>
              </a:r>
              <a:endParaRPr kumimoji="0" sz="24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Roboto"/>
              </a:endParaRPr>
            </a:p>
          </p:txBody>
        </p:sp>
        <p:sp>
          <p:nvSpPr>
            <p:cNvPr id="268" name="Google Shape;853;p25">
              <a:extLst>
                <a:ext uri="{FF2B5EF4-FFF2-40B4-BE49-F238E27FC236}">
                  <a16:creationId xmlns:a16="http://schemas.microsoft.com/office/drawing/2014/main" id="{D361D34E-E1BA-6844-A28C-00EF93D2FDA3}"/>
                </a:ext>
              </a:extLst>
            </p:cNvPr>
            <p:cNvSpPr/>
            <p:nvPr/>
          </p:nvSpPr>
          <p:spPr>
            <a:xfrm>
              <a:off x="457200" y="3578503"/>
              <a:ext cx="1088700" cy="764400"/>
            </a:xfrm>
            <a:prstGeom prst="rect">
              <a:avLst/>
            </a:prstGeom>
            <a:solidFill>
              <a:srgbClr val="3A8799"/>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2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Fira Sans Extra Condensed"/>
                </a:rPr>
                <a:t>3</a:t>
              </a:r>
              <a:endParaRPr kumimoji="0" sz="2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Fira Sans Extra Condensed"/>
              </a:endParaRPr>
            </a:p>
          </p:txBody>
        </p:sp>
      </p:grpSp>
      <p:grpSp>
        <p:nvGrpSpPr>
          <p:cNvPr id="269" name="Google Shape;854;p25">
            <a:extLst>
              <a:ext uri="{FF2B5EF4-FFF2-40B4-BE49-F238E27FC236}">
                <a16:creationId xmlns:a16="http://schemas.microsoft.com/office/drawing/2014/main" id="{7A91014A-3169-9B43-8520-943249FF3DAA}"/>
              </a:ext>
            </a:extLst>
          </p:cNvPr>
          <p:cNvGrpSpPr/>
          <p:nvPr/>
        </p:nvGrpSpPr>
        <p:grpSpPr>
          <a:xfrm>
            <a:off x="600522" y="3900556"/>
            <a:ext cx="6228902" cy="764404"/>
            <a:chOff x="457200" y="2603632"/>
            <a:chExt cx="3600596" cy="764404"/>
          </a:xfrm>
        </p:grpSpPr>
        <p:sp>
          <p:nvSpPr>
            <p:cNvPr id="270" name="Google Shape;855;p25">
              <a:extLst>
                <a:ext uri="{FF2B5EF4-FFF2-40B4-BE49-F238E27FC236}">
                  <a16:creationId xmlns:a16="http://schemas.microsoft.com/office/drawing/2014/main" id="{64EC36B8-DA2F-7641-A63B-504B46E4533A}"/>
                </a:ext>
              </a:extLst>
            </p:cNvPr>
            <p:cNvSpPr/>
            <p:nvPr/>
          </p:nvSpPr>
          <p:spPr>
            <a:xfrm>
              <a:off x="1545896" y="2603636"/>
              <a:ext cx="2511900" cy="764400"/>
            </a:xfrm>
            <a:prstGeom prst="rect">
              <a:avLst/>
            </a:prstGeom>
            <a:solidFill>
              <a:srgbClr val="EEEEEE"/>
            </a:solidFill>
            <a:ln>
              <a:noFill/>
            </a:ln>
          </p:spPr>
          <p:txBody>
            <a:bodyPr spcFirstLastPara="1" wrap="square" lIns="137150" tIns="91425" rIns="137150" bIns="91425" anchor="ctr" anchorCtr="0">
              <a:noAutofit/>
            </a:bodyPr>
            <a:lstStyle/>
            <a:p>
              <a:pPr lvl="0" algn="r" defTabSz="914400">
                <a:buClr>
                  <a:srgbClr val="000000"/>
                </a:buClr>
              </a:pPr>
              <a:r>
                <a:rPr lang="tr-TR" sz="2400" dirty="0">
                  <a:latin typeface="Tahoma" panose="020B0604030504040204" pitchFamily="34" charset="0"/>
                  <a:ea typeface="Tahoma" panose="020B0604030504040204" pitchFamily="34" charset="0"/>
                  <a:cs typeface="Tahoma" panose="020B0604030504040204" pitchFamily="34" charset="0"/>
                </a:rPr>
                <a:t>»Sözel davranış» kitabı</a:t>
              </a:r>
              <a:endParaRPr kumimoji="0" sz="24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Roboto"/>
              </a:endParaRPr>
            </a:p>
          </p:txBody>
        </p:sp>
        <p:sp>
          <p:nvSpPr>
            <p:cNvPr id="271" name="Google Shape;856;p25">
              <a:extLst>
                <a:ext uri="{FF2B5EF4-FFF2-40B4-BE49-F238E27FC236}">
                  <a16:creationId xmlns:a16="http://schemas.microsoft.com/office/drawing/2014/main" id="{EBECFF52-0D0C-F748-9434-A0EF7D13FA1F}"/>
                </a:ext>
              </a:extLst>
            </p:cNvPr>
            <p:cNvSpPr/>
            <p:nvPr/>
          </p:nvSpPr>
          <p:spPr>
            <a:xfrm>
              <a:off x="457200" y="2603632"/>
              <a:ext cx="1088700" cy="764400"/>
            </a:xfrm>
            <a:prstGeom prst="rect">
              <a:avLst/>
            </a:prstGeom>
            <a:solidFill>
              <a:srgbClr val="FA8175"/>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2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Fira Sans Extra Condensed"/>
                </a:rPr>
                <a:t>2</a:t>
              </a:r>
              <a:endParaRPr kumimoji="0" sz="2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Fira Sans Extra Condensed"/>
              </a:endParaRPr>
            </a:p>
          </p:txBody>
        </p:sp>
      </p:grpSp>
      <p:grpSp>
        <p:nvGrpSpPr>
          <p:cNvPr id="272" name="Google Shape;857;p25">
            <a:extLst>
              <a:ext uri="{FF2B5EF4-FFF2-40B4-BE49-F238E27FC236}">
                <a16:creationId xmlns:a16="http://schemas.microsoft.com/office/drawing/2014/main" id="{47CA62A1-7A74-3E46-A4B1-68249FC09E13}"/>
              </a:ext>
            </a:extLst>
          </p:cNvPr>
          <p:cNvGrpSpPr/>
          <p:nvPr/>
        </p:nvGrpSpPr>
        <p:grpSpPr>
          <a:xfrm>
            <a:off x="8802629" y="2868804"/>
            <a:ext cx="1316096" cy="1693683"/>
            <a:chOff x="5759392" y="1325800"/>
            <a:chExt cx="1316096" cy="1693683"/>
          </a:xfrm>
        </p:grpSpPr>
        <p:sp>
          <p:nvSpPr>
            <p:cNvPr id="273" name="Google Shape;858;p25">
              <a:extLst>
                <a:ext uri="{FF2B5EF4-FFF2-40B4-BE49-F238E27FC236}">
                  <a16:creationId xmlns:a16="http://schemas.microsoft.com/office/drawing/2014/main" id="{61A81499-16B6-AB43-9B52-198E948A96DE}"/>
                </a:ext>
              </a:extLst>
            </p:cNvPr>
            <p:cNvSpPr/>
            <p:nvPr/>
          </p:nvSpPr>
          <p:spPr>
            <a:xfrm>
              <a:off x="6354137" y="2619446"/>
              <a:ext cx="141244" cy="160419"/>
            </a:xfrm>
            <a:custGeom>
              <a:avLst/>
              <a:gdLst/>
              <a:ahLst/>
              <a:cxnLst/>
              <a:rect l="l" t="t" r="r" b="b"/>
              <a:pathLst>
                <a:path w="9340" h="10608" extrusionOk="0">
                  <a:moveTo>
                    <a:pt x="0" y="0"/>
                  </a:moveTo>
                  <a:lnTo>
                    <a:pt x="0" y="10608"/>
                  </a:lnTo>
                  <a:lnTo>
                    <a:pt x="8439" y="10608"/>
                  </a:lnTo>
                  <a:cubicBezTo>
                    <a:pt x="8940" y="10608"/>
                    <a:pt x="9340" y="10174"/>
                    <a:pt x="9340" y="9674"/>
                  </a:cubicBezTo>
                  <a:lnTo>
                    <a:pt x="9340" y="934"/>
                  </a:lnTo>
                  <a:cubicBezTo>
                    <a:pt x="9340" y="434"/>
                    <a:pt x="8940" y="0"/>
                    <a:pt x="8439" y="0"/>
                  </a:cubicBezTo>
                  <a:close/>
                </a:path>
              </a:pathLst>
            </a:custGeom>
            <a:solidFill>
              <a:srgbClr val="E58FA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74" name="Google Shape;859;p25">
              <a:extLst>
                <a:ext uri="{FF2B5EF4-FFF2-40B4-BE49-F238E27FC236}">
                  <a16:creationId xmlns:a16="http://schemas.microsoft.com/office/drawing/2014/main" id="{34E591B1-2CC5-8741-A485-310080B6BB2F}"/>
                </a:ext>
              </a:extLst>
            </p:cNvPr>
            <p:cNvSpPr/>
            <p:nvPr/>
          </p:nvSpPr>
          <p:spPr>
            <a:xfrm>
              <a:off x="6354137" y="2699642"/>
              <a:ext cx="141758" cy="80225"/>
            </a:xfrm>
            <a:custGeom>
              <a:avLst/>
              <a:gdLst/>
              <a:ahLst/>
              <a:cxnLst/>
              <a:rect l="l" t="t" r="r" b="b"/>
              <a:pathLst>
                <a:path w="9374" h="5305" extrusionOk="0">
                  <a:moveTo>
                    <a:pt x="0" y="1"/>
                  </a:moveTo>
                  <a:lnTo>
                    <a:pt x="0" y="5305"/>
                  </a:lnTo>
                  <a:lnTo>
                    <a:pt x="7706" y="5305"/>
                  </a:lnTo>
                  <a:cubicBezTo>
                    <a:pt x="8640" y="5305"/>
                    <a:pt x="9373" y="4537"/>
                    <a:pt x="9373" y="3637"/>
                  </a:cubicBezTo>
                  <a:lnTo>
                    <a:pt x="9373" y="1"/>
                  </a:lnTo>
                  <a:close/>
                </a:path>
              </a:pathLst>
            </a:custGeom>
            <a:solidFill>
              <a:srgbClr val="DE71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75" name="Google Shape;860;p25">
              <a:extLst>
                <a:ext uri="{FF2B5EF4-FFF2-40B4-BE49-F238E27FC236}">
                  <a16:creationId xmlns:a16="http://schemas.microsoft.com/office/drawing/2014/main" id="{4BF6B525-8BDC-AA4A-966D-0B9685B56B60}"/>
                </a:ext>
              </a:extLst>
            </p:cNvPr>
            <p:cNvSpPr/>
            <p:nvPr/>
          </p:nvSpPr>
          <p:spPr>
            <a:xfrm>
              <a:off x="6186653" y="2618932"/>
              <a:ext cx="167482" cy="159920"/>
            </a:xfrm>
            <a:custGeom>
              <a:avLst/>
              <a:gdLst/>
              <a:ahLst/>
              <a:cxnLst/>
              <a:rect l="l" t="t" r="r" b="b"/>
              <a:pathLst>
                <a:path w="11075" h="10575" extrusionOk="0">
                  <a:moveTo>
                    <a:pt x="1" y="1"/>
                  </a:moveTo>
                  <a:lnTo>
                    <a:pt x="1" y="10575"/>
                  </a:lnTo>
                  <a:lnTo>
                    <a:pt x="11075" y="10575"/>
                  </a:lnTo>
                  <a:lnTo>
                    <a:pt x="11075" y="1"/>
                  </a:lnTo>
                  <a:close/>
                </a:path>
              </a:pathLst>
            </a:custGeom>
            <a:solidFill>
              <a:srgbClr val="B5B5B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76" name="Google Shape;861;p25">
              <a:extLst>
                <a:ext uri="{FF2B5EF4-FFF2-40B4-BE49-F238E27FC236}">
                  <a16:creationId xmlns:a16="http://schemas.microsoft.com/office/drawing/2014/main" id="{2E9DDDA7-7DE1-B24C-B56A-8ECAC6379B84}"/>
                </a:ext>
              </a:extLst>
            </p:cNvPr>
            <p:cNvSpPr/>
            <p:nvPr/>
          </p:nvSpPr>
          <p:spPr>
            <a:xfrm>
              <a:off x="6352111" y="2619446"/>
              <a:ext cx="42887" cy="159920"/>
            </a:xfrm>
            <a:custGeom>
              <a:avLst/>
              <a:gdLst/>
              <a:ahLst/>
              <a:cxnLst/>
              <a:rect l="l" t="t" r="r" b="b"/>
              <a:pathLst>
                <a:path w="2836" h="10575" extrusionOk="0">
                  <a:moveTo>
                    <a:pt x="1" y="0"/>
                  </a:moveTo>
                  <a:lnTo>
                    <a:pt x="1" y="10574"/>
                  </a:lnTo>
                  <a:lnTo>
                    <a:pt x="2836" y="10574"/>
                  </a:lnTo>
                  <a:lnTo>
                    <a:pt x="2836"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77" name="Google Shape;862;p25">
              <a:extLst>
                <a:ext uri="{FF2B5EF4-FFF2-40B4-BE49-F238E27FC236}">
                  <a16:creationId xmlns:a16="http://schemas.microsoft.com/office/drawing/2014/main" id="{2816AF5B-48C8-5D43-95FA-D907DCD0BD97}"/>
                </a:ext>
              </a:extLst>
            </p:cNvPr>
            <p:cNvSpPr/>
            <p:nvPr/>
          </p:nvSpPr>
          <p:spPr>
            <a:xfrm>
              <a:off x="6341525" y="2619446"/>
              <a:ext cx="0" cy="160419"/>
            </a:xfrm>
            <a:custGeom>
              <a:avLst/>
              <a:gdLst/>
              <a:ahLst/>
              <a:cxnLst/>
              <a:rect l="l" t="t" r="r" b="b"/>
              <a:pathLst>
                <a:path h="10608" fill="none" extrusionOk="0">
                  <a:moveTo>
                    <a:pt x="0" y="0"/>
                  </a:moveTo>
                  <a:lnTo>
                    <a:pt x="0" y="10608"/>
                  </a:lnTo>
                </a:path>
              </a:pathLst>
            </a:custGeom>
            <a:noFill/>
            <a:ln w="33350" cap="rnd" cmpd="sng">
              <a:solidFill>
                <a:srgbClr val="A3A3A3"/>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78" name="Google Shape;863;p25">
              <a:extLst>
                <a:ext uri="{FF2B5EF4-FFF2-40B4-BE49-F238E27FC236}">
                  <a16:creationId xmlns:a16="http://schemas.microsoft.com/office/drawing/2014/main" id="{5F552BE2-66AD-5142-8846-131EE57A35B3}"/>
                </a:ext>
              </a:extLst>
            </p:cNvPr>
            <p:cNvSpPr/>
            <p:nvPr/>
          </p:nvSpPr>
          <p:spPr>
            <a:xfrm>
              <a:off x="6202789" y="2619446"/>
              <a:ext cx="15" cy="160419"/>
            </a:xfrm>
            <a:custGeom>
              <a:avLst/>
              <a:gdLst/>
              <a:ahLst/>
              <a:cxnLst/>
              <a:rect l="l" t="t" r="r" b="b"/>
              <a:pathLst>
                <a:path w="1" h="10608" fill="none" extrusionOk="0">
                  <a:moveTo>
                    <a:pt x="1" y="0"/>
                  </a:moveTo>
                  <a:lnTo>
                    <a:pt x="1" y="10608"/>
                  </a:lnTo>
                </a:path>
              </a:pathLst>
            </a:custGeom>
            <a:noFill/>
            <a:ln w="33350" cap="rnd" cmpd="sng">
              <a:solidFill>
                <a:srgbClr val="A3A3A3"/>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79" name="Google Shape;864;p25">
              <a:extLst>
                <a:ext uri="{FF2B5EF4-FFF2-40B4-BE49-F238E27FC236}">
                  <a16:creationId xmlns:a16="http://schemas.microsoft.com/office/drawing/2014/main" id="{3EE77A9C-B4DB-6A4F-9F2D-D558D7CFFFE6}"/>
                </a:ext>
              </a:extLst>
            </p:cNvPr>
            <p:cNvSpPr/>
            <p:nvPr/>
          </p:nvSpPr>
          <p:spPr>
            <a:xfrm>
              <a:off x="6156393" y="2229495"/>
              <a:ext cx="540765" cy="443422"/>
            </a:xfrm>
            <a:custGeom>
              <a:avLst/>
              <a:gdLst/>
              <a:ahLst/>
              <a:cxnLst/>
              <a:rect l="l" t="t" r="r" b="b"/>
              <a:pathLst>
                <a:path w="35759" h="29322" extrusionOk="0">
                  <a:moveTo>
                    <a:pt x="35559" y="1"/>
                  </a:moveTo>
                  <a:lnTo>
                    <a:pt x="0" y="234"/>
                  </a:lnTo>
                  <a:lnTo>
                    <a:pt x="200" y="29322"/>
                  </a:lnTo>
                  <a:lnTo>
                    <a:pt x="35759" y="29088"/>
                  </a:lnTo>
                  <a:lnTo>
                    <a:pt x="35559" y="1"/>
                  </a:lnTo>
                  <a:close/>
                </a:path>
              </a:pathLst>
            </a:custGeom>
            <a:solidFill>
              <a:srgbClr val="FFBD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80" name="Google Shape;865;p25">
              <a:extLst>
                <a:ext uri="{FF2B5EF4-FFF2-40B4-BE49-F238E27FC236}">
                  <a16:creationId xmlns:a16="http://schemas.microsoft.com/office/drawing/2014/main" id="{B1E6F9A3-2589-AD4D-824E-13400BF464D7}"/>
                </a:ext>
              </a:extLst>
            </p:cNvPr>
            <p:cNvSpPr/>
            <p:nvPr/>
          </p:nvSpPr>
          <p:spPr>
            <a:xfrm>
              <a:off x="6151841" y="2231008"/>
              <a:ext cx="305202" cy="442424"/>
            </a:xfrm>
            <a:custGeom>
              <a:avLst/>
              <a:gdLst/>
              <a:ahLst/>
              <a:cxnLst/>
              <a:rect l="l" t="t" r="r" b="b"/>
              <a:pathLst>
                <a:path w="20182" h="29256" extrusionOk="0">
                  <a:moveTo>
                    <a:pt x="19982" y="1"/>
                  </a:moveTo>
                  <a:lnTo>
                    <a:pt x="1" y="134"/>
                  </a:lnTo>
                  <a:lnTo>
                    <a:pt x="201" y="29255"/>
                  </a:lnTo>
                  <a:lnTo>
                    <a:pt x="20182" y="29122"/>
                  </a:lnTo>
                  <a:lnTo>
                    <a:pt x="19982" y="1"/>
                  </a:lnTo>
                  <a:close/>
                </a:path>
              </a:pathLst>
            </a:custGeom>
            <a:solidFill>
              <a:srgbClr val="FA81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81" name="Google Shape;866;p25">
              <a:extLst>
                <a:ext uri="{FF2B5EF4-FFF2-40B4-BE49-F238E27FC236}">
                  <a16:creationId xmlns:a16="http://schemas.microsoft.com/office/drawing/2014/main" id="{48E46182-986F-F648-BA3B-D5CC6A5F57BF}"/>
                </a:ext>
              </a:extLst>
            </p:cNvPr>
            <p:cNvSpPr/>
            <p:nvPr/>
          </p:nvSpPr>
          <p:spPr>
            <a:xfrm>
              <a:off x="6073657" y="1804248"/>
              <a:ext cx="649224" cy="622503"/>
            </a:xfrm>
            <a:custGeom>
              <a:avLst/>
              <a:gdLst/>
              <a:ahLst/>
              <a:cxnLst/>
              <a:rect l="l" t="t" r="r" b="b"/>
              <a:pathLst>
                <a:path w="42931" h="41164" extrusionOk="0">
                  <a:moveTo>
                    <a:pt x="42698" y="1"/>
                  </a:moveTo>
                  <a:lnTo>
                    <a:pt x="1" y="301"/>
                  </a:lnTo>
                  <a:lnTo>
                    <a:pt x="201" y="34359"/>
                  </a:lnTo>
                  <a:cubicBezTo>
                    <a:pt x="234" y="38141"/>
                    <a:pt x="3303" y="41164"/>
                    <a:pt x="7077" y="41164"/>
                  </a:cubicBezTo>
                  <a:cubicBezTo>
                    <a:pt x="7098" y="41164"/>
                    <a:pt x="7118" y="41164"/>
                    <a:pt x="7139" y="41164"/>
                  </a:cubicBezTo>
                  <a:lnTo>
                    <a:pt x="42931" y="40897"/>
                  </a:lnTo>
                  <a:lnTo>
                    <a:pt x="42698" y="1"/>
                  </a:lnTo>
                  <a:close/>
                </a:path>
              </a:pathLst>
            </a:custGeom>
            <a:solidFill>
              <a:srgbClr val="FA81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82" name="Google Shape;867;p25">
              <a:extLst>
                <a:ext uri="{FF2B5EF4-FFF2-40B4-BE49-F238E27FC236}">
                  <a16:creationId xmlns:a16="http://schemas.microsoft.com/office/drawing/2014/main" id="{C2D7584C-CEE8-7547-96F1-66E6926611CF}"/>
                </a:ext>
              </a:extLst>
            </p:cNvPr>
            <p:cNvSpPr/>
            <p:nvPr/>
          </p:nvSpPr>
          <p:spPr>
            <a:xfrm>
              <a:off x="5759392" y="1325800"/>
              <a:ext cx="1316096" cy="1092933"/>
            </a:xfrm>
            <a:custGeom>
              <a:avLst/>
              <a:gdLst/>
              <a:ahLst/>
              <a:cxnLst/>
              <a:rect l="l" t="t" r="r" b="b"/>
              <a:pathLst>
                <a:path w="87029" h="72272" extrusionOk="0">
                  <a:moveTo>
                    <a:pt x="66402" y="1"/>
                  </a:moveTo>
                  <a:cubicBezTo>
                    <a:pt x="65943" y="1"/>
                    <a:pt x="65477" y="113"/>
                    <a:pt x="65046" y="350"/>
                  </a:cubicBezTo>
                  <a:lnTo>
                    <a:pt x="1768" y="36842"/>
                  </a:lnTo>
                  <a:cubicBezTo>
                    <a:pt x="467" y="37610"/>
                    <a:pt x="0" y="39278"/>
                    <a:pt x="767" y="40612"/>
                  </a:cubicBezTo>
                  <a:lnTo>
                    <a:pt x="18246" y="70900"/>
                  </a:lnTo>
                  <a:cubicBezTo>
                    <a:pt x="18739" y="71774"/>
                    <a:pt x="19669" y="72272"/>
                    <a:pt x="20620" y="72272"/>
                  </a:cubicBezTo>
                  <a:cubicBezTo>
                    <a:pt x="21085" y="72272"/>
                    <a:pt x="21555" y="72153"/>
                    <a:pt x="21982" y="71901"/>
                  </a:cubicBezTo>
                  <a:lnTo>
                    <a:pt x="85294" y="35441"/>
                  </a:lnTo>
                  <a:cubicBezTo>
                    <a:pt x="86562" y="34674"/>
                    <a:pt x="87029" y="33006"/>
                    <a:pt x="86295" y="31672"/>
                  </a:cubicBezTo>
                  <a:lnTo>
                    <a:pt x="68816" y="1350"/>
                  </a:lnTo>
                  <a:cubicBezTo>
                    <a:pt x="68296" y="492"/>
                    <a:pt x="67364" y="1"/>
                    <a:pt x="66402" y="1"/>
                  </a:cubicBezTo>
                  <a:close/>
                </a:path>
              </a:pathLst>
            </a:custGeom>
            <a:solidFill>
              <a:srgbClr val="5ED1C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83" name="Google Shape;868;p25">
              <a:extLst>
                <a:ext uri="{FF2B5EF4-FFF2-40B4-BE49-F238E27FC236}">
                  <a16:creationId xmlns:a16="http://schemas.microsoft.com/office/drawing/2014/main" id="{6BB82554-63FC-BC4D-AC8F-08E077A70621}"/>
                </a:ext>
              </a:extLst>
            </p:cNvPr>
            <p:cNvSpPr/>
            <p:nvPr/>
          </p:nvSpPr>
          <p:spPr>
            <a:xfrm>
              <a:off x="5952085" y="1414812"/>
              <a:ext cx="987711" cy="879268"/>
            </a:xfrm>
            <a:custGeom>
              <a:avLst/>
              <a:gdLst/>
              <a:ahLst/>
              <a:cxnLst/>
              <a:rect l="l" t="t" r="r" b="b"/>
              <a:pathLst>
                <a:path w="65314" h="58143" extrusionOk="0">
                  <a:moveTo>
                    <a:pt x="47634" y="1"/>
                  </a:moveTo>
                  <a:lnTo>
                    <a:pt x="0" y="27454"/>
                  </a:lnTo>
                  <a:lnTo>
                    <a:pt x="17680" y="58143"/>
                  </a:lnTo>
                  <a:lnTo>
                    <a:pt x="65314" y="30656"/>
                  </a:lnTo>
                  <a:lnTo>
                    <a:pt x="47634" y="1"/>
                  </a:lnTo>
                  <a:close/>
                </a:path>
              </a:pathLst>
            </a:custGeom>
            <a:solidFill>
              <a:srgbClr val="FA81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84" name="Google Shape;869;p25">
              <a:extLst>
                <a:ext uri="{FF2B5EF4-FFF2-40B4-BE49-F238E27FC236}">
                  <a16:creationId xmlns:a16="http://schemas.microsoft.com/office/drawing/2014/main" id="{E1057138-0FAC-5F46-9D6F-BB297E1F47A2}"/>
                </a:ext>
              </a:extLst>
            </p:cNvPr>
            <p:cNvSpPr/>
            <p:nvPr/>
          </p:nvSpPr>
          <p:spPr>
            <a:xfrm>
              <a:off x="6731023" y="1566657"/>
              <a:ext cx="62048" cy="107460"/>
            </a:xfrm>
            <a:custGeom>
              <a:avLst/>
              <a:gdLst/>
              <a:ahLst/>
              <a:cxnLst/>
              <a:rect l="l" t="t" r="r" b="b"/>
              <a:pathLst>
                <a:path w="4103" h="7106" fill="none" extrusionOk="0">
                  <a:moveTo>
                    <a:pt x="0" y="1"/>
                  </a:moveTo>
                  <a:lnTo>
                    <a:pt x="4103" y="7106"/>
                  </a:lnTo>
                </a:path>
              </a:pathLst>
            </a:custGeom>
            <a:noFill/>
            <a:ln w="15850" cap="rnd" cmpd="sng">
              <a:solidFill>
                <a:srgbClr val="353535"/>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85" name="Google Shape;870;p25">
              <a:extLst>
                <a:ext uri="{FF2B5EF4-FFF2-40B4-BE49-F238E27FC236}">
                  <a16:creationId xmlns:a16="http://schemas.microsoft.com/office/drawing/2014/main" id="{0DC2AB61-2AE8-8949-B60F-57C8441750B4}"/>
                </a:ext>
              </a:extLst>
            </p:cNvPr>
            <p:cNvSpPr/>
            <p:nvPr/>
          </p:nvSpPr>
          <p:spPr>
            <a:xfrm>
              <a:off x="5929386" y="2039329"/>
              <a:ext cx="144783" cy="145297"/>
            </a:xfrm>
            <a:custGeom>
              <a:avLst/>
              <a:gdLst/>
              <a:ahLst/>
              <a:cxnLst/>
              <a:rect l="l" t="t" r="r" b="b"/>
              <a:pathLst>
                <a:path w="9574" h="9608" fill="none" extrusionOk="0">
                  <a:moveTo>
                    <a:pt x="6872" y="8440"/>
                  </a:moveTo>
                  <a:cubicBezTo>
                    <a:pt x="4871" y="9607"/>
                    <a:pt x="2335" y="8873"/>
                    <a:pt x="1168" y="6872"/>
                  </a:cubicBezTo>
                  <a:cubicBezTo>
                    <a:pt x="0" y="4870"/>
                    <a:pt x="701" y="2335"/>
                    <a:pt x="2702" y="1168"/>
                  </a:cubicBezTo>
                  <a:cubicBezTo>
                    <a:pt x="4704" y="0"/>
                    <a:pt x="7239" y="701"/>
                    <a:pt x="8406" y="2702"/>
                  </a:cubicBezTo>
                  <a:cubicBezTo>
                    <a:pt x="9574" y="4704"/>
                    <a:pt x="8873" y="7272"/>
                    <a:pt x="6872" y="8440"/>
                  </a:cubicBezTo>
                  <a:close/>
                </a:path>
              </a:pathLst>
            </a:custGeom>
            <a:noFill/>
            <a:ln w="10850" cap="flat" cmpd="sng">
              <a:solidFill>
                <a:srgbClr val="FA8175"/>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86" name="Google Shape;871;p25">
              <a:extLst>
                <a:ext uri="{FF2B5EF4-FFF2-40B4-BE49-F238E27FC236}">
                  <a16:creationId xmlns:a16="http://schemas.microsoft.com/office/drawing/2014/main" id="{0AF15F1C-BBA0-B24D-8CEA-B91FF814C791}"/>
                </a:ext>
              </a:extLst>
            </p:cNvPr>
            <p:cNvSpPr/>
            <p:nvPr/>
          </p:nvSpPr>
          <p:spPr>
            <a:xfrm>
              <a:off x="6785495" y="1588948"/>
              <a:ext cx="24226" cy="21368"/>
            </a:xfrm>
            <a:custGeom>
              <a:avLst/>
              <a:gdLst/>
              <a:ahLst/>
              <a:cxnLst/>
              <a:rect l="l" t="t" r="r" b="b"/>
              <a:pathLst>
                <a:path w="1602" h="1413" extrusionOk="0">
                  <a:moveTo>
                    <a:pt x="782" y="0"/>
                  </a:moveTo>
                  <a:cubicBezTo>
                    <a:pt x="662" y="0"/>
                    <a:pt x="541" y="30"/>
                    <a:pt x="434" y="94"/>
                  </a:cubicBezTo>
                  <a:cubicBezTo>
                    <a:pt x="101" y="261"/>
                    <a:pt x="1" y="728"/>
                    <a:pt x="201" y="1062"/>
                  </a:cubicBezTo>
                  <a:cubicBezTo>
                    <a:pt x="310" y="1280"/>
                    <a:pt x="548" y="1413"/>
                    <a:pt x="793" y="1413"/>
                  </a:cubicBezTo>
                  <a:cubicBezTo>
                    <a:pt x="922" y="1413"/>
                    <a:pt x="1053" y="1376"/>
                    <a:pt x="1168" y="1295"/>
                  </a:cubicBezTo>
                  <a:cubicBezTo>
                    <a:pt x="1535" y="1128"/>
                    <a:pt x="1602" y="695"/>
                    <a:pt x="1402" y="361"/>
                  </a:cubicBezTo>
                  <a:cubicBezTo>
                    <a:pt x="1289" y="135"/>
                    <a:pt x="1037" y="0"/>
                    <a:pt x="782" y="0"/>
                  </a:cubicBezTo>
                  <a:close/>
                </a:path>
              </a:pathLst>
            </a:custGeom>
            <a:solidFill>
              <a:srgbClr val="DEDED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87" name="Google Shape;872;p25">
              <a:extLst>
                <a:ext uri="{FF2B5EF4-FFF2-40B4-BE49-F238E27FC236}">
                  <a16:creationId xmlns:a16="http://schemas.microsoft.com/office/drawing/2014/main" id="{656C5C7D-6E45-794A-8845-8492D4FA178B}"/>
                </a:ext>
              </a:extLst>
            </p:cNvPr>
            <p:cNvSpPr/>
            <p:nvPr/>
          </p:nvSpPr>
          <p:spPr>
            <a:xfrm>
              <a:off x="6102978" y="1382041"/>
              <a:ext cx="267865" cy="303493"/>
            </a:xfrm>
            <a:custGeom>
              <a:avLst/>
              <a:gdLst/>
              <a:ahLst/>
              <a:cxnLst/>
              <a:rect l="l" t="t" r="r" b="b"/>
              <a:pathLst>
                <a:path w="17713" h="20069" extrusionOk="0">
                  <a:moveTo>
                    <a:pt x="6592" y="1"/>
                  </a:moveTo>
                  <a:cubicBezTo>
                    <a:pt x="5837" y="1"/>
                    <a:pt x="5073" y="194"/>
                    <a:pt x="4370" y="600"/>
                  </a:cubicBezTo>
                  <a:lnTo>
                    <a:pt x="2869" y="1467"/>
                  </a:lnTo>
                  <a:cubicBezTo>
                    <a:pt x="768" y="2735"/>
                    <a:pt x="1" y="5437"/>
                    <a:pt x="1268" y="7572"/>
                  </a:cubicBezTo>
                  <a:lnTo>
                    <a:pt x="7272" y="17813"/>
                  </a:lnTo>
                  <a:cubicBezTo>
                    <a:pt x="8097" y="19260"/>
                    <a:pt x="9575" y="20068"/>
                    <a:pt x="11102" y="20068"/>
                  </a:cubicBezTo>
                  <a:cubicBezTo>
                    <a:pt x="11862" y="20068"/>
                    <a:pt x="12634" y="19868"/>
                    <a:pt x="13343" y="19447"/>
                  </a:cubicBezTo>
                  <a:lnTo>
                    <a:pt x="14845" y="18580"/>
                  </a:lnTo>
                  <a:cubicBezTo>
                    <a:pt x="16979" y="17312"/>
                    <a:pt x="17713" y="14610"/>
                    <a:pt x="16479" y="12475"/>
                  </a:cubicBezTo>
                  <a:lnTo>
                    <a:pt x="10475" y="2235"/>
                  </a:lnTo>
                  <a:cubicBezTo>
                    <a:pt x="9624" y="803"/>
                    <a:pt x="8129" y="1"/>
                    <a:pt x="6592" y="1"/>
                  </a:cubicBezTo>
                  <a:close/>
                </a:path>
              </a:pathLst>
            </a:custGeom>
            <a:solidFill>
              <a:srgbClr val="FFBD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88" name="Google Shape;873;p25">
              <a:extLst>
                <a:ext uri="{FF2B5EF4-FFF2-40B4-BE49-F238E27FC236}">
                  <a16:creationId xmlns:a16="http://schemas.microsoft.com/office/drawing/2014/main" id="{65284117-4A29-3A46-B6D6-17D99AADACAE}"/>
                </a:ext>
              </a:extLst>
            </p:cNvPr>
            <p:cNvSpPr/>
            <p:nvPr/>
          </p:nvSpPr>
          <p:spPr>
            <a:xfrm>
              <a:off x="5973331" y="1479687"/>
              <a:ext cx="248206" cy="270587"/>
            </a:xfrm>
            <a:custGeom>
              <a:avLst/>
              <a:gdLst/>
              <a:ahLst/>
              <a:cxnLst/>
              <a:rect l="l" t="t" r="r" b="b"/>
              <a:pathLst>
                <a:path w="16413" h="17893" extrusionOk="0">
                  <a:moveTo>
                    <a:pt x="6591" y="0"/>
                  </a:moveTo>
                  <a:cubicBezTo>
                    <a:pt x="5838" y="0"/>
                    <a:pt x="5073" y="197"/>
                    <a:pt x="4371" y="615"/>
                  </a:cubicBezTo>
                  <a:lnTo>
                    <a:pt x="2870" y="1482"/>
                  </a:lnTo>
                  <a:cubicBezTo>
                    <a:pt x="735" y="2749"/>
                    <a:pt x="1" y="5451"/>
                    <a:pt x="1235" y="7586"/>
                  </a:cubicBezTo>
                  <a:lnTo>
                    <a:pt x="5938" y="15659"/>
                  </a:lnTo>
                  <a:cubicBezTo>
                    <a:pt x="6789" y="17091"/>
                    <a:pt x="8285" y="17892"/>
                    <a:pt x="9822" y="17892"/>
                  </a:cubicBezTo>
                  <a:cubicBezTo>
                    <a:pt x="10576" y="17892"/>
                    <a:pt x="11340" y="17699"/>
                    <a:pt x="12043" y="17293"/>
                  </a:cubicBezTo>
                  <a:lnTo>
                    <a:pt x="13544" y="16426"/>
                  </a:lnTo>
                  <a:cubicBezTo>
                    <a:pt x="15679" y="15158"/>
                    <a:pt x="16413" y="12456"/>
                    <a:pt x="15178" y="10321"/>
                  </a:cubicBezTo>
                  <a:lnTo>
                    <a:pt x="10442" y="2249"/>
                  </a:lnTo>
                  <a:cubicBezTo>
                    <a:pt x="9614" y="817"/>
                    <a:pt x="8126" y="0"/>
                    <a:pt x="6591" y="0"/>
                  </a:cubicBezTo>
                  <a:close/>
                </a:path>
              </a:pathLst>
            </a:custGeom>
            <a:solidFill>
              <a:srgbClr val="FFBD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89" name="Google Shape;874;p25">
              <a:extLst>
                <a:ext uri="{FF2B5EF4-FFF2-40B4-BE49-F238E27FC236}">
                  <a16:creationId xmlns:a16="http://schemas.microsoft.com/office/drawing/2014/main" id="{A98E0FF4-242F-C54E-A377-18AF8602E83A}"/>
                </a:ext>
              </a:extLst>
            </p:cNvPr>
            <p:cNvSpPr/>
            <p:nvPr/>
          </p:nvSpPr>
          <p:spPr>
            <a:xfrm>
              <a:off x="6257335" y="1325830"/>
              <a:ext cx="248705" cy="270587"/>
            </a:xfrm>
            <a:custGeom>
              <a:avLst/>
              <a:gdLst/>
              <a:ahLst/>
              <a:cxnLst/>
              <a:rect l="l" t="t" r="r" b="b"/>
              <a:pathLst>
                <a:path w="16446" h="17893" extrusionOk="0">
                  <a:moveTo>
                    <a:pt x="6610" y="0"/>
                  </a:moveTo>
                  <a:cubicBezTo>
                    <a:pt x="5857" y="0"/>
                    <a:pt x="5096" y="197"/>
                    <a:pt x="4404" y="615"/>
                  </a:cubicBezTo>
                  <a:lnTo>
                    <a:pt x="2903" y="1482"/>
                  </a:lnTo>
                  <a:cubicBezTo>
                    <a:pt x="768" y="2749"/>
                    <a:pt x="1" y="5451"/>
                    <a:pt x="1268" y="7586"/>
                  </a:cubicBezTo>
                  <a:lnTo>
                    <a:pt x="5972" y="15659"/>
                  </a:lnTo>
                  <a:cubicBezTo>
                    <a:pt x="6822" y="17091"/>
                    <a:pt x="8318" y="17892"/>
                    <a:pt x="9855" y="17892"/>
                  </a:cubicBezTo>
                  <a:cubicBezTo>
                    <a:pt x="10609" y="17892"/>
                    <a:pt x="11373" y="17699"/>
                    <a:pt x="12076" y="17293"/>
                  </a:cubicBezTo>
                  <a:lnTo>
                    <a:pt x="13577" y="16426"/>
                  </a:lnTo>
                  <a:cubicBezTo>
                    <a:pt x="15679" y="15158"/>
                    <a:pt x="16446" y="12456"/>
                    <a:pt x="15178" y="10322"/>
                  </a:cubicBezTo>
                  <a:lnTo>
                    <a:pt x="10475" y="2249"/>
                  </a:lnTo>
                  <a:cubicBezTo>
                    <a:pt x="9647" y="817"/>
                    <a:pt x="8144" y="0"/>
                    <a:pt x="6610" y="0"/>
                  </a:cubicBezTo>
                  <a:close/>
                </a:path>
              </a:pathLst>
            </a:custGeom>
            <a:solidFill>
              <a:srgbClr val="FFBD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90" name="Google Shape;875;p25">
              <a:extLst>
                <a:ext uri="{FF2B5EF4-FFF2-40B4-BE49-F238E27FC236}">
                  <a16:creationId xmlns:a16="http://schemas.microsoft.com/office/drawing/2014/main" id="{E0E7EC23-70EA-E142-8A29-7994F112F589}"/>
                </a:ext>
              </a:extLst>
            </p:cNvPr>
            <p:cNvSpPr/>
            <p:nvPr/>
          </p:nvSpPr>
          <p:spPr>
            <a:xfrm>
              <a:off x="5862361" y="1610846"/>
              <a:ext cx="229529" cy="237287"/>
            </a:xfrm>
            <a:custGeom>
              <a:avLst/>
              <a:gdLst/>
              <a:ahLst/>
              <a:cxnLst/>
              <a:rect l="l" t="t" r="r" b="b"/>
              <a:pathLst>
                <a:path w="15178" h="15691" extrusionOk="0">
                  <a:moveTo>
                    <a:pt x="6590" y="0"/>
                  </a:moveTo>
                  <a:cubicBezTo>
                    <a:pt x="5837" y="0"/>
                    <a:pt x="5073" y="197"/>
                    <a:pt x="4370" y="614"/>
                  </a:cubicBezTo>
                  <a:lnTo>
                    <a:pt x="2869" y="1482"/>
                  </a:lnTo>
                  <a:cubicBezTo>
                    <a:pt x="734" y="2749"/>
                    <a:pt x="0" y="5451"/>
                    <a:pt x="1234" y="7586"/>
                  </a:cubicBezTo>
                  <a:lnTo>
                    <a:pt x="4704" y="13457"/>
                  </a:lnTo>
                  <a:cubicBezTo>
                    <a:pt x="5532" y="14889"/>
                    <a:pt x="7035" y="15691"/>
                    <a:pt x="8569" y="15691"/>
                  </a:cubicBezTo>
                  <a:cubicBezTo>
                    <a:pt x="9322" y="15691"/>
                    <a:pt x="10083" y="15498"/>
                    <a:pt x="10775" y="15091"/>
                  </a:cubicBezTo>
                  <a:lnTo>
                    <a:pt x="12276" y="14191"/>
                  </a:lnTo>
                  <a:cubicBezTo>
                    <a:pt x="14411" y="12957"/>
                    <a:pt x="15178" y="10255"/>
                    <a:pt x="13910" y="8120"/>
                  </a:cubicBezTo>
                  <a:lnTo>
                    <a:pt x="10441" y="2249"/>
                  </a:lnTo>
                  <a:cubicBezTo>
                    <a:pt x="9613" y="817"/>
                    <a:pt x="8125" y="0"/>
                    <a:pt x="6590" y="0"/>
                  </a:cubicBezTo>
                  <a:close/>
                </a:path>
              </a:pathLst>
            </a:custGeom>
            <a:solidFill>
              <a:srgbClr val="FFBD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91" name="Google Shape;876;p25">
              <a:extLst>
                <a:ext uri="{FF2B5EF4-FFF2-40B4-BE49-F238E27FC236}">
                  <a16:creationId xmlns:a16="http://schemas.microsoft.com/office/drawing/2014/main" id="{26ACCE82-5AC1-B542-B3D1-CA6F9F2B2351}"/>
                </a:ext>
              </a:extLst>
            </p:cNvPr>
            <p:cNvSpPr/>
            <p:nvPr/>
          </p:nvSpPr>
          <p:spPr>
            <a:xfrm>
              <a:off x="6109981" y="2668882"/>
              <a:ext cx="629550" cy="350600"/>
            </a:xfrm>
            <a:custGeom>
              <a:avLst/>
              <a:gdLst/>
              <a:ahLst/>
              <a:cxnLst/>
              <a:rect l="l" t="t" r="r" b="b"/>
              <a:pathLst>
                <a:path w="41630" h="23184" extrusionOk="0">
                  <a:moveTo>
                    <a:pt x="100" y="0"/>
                  </a:moveTo>
                  <a:lnTo>
                    <a:pt x="0" y="23117"/>
                  </a:lnTo>
                  <a:lnTo>
                    <a:pt x="41497" y="23183"/>
                  </a:lnTo>
                  <a:lnTo>
                    <a:pt x="41630" y="0"/>
                  </a:ln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92" name="Google Shape;877;p25">
              <a:extLst>
                <a:ext uri="{FF2B5EF4-FFF2-40B4-BE49-F238E27FC236}">
                  <a16:creationId xmlns:a16="http://schemas.microsoft.com/office/drawing/2014/main" id="{9F7F2E6E-A172-3E44-9F76-C0E8BB9AC391}"/>
                </a:ext>
              </a:extLst>
            </p:cNvPr>
            <p:cNvSpPr/>
            <p:nvPr/>
          </p:nvSpPr>
          <p:spPr>
            <a:xfrm>
              <a:off x="6109981" y="2843911"/>
              <a:ext cx="629550" cy="175572"/>
            </a:xfrm>
            <a:custGeom>
              <a:avLst/>
              <a:gdLst/>
              <a:ahLst/>
              <a:cxnLst/>
              <a:rect l="l" t="t" r="r" b="b"/>
              <a:pathLst>
                <a:path w="41630" h="11610" extrusionOk="0">
                  <a:moveTo>
                    <a:pt x="41630" y="1"/>
                  </a:moveTo>
                  <a:lnTo>
                    <a:pt x="0" y="11609"/>
                  </a:lnTo>
                  <a:lnTo>
                    <a:pt x="41497" y="11609"/>
                  </a:lnTo>
                  <a:lnTo>
                    <a:pt x="41630" y="1"/>
                  </a:lnTo>
                  <a:close/>
                </a:path>
              </a:pathLst>
            </a:custGeom>
            <a:solidFill>
              <a:srgbClr val="5959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93" name="Google Shape;878;p25">
              <a:extLst>
                <a:ext uri="{FF2B5EF4-FFF2-40B4-BE49-F238E27FC236}">
                  <a16:creationId xmlns:a16="http://schemas.microsoft.com/office/drawing/2014/main" id="{964D4F8A-D6AE-A94B-BB11-20D892CCFD22}"/>
                </a:ext>
              </a:extLst>
            </p:cNvPr>
            <p:cNvSpPr/>
            <p:nvPr/>
          </p:nvSpPr>
          <p:spPr>
            <a:xfrm>
              <a:off x="6154881" y="2605821"/>
              <a:ext cx="542792" cy="68112"/>
            </a:xfrm>
            <a:custGeom>
              <a:avLst/>
              <a:gdLst/>
              <a:ahLst/>
              <a:cxnLst/>
              <a:rect l="l" t="t" r="r" b="b"/>
              <a:pathLst>
                <a:path w="35893" h="4504" extrusionOk="0">
                  <a:moveTo>
                    <a:pt x="35892" y="0"/>
                  </a:moveTo>
                  <a:lnTo>
                    <a:pt x="0" y="100"/>
                  </a:lnTo>
                  <a:lnTo>
                    <a:pt x="33" y="4504"/>
                  </a:lnTo>
                  <a:lnTo>
                    <a:pt x="35892" y="4370"/>
                  </a:lnTo>
                  <a:lnTo>
                    <a:pt x="35892" y="0"/>
                  </a:ln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94" name="Google Shape;879;p25">
              <a:extLst>
                <a:ext uri="{FF2B5EF4-FFF2-40B4-BE49-F238E27FC236}">
                  <a16:creationId xmlns:a16="http://schemas.microsoft.com/office/drawing/2014/main" id="{52E3E2FA-AFAE-5845-837D-91EC5F9682A7}"/>
                </a:ext>
              </a:extLst>
            </p:cNvPr>
            <p:cNvSpPr/>
            <p:nvPr/>
          </p:nvSpPr>
          <p:spPr>
            <a:xfrm>
              <a:off x="6391959" y="2051609"/>
              <a:ext cx="501432" cy="494022"/>
            </a:xfrm>
            <a:custGeom>
              <a:avLst/>
              <a:gdLst/>
              <a:ahLst/>
              <a:cxnLst/>
              <a:rect l="l" t="t" r="r" b="b"/>
              <a:pathLst>
                <a:path w="33158" h="32668" extrusionOk="0">
                  <a:moveTo>
                    <a:pt x="24168" y="1"/>
                  </a:moveTo>
                  <a:cubicBezTo>
                    <a:pt x="19400" y="1"/>
                    <a:pt x="13174" y="3591"/>
                    <a:pt x="8307" y="9662"/>
                  </a:cubicBezTo>
                  <a:cubicBezTo>
                    <a:pt x="1669" y="17902"/>
                    <a:pt x="1" y="27542"/>
                    <a:pt x="4571" y="31245"/>
                  </a:cubicBezTo>
                  <a:cubicBezTo>
                    <a:pt x="5773" y="32210"/>
                    <a:pt x="7287" y="32667"/>
                    <a:pt x="8986" y="32667"/>
                  </a:cubicBezTo>
                  <a:cubicBezTo>
                    <a:pt x="13746" y="32667"/>
                    <a:pt x="19960" y="29077"/>
                    <a:pt x="24852" y="23005"/>
                  </a:cubicBezTo>
                  <a:cubicBezTo>
                    <a:pt x="31490" y="14766"/>
                    <a:pt x="33158" y="5126"/>
                    <a:pt x="28588" y="1423"/>
                  </a:cubicBezTo>
                  <a:cubicBezTo>
                    <a:pt x="27386" y="458"/>
                    <a:pt x="25870" y="1"/>
                    <a:pt x="24168" y="1"/>
                  </a:cubicBezTo>
                  <a:close/>
                </a:path>
              </a:pathLst>
            </a:custGeom>
            <a:solidFill>
              <a:srgbClr val="FFBD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95" name="Google Shape;880;p25">
              <a:extLst>
                <a:ext uri="{FF2B5EF4-FFF2-40B4-BE49-F238E27FC236}">
                  <a16:creationId xmlns:a16="http://schemas.microsoft.com/office/drawing/2014/main" id="{D0C770AE-847F-6C4B-B07C-8508DBA20B9E}"/>
                </a:ext>
              </a:extLst>
            </p:cNvPr>
            <p:cNvSpPr/>
            <p:nvPr/>
          </p:nvSpPr>
          <p:spPr>
            <a:xfrm>
              <a:off x="6157905" y="2799027"/>
              <a:ext cx="89797" cy="89797"/>
            </a:xfrm>
            <a:custGeom>
              <a:avLst/>
              <a:gdLst/>
              <a:ahLst/>
              <a:cxnLst/>
              <a:rect l="l" t="t" r="r" b="b"/>
              <a:pathLst>
                <a:path w="5938" h="5938" extrusionOk="0">
                  <a:moveTo>
                    <a:pt x="2969" y="0"/>
                  </a:moveTo>
                  <a:cubicBezTo>
                    <a:pt x="1334" y="0"/>
                    <a:pt x="0" y="1334"/>
                    <a:pt x="0" y="2969"/>
                  </a:cubicBezTo>
                  <a:cubicBezTo>
                    <a:pt x="0" y="4603"/>
                    <a:pt x="1334" y="5938"/>
                    <a:pt x="2969" y="5938"/>
                  </a:cubicBezTo>
                  <a:cubicBezTo>
                    <a:pt x="4603" y="5938"/>
                    <a:pt x="5938" y="4603"/>
                    <a:pt x="5938" y="2969"/>
                  </a:cubicBezTo>
                  <a:cubicBezTo>
                    <a:pt x="5938" y="1301"/>
                    <a:pt x="4603" y="0"/>
                    <a:pt x="2969" y="0"/>
                  </a:cubicBezTo>
                  <a:close/>
                </a:path>
              </a:pathLst>
            </a:custGeom>
            <a:solidFill>
              <a:srgbClr val="5959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cxnSp>
          <p:nvCxnSpPr>
            <p:cNvPr id="296" name="Google Shape;881;p25">
              <a:extLst>
                <a:ext uri="{FF2B5EF4-FFF2-40B4-BE49-F238E27FC236}">
                  <a16:creationId xmlns:a16="http://schemas.microsoft.com/office/drawing/2014/main" id="{DAD173DA-AC5B-0747-8FD8-355981941993}"/>
                </a:ext>
              </a:extLst>
            </p:cNvPr>
            <p:cNvCxnSpPr/>
            <p:nvPr/>
          </p:nvCxnSpPr>
          <p:spPr>
            <a:xfrm rot="10800000">
              <a:off x="6010031" y="1627621"/>
              <a:ext cx="57900" cy="100500"/>
            </a:xfrm>
            <a:prstGeom prst="straightConnector1">
              <a:avLst/>
            </a:prstGeom>
            <a:noFill/>
            <a:ln w="19050" cap="flat" cmpd="sng">
              <a:solidFill>
                <a:srgbClr val="FA8175"/>
              </a:solidFill>
              <a:prstDash val="solid"/>
              <a:round/>
              <a:headEnd type="none" w="med" len="med"/>
              <a:tailEnd type="none" w="med" len="med"/>
            </a:ln>
          </p:spPr>
        </p:cxnSp>
        <p:cxnSp>
          <p:nvCxnSpPr>
            <p:cNvPr id="297" name="Google Shape;882;p25">
              <a:extLst>
                <a:ext uri="{FF2B5EF4-FFF2-40B4-BE49-F238E27FC236}">
                  <a16:creationId xmlns:a16="http://schemas.microsoft.com/office/drawing/2014/main" id="{93A2026D-0B30-D24F-B944-DDE97F7AE483}"/>
                </a:ext>
              </a:extLst>
            </p:cNvPr>
            <p:cNvCxnSpPr/>
            <p:nvPr/>
          </p:nvCxnSpPr>
          <p:spPr>
            <a:xfrm rot="10800000">
              <a:off x="6125226" y="1500946"/>
              <a:ext cx="88200" cy="149400"/>
            </a:xfrm>
            <a:prstGeom prst="straightConnector1">
              <a:avLst/>
            </a:prstGeom>
            <a:noFill/>
            <a:ln w="19050" cap="flat" cmpd="sng">
              <a:solidFill>
                <a:srgbClr val="FA8175"/>
              </a:solidFill>
              <a:prstDash val="solid"/>
              <a:round/>
              <a:headEnd type="none" w="med" len="med"/>
              <a:tailEnd type="none" w="med" len="med"/>
            </a:ln>
          </p:spPr>
        </p:cxnSp>
        <p:cxnSp>
          <p:nvCxnSpPr>
            <p:cNvPr id="298" name="Google Shape;883;p25">
              <a:extLst>
                <a:ext uri="{FF2B5EF4-FFF2-40B4-BE49-F238E27FC236}">
                  <a16:creationId xmlns:a16="http://schemas.microsoft.com/office/drawing/2014/main" id="{B9259C99-E56D-A343-9ED3-0AF82B23C018}"/>
                </a:ext>
              </a:extLst>
            </p:cNvPr>
            <p:cNvCxnSpPr/>
            <p:nvPr/>
          </p:nvCxnSpPr>
          <p:spPr>
            <a:xfrm rot="10800000">
              <a:off x="6264945" y="1420282"/>
              <a:ext cx="88200" cy="149400"/>
            </a:xfrm>
            <a:prstGeom prst="straightConnector1">
              <a:avLst/>
            </a:prstGeom>
            <a:noFill/>
            <a:ln w="19050" cap="flat" cmpd="sng">
              <a:solidFill>
                <a:srgbClr val="FA8175"/>
              </a:solidFill>
              <a:prstDash val="solid"/>
              <a:round/>
              <a:headEnd type="none" w="med" len="med"/>
              <a:tailEnd type="none" w="med" len="med"/>
            </a:ln>
          </p:spPr>
        </p:cxnSp>
        <p:sp>
          <p:nvSpPr>
            <p:cNvPr id="299" name="Google Shape;884;p25">
              <a:extLst>
                <a:ext uri="{FF2B5EF4-FFF2-40B4-BE49-F238E27FC236}">
                  <a16:creationId xmlns:a16="http://schemas.microsoft.com/office/drawing/2014/main" id="{00179BC1-00E2-D94B-8819-879BE04801E4}"/>
                </a:ext>
              </a:extLst>
            </p:cNvPr>
            <p:cNvSpPr/>
            <p:nvPr/>
          </p:nvSpPr>
          <p:spPr>
            <a:xfrm>
              <a:off x="6583978" y="1891641"/>
              <a:ext cx="267865" cy="303493"/>
            </a:xfrm>
            <a:custGeom>
              <a:avLst/>
              <a:gdLst/>
              <a:ahLst/>
              <a:cxnLst/>
              <a:rect l="l" t="t" r="r" b="b"/>
              <a:pathLst>
                <a:path w="17713" h="20069" extrusionOk="0">
                  <a:moveTo>
                    <a:pt x="6592" y="1"/>
                  </a:moveTo>
                  <a:cubicBezTo>
                    <a:pt x="5837" y="1"/>
                    <a:pt x="5073" y="194"/>
                    <a:pt x="4370" y="600"/>
                  </a:cubicBezTo>
                  <a:lnTo>
                    <a:pt x="2869" y="1467"/>
                  </a:lnTo>
                  <a:cubicBezTo>
                    <a:pt x="768" y="2735"/>
                    <a:pt x="1" y="5437"/>
                    <a:pt x="1268" y="7572"/>
                  </a:cubicBezTo>
                  <a:lnTo>
                    <a:pt x="7272" y="17813"/>
                  </a:lnTo>
                  <a:cubicBezTo>
                    <a:pt x="8097" y="19260"/>
                    <a:pt x="9575" y="20068"/>
                    <a:pt x="11102" y="20068"/>
                  </a:cubicBezTo>
                  <a:cubicBezTo>
                    <a:pt x="11862" y="20068"/>
                    <a:pt x="12634" y="19868"/>
                    <a:pt x="13343" y="19447"/>
                  </a:cubicBezTo>
                  <a:lnTo>
                    <a:pt x="14845" y="18580"/>
                  </a:lnTo>
                  <a:cubicBezTo>
                    <a:pt x="16979" y="17312"/>
                    <a:pt x="17713" y="14610"/>
                    <a:pt x="16479" y="12475"/>
                  </a:cubicBezTo>
                  <a:lnTo>
                    <a:pt x="10475" y="2235"/>
                  </a:lnTo>
                  <a:cubicBezTo>
                    <a:pt x="9624" y="803"/>
                    <a:pt x="8129" y="1"/>
                    <a:pt x="6592" y="1"/>
                  </a:cubicBezTo>
                  <a:close/>
                </a:path>
              </a:pathLst>
            </a:custGeom>
            <a:solidFill>
              <a:srgbClr val="FFBD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grpSp>
    </p:spTree>
    <p:extLst>
      <p:ext uri="{BB962C8B-B14F-4D97-AF65-F5344CB8AC3E}">
        <p14:creationId xmlns:p14="http://schemas.microsoft.com/office/powerpoint/2010/main" val="1094047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1B4A67A-9653-474C-8446-7375BD27515E}"/>
              </a:ext>
            </a:extLst>
          </p:cNvPr>
          <p:cNvSpPr>
            <a:spLocks noGrp="1"/>
          </p:cNvSpPr>
          <p:nvPr>
            <p:ph type="title"/>
          </p:nvPr>
        </p:nvSpPr>
        <p:spPr/>
        <p:txBody>
          <a:bodyPr/>
          <a:lstStyle/>
          <a:p>
            <a:pPr algn="ctr"/>
            <a:r>
              <a:rPr lang="tr-TR" sz="3600" b="1" cap="none" dirty="0">
                <a:solidFill>
                  <a:prstClr val="white"/>
                </a:solidFill>
                <a:latin typeface="Tahoma" panose="020B0604030504040204" pitchFamily="34" charset="0"/>
                <a:ea typeface="Tahoma" panose="020B0604030504040204" pitchFamily="34" charset="0"/>
                <a:cs typeface="Tahoma" panose="020B0604030504040204" pitchFamily="34" charset="0"/>
              </a:rPr>
              <a:t>Edimsel Koşullanma (devam)</a:t>
            </a:r>
            <a:endParaRPr dirty="0"/>
          </a:p>
        </p:txBody>
      </p:sp>
      <p:pic>
        <p:nvPicPr>
          <p:cNvPr id="4098" name="Picture 2" descr="Skinner&amp;amp;#39;ın Mucizevi Kutusu | Edimsel Koşullama Nedir? - Psikolezyum">
            <a:extLst>
              <a:ext uri="{FF2B5EF4-FFF2-40B4-BE49-F238E27FC236}">
                <a16:creationId xmlns:a16="http://schemas.microsoft.com/office/drawing/2014/main" id="{E68F1B1E-1A31-DA43-9133-3D2EB638C9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894" y="1978484"/>
            <a:ext cx="4878737" cy="452569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Ähnliches Foto">
            <a:extLst>
              <a:ext uri="{FF2B5EF4-FFF2-40B4-BE49-F238E27FC236}">
                <a16:creationId xmlns:a16="http://schemas.microsoft.com/office/drawing/2014/main" id="{778B45B1-1495-DA42-AEEF-F4E442D1E9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4120" y="2354317"/>
            <a:ext cx="5343149" cy="3774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929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43AC5E4-BE1E-074B-9A7D-1902F3F374DF}"/>
              </a:ext>
            </a:extLst>
          </p:cNvPr>
          <p:cNvSpPr>
            <a:spLocks noGrp="1"/>
          </p:cNvSpPr>
          <p:nvPr>
            <p:ph type="title"/>
          </p:nvPr>
        </p:nvSpPr>
        <p:spPr/>
        <p:txBody>
          <a:bodyPr/>
          <a:lstStyle/>
          <a:p>
            <a:pPr algn="ctr"/>
            <a:r>
              <a:rPr lang="tr-TR" sz="3600" b="1" cap="none" dirty="0">
                <a:solidFill>
                  <a:prstClr val="white"/>
                </a:solidFill>
                <a:latin typeface="Tahoma" panose="020B0604030504040204" pitchFamily="34" charset="0"/>
                <a:ea typeface="Tahoma" panose="020B0604030504040204" pitchFamily="34" charset="0"/>
                <a:cs typeface="Tahoma" panose="020B0604030504040204" pitchFamily="34" charset="0"/>
              </a:rPr>
              <a:t>Edimsel Koşullanma (devam)</a:t>
            </a:r>
            <a:endParaRPr dirty="0"/>
          </a:p>
        </p:txBody>
      </p:sp>
      <p:sp>
        <p:nvSpPr>
          <p:cNvPr id="3" name="Metin kutusu 2">
            <a:extLst>
              <a:ext uri="{FF2B5EF4-FFF2-40B4-BE49-F238E27FC236}">
                <a16:creationId xmlns:a16="http://schemas.microsoft.com/office/drawing/2014/main" id="{55894BB2-A3CD-974A-83CB-7F161A9808E2}"/>
              </a:ext>
            </a:extLst>
          </p:cNvPr>
          <p:cNvSpPr txBox="1"/>
          <p:nvPr/>
        </p:nvSpPr>
        <p:spPr>
          <a:xfrm>
            <a:off x="2350001" y="2297457"/>
            <a:ext cx="9392942" cy="1938992"/>
          </a:xfrm>
          <a:prstGeom prst="rect">
            <a:avLst/>
          </a:prstGeom>
          <a:solidFill>
            <a:schemeClr val="bg2"/>
          </a:solidFill>
        </p:spPr>
        <p:txBody>
          <a:bodyPr wrap="square" rtlCol="0">
            <a:spAutoFit/>
          </a:bodyPr>
          <a:lstStyle/>
          <a:p>
            <a:pPr algn="ctr"/>
            <a:r>
              <a:rPr lang="tr-TR" sz="2400" dirty="0">
                <a:latin typeface="Tahoma" panose="020B0604030504040204" pitchFamily="34" charset="0"/>
                <a:ea typeface="Tahoma" panose="020B0604030504040204" pitchFamily="34" charset="0"/>
                <a:cs typeface="Tahoma" panose="020B0604030504040204" pitchFamily="34" charset="0"/>
              </a:rPr>
              <a:t>Henüz konuşmaya başlamamış bir bebek tesadüfen dilimize benzeyen heceleri üretebilir (mama, baba vb.). Bunu fark eden yetişkinler bebeğin anlamlı bir şeyler söylediğini düşünerek ona olumlu tepkiler verirler. Bu tepkiler çocuğun hoşuna giderse davranışı tekrarlamaya devam eder.  </a:t>
            </a:r>
            <a:endParaRPr sz="2400" dirty="0">
              <a:latin typeface="Tahoma" panose="020B0604030504040204" pitchFamily="34" charset="0"/>
              <a:ea typeface="Tahoma" panose="020B0604030504040204" pitchFamily="34" charset="0"/>
              <a:cs typeface="Tahoma" panose="020B0604030504040204" pitchFamily="34" charset="0"/>
            </a:endParaRPr>
          </a:p>
        </p:txBody>
      </p:sp>
      <p:grpSp>
        <p:nvGrpSpPr>
          <p:cNvPr id="4" name="Google Shape;2476;p41">
            <a:extLst>
              <a:ext uri="{FF2B5EF4-FFF2-40B4-BE49-F238E27FC236}">
                <a16:creationId xmlns:a16="http://schemas.microsoft.com/office/drawing/2014/main" id="{AED1BEEE-38DD-854B-8445-4EA7FC41F13A}"/>
              </a:ext>
            </a:extLst>
          </p:cNvPr>
          <p:cNvGrpSpPr/>
          <p:nvPr/>
        </p:nvGrpSpPr>
        <p:grpSpPr>
          <a:xfrm>
            <a:off x="747092" y="2297457"/>
            <a:ext cx="1081950" cy="1746457"/>
            <a:chOff x="495646" y="1617630"/>
            <a:chExt cx="1090246" cy="2972549"/>
          </a:xfrm>
        </p:grpSpPr>
        <p:sp>
          <p:nvSpPr>
            <p:cNvPr id="5" name="Google Shape;2477;p41">
              <a:extLst>
                <a:ext uri="{FF2B5EF4-FFF2-40B4-BE49-F238E27FC236}">
                  <a16:creationId xmlns:a16="http://schemas.microsoft.com/office/drawing/2014/main" id="{1E00A46E-5513-8045-883F-CEFBC7BD3FEB}"/>
                </a:ext>
              </a:extLst>
            </p:cNvPr>
            <p:cNvSpPr/>
            <p:nvPr/>
          </p:nvSpPr>
          <p:spPr>
            <a:xfrm flipH="1">
              <a:off x="513052" y="1617630"/>
              <a:ext cx="863190" cy="590952"/>
            </a:xfrm>
            <a:custGeom>
              <a:avLst/>
              <a:gdLst/>
              <a:ahLst/>
              <a:cxnLst/>
              <a:rect l="l" t="t" r="r" b="b"/>
              <a:pathLst>
                <a:path w="47935" h="32817" extrusionOk="0">
                  <a:moveTo>
                    <a:pt x="25425" y="0"/>
                  </a:moveTo>
                  <a:cubicBezTo>
                    <a:pt x="22160" y="0"/>
                    <a:pt x="18810" y="1442"/>
                    <a:pt x="16312" y="4738"/>
                  </a:cubicBezTo>
                  <a:cubicBezTo>
                    <a:pt x="7005" y="16913"/>
                    <a:pt x="4237" y="11843"/>
                    <a:pt x="2135" y="17514"/>
                  </a:cubicBezTo>
                  <a:cubicBezTo>
                    <a:pt x="0" y="23184"/>
                    <a:pt x="6638" y="24152"/>
                    <a:pt x="6638" y="24152"/>
                  </a:cubicBezTo>
                  <a:cubicBezTo>
                    <a:pt x="5472" y="28199"/>
                    <a:pt x="8740" y="28716"/>
                    <a:pt x="10487" y="28716"/>
                  </a:cubicBezTo>
                  <a:cubicBezTo>
                    <a:pt x="11088" y="28716"/>
                    <a:pt x="11509" y="28655"/>
                    <a:pt x="11509" y="28655"/>
                  </a:cubicBezTo>
                  <a:cubicBezTo>
                    <a:pt x="12144" y="30733"/>
                    <a:pt x="13174" y="31391"/>
                    <a:pt x="14223" y="31391"/>
                  </a:cubicBezTo>
                  <a:cubicBezTo>
                    <a:pt x="16038" y="31391"/>
                    <a:pt x="17913" y="29422"/>
                    <a:pt x="17913" y="29422"/>
                  </a:cubicBezTo>
                  <a:cubicBezTo>
                    <a:pt x="17913" y="29422"/>
                    <a:pt x="20081" y="31190"/>
                    <a:pt x="24385" y="32558"/>
                  </a:cubicBezTo>
                  <a:cubicBezTo>
                    <a:pt x="24952" y="32738"/>
                    <a:pt x="25465" y="32816"/>
                    <a:pt x="25927" y="32816"/>
                  </a:cubicBezTo>
                  <a:cubicBezTo>
                    <a:pt x="28431" y="32816"/>
                    <a:pt x="29472" y="30525"/>
                    <a:pt x="29764" y="29708"/>
                  </a:cubicBezTo>
                  <a:lnTo>
                    <a:pt x="29764" y="29708"/>
                  </a:lnTo>
                  <a:cubicBezTo>
                    <a:pt x="29644" y="30289"/>
                    <a:pt x="29722" y="31617"/>
                    <a:pt x="32557" y="32358"/>
                  </a:cubicBezTo>
                  <a:cubicBezTo>
                    <a:pt x="32868" y="32439"/>
                    <a:pt x="33152" y="32476"/>
                    <a:pt x="33410" y="32476"/>
                  </a:cubicBezTo>
                  <a:cubicBezTo>
                    <a:pt x="36227" y="32476"/>
                    <a:pt x="36060" y="28055"/>
                    <a:pt x="36060" y="28054"/>
                  </a:cubicBezTo>
                  <a:lnTo>
                    <a:pt x="36060" y="28054"/>
                  </a:lnTo>
                  <a:cubicBezTo>
                    <a:pt x="36060" y="28055"/>
                    <a:pt x="37692" y="29687"/>
                    <a:pt x="39586" y="29687"/>
                  </a:cubicBezTo>
                  <a:cubicBezTo>
                    <a:pt x="40480" y="29687"/>
                    <a:pt x="41431" y="29324"/>
                    <a:pt x="42297" y="28255"/>
                  </a:cubicBezTo>
                  <a:cubicBezTo>
                    <a:pt x="45066" y="24919"/>
                    <a:pt x="41730" y="22584"/>
                    <a:pt x="41730" y="22584"/>
                  </a:cubicBezTo>
                  <a:cubicBezTo>
                    <a:pt x="47935" y="14011"/>
                    <a:pt x="37594" y="16713"/>
                    <a:pt x="36660" y="9708"/>
                  </a:cubicBezTo>
                  <a:cubicBezTo>
                    <a:pt x="35853" y="3835"/>
                    <a:pt x="30752" y="0"/>
                    <a:pt x="25425" y="0"/>
                  </a:cubicBez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 name="Google Shape;2478;p41">
              <a:extLst>
                <a:ext uri="{FF2B5EF4-FFF2-40B4-BE49-F238E27FC236}">
                  <a16:creationId xmlns:a16="http://schemas.microsoft.com/office/drawing/2014/main" id="{2ADAF391-6226-9540-8533-B4F62E80EA44}"/>
                </a:ext>
              </a:extLst>
            </p:cNvPr>
            <p:cNvSpPr/>
            <p:nvPr/>
          </p:nvSpPr>
          <p:spPr>
            <a:xfrm flipH="1">
              <a:off x="827204" y="1933004"/>
              <a:ext cx="326188" cy="419899"/>
            </a:xfrm>
            <a:custGeom>
              <a:avLst/>
              <a:gdLst/>
              <a:ahLst/>
              <a:cxnLst/>
              <a:rect l="l" t="t" r="r" b="b"/>
              <a:pathLst>
                <a:path w="18114" h="23318" extrusionOk="0">
                  <a:moveTo>
                    <a:pt x="14945" y="1"/>
                  </a:moveTo>
                  <a:lnTo>
                    <a:pt x="4437" y="6305"/>
                  </a:lnTo>
                  <a:cubicBezTo>
                    <a:pt x="4437" y="6305"/>
                    <a:pt x="5438" y="17480"/>
                    <a:pt x="4271" y="17513"/>
                  </a:cubicBezTo>
                  <a:cubicBezTo>
                    <a:pt x="3804" y="17513"/>
                    <a:pt x="1969" y="18080"/>
                    <a:pt x="1" y="18747"/>
                  </a:cubicBezTo>
                  <a:cubicBezTo>
                    <a:pt x="501" y="20849"/>
                    <a:pt x="1369" y="21316"/>
                    <a:pt x="2202" y="23317"/>
                  </a:cubicBezTo>
                  <a:cubicBezTo>
                    <a:pt x="8140" y="23317"/>
                    <a:pt x="14511" y="23217"/>
                    <a:pt x="18114" y="18380"/>
                  </a:cubicBezTo>
                  <a:cubicBezTo>
                    <a:pt x="16439" y="17921"/>
                    <a:pt x="14677" y="16434"/>
                    <a:pt x="13766" y="16434"/>
                  </a:cubicBezTo>
                  <a:cubicBezTo>
                    <a:pt x="13552" y="16434"/>
                    <a:pt x="13385" y="16516"/>
                    <a:pt x="13277" y="16713"/>
                  </a:cubicBezTo>
                  <a:cubicBezTo>
                    <a:pt x="13267" y="16729"/>
                    <a:pt x="13258" y="16737"/>
                    <a:pt x="13251" y="16737"/>
                  </a:cubicBezTo>
                  <a:cubicBezTo>
                    <a:pt x="12901" y="16737"/>
                    <a:pt x="14945" y="2"/>
                    <a:pt x="149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7" name="Google Shape;2479;p41">
              <a:extLst>
                <a:ext uri="{FF2B5EF4-FFF2-40B4-BE49-F238E27FC236}">
                  <a16:creationId xmlns:a16="http://schemas.microsoft.com/office/drawing/2014/main" id="{B5C2B3BD-47D1-0A41-AA8B-1D443D23DDCE}"/>
                </a:ext>
              </a:extLst>
            </p:cNvPr>
            <p:cNvSpPr/>
            <p:nvPr/>
          </p:nvSpPr>
          <p:spPr>
            <a:xfrm flipH="1">
              <a:off x="837452" y="1695838"/>
              <a:ext cx="379004" cy="452709"/>
            </a:xfrm>
            <a:custGeom>
              <a:avLst/>
              <a:gdLst/>
              <a:ahLst/>
              <a:cxnLst/>
              <a:rect l="l" t="t" r="r" b="b"/>
              <a:pathLst>
                <a:path w="21047" h="25140" extrusionOk="0">
                  <a:moveTo>
                    <a:pt x="10011" y="0"/>
                  </a:moveTo>
                  <a:cubicBezTo>
                    <a:pt x="9160" y="0"/>
                    <a:pt x="8294" y="136"/>
                    <a:pt x="7439" y="461"/>
                  </a:cubicBezTo>
                  <a:cubicBezTo>
                    <a:pt x="868" y="2963"/>
                    <a:pt x="1135" y="9701"/>
                    <a:pt x="634" y="15472"/>
                  </a:cubicBezTo>
                  <a:cubicBezTo>
                    <a:pt x="0" y="23078"/>
                    <a:pt x="5938" y="24879"/>
                    <a:pt x="7706" y="25079"/>
                  </a:cubicBezTo>
                  <a:cubicBezTo>
                    <a:pt x="7996" y="25111"/>
                    <a:pt x="8378" y="25140"/>
                    <a:pt x="8825" y="25140"/>
                  </a:cubicBezTo>
                  <a:cubicBezTo>
                    <a:pt x="12601" y="25140"/>
                    <a:pt x="21047" y="23088"/>
                    <a:pt x="18213" y="3464"/>
                  </a:cubicBezTo>
                  <a:cubicBezTo>
                    <a:pt x="18213" y="3464"/>
                    <a:pt x="14309" y="0"/>
                    <a:pt x="10011" y="0"/>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8" name="Google Shape;2480;p41">
              <a:extLst>
                <a:ext uri="{FF2B5EF4-FFF2-40B4-BE49-F238E27FC236}">
                  <a16:creationId xmlns:a16="http://schemas.microsoft.com/office/drawing/2014/main" id="{BB595DDC-1409-FC49-BCB6-85E6BEB8C276}"/>
                </a:ext>
              </a:extLst>
            </p:cNvPr>
            <p:cNvSpPr/>
            <p:nvPr/>
          </p:nvSpPr>
          <p:spPr>
            <a:xfrm flipH="1">
              <a:off x="802562" y="1877450"/>
              <a:ext cx="132175" cy="133904"/>
            </a:xfrm>
            <a:custGeom>
              <a:avLst/>
              <a:gdLst/>
              <a:ahLst/>
              <a:cxnLst/>
              <a:rect l="l" t="t" r="r" b="b"/>
              <a:pathLst>
                <a:path w="7340" h="7436" extrusionOk="0">
                  <a:moveTo>
                    <a:pt x="3573" y="1"/>
                  </a:moveTo>
                  <a:cubicBezTo>
                    <a:pt x="2860" y="1"/>
                    <a:pt x="2703" y="550"/>
                    <a:pt x="2703" y="550"/>
                  </a:cubicBezTo>
                  <a:cubicBezTo>
                    <a:pt x="2703" y="550"/>
                    <a:pt x="1" y="7088"/>
                    <a:pt x="2836" y="7422"/>
                  </a:cubicBezTo>
                  <a:cubicBezTo>
                    <a:pt x="2913" y="7431"/>
                    <a:pt x="2989" y="7435"/>
                    <a:pt x="3064" y="7435"/>
                  </a:cubicBezTo>
                  <a:cubicBezTo>
                    <a:pt x="5763" y="7435"/>
                    <a:pt x="7339" y="1748"/>
                    <a:pt x="4938" y="450"/>
                  </a:cubicBezTo>
                  <a:cubicBezTo>
                    <a:pt x="4341" y="115"/>
                    <a:pt x="3899" y="1"/>
                    <a:pt x="3573" y="1"/>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9" name="Google Shape;2481;p41">
              <a:extLst>
                <a:ext uri="{FF2B5EF4-FFF2-40B4-BE49-F238E27FC236}">
                  <a16:creationId xmlns:a16="http://schemas.microsoft.com/office/drawing/2014/main" id="{D454DBDC-C049-9347-B435-96078D956D00}"/>
                </a:ext>
              </a:extLst>
            </p:cNvPr>
            <p:cNvSpPr/>
            <p:nvPr/>
          </p:nvSpPr>
          <p:spPr>
            <a:xfrm flipH="1">
              <a:off x="832005" y="1827837"/>
              <a:ext cx="97691" cy="133418"/>
            </a:xfrm>
            <a:custGeom>
              <a:avLst/>
              <a:gdLst/>
              <a:ahLst/>
              <a:cxnLst/>
              <a:rect l="l" t="t" r="r" b="b"/>
              <a:pathLst>
                <a:path w="5425" h="7409" extrusionOk="0">
                  <a:moveTo>
                    <a:pt x="2635" y="0"/>
                  </a:moveTo>
                  <a:cubicBezTo>
                    <a:pt x="1" y="0"/>
                    <a:pt x="599" y="7408"/>
                    <a:pt x="1556" y="7408"/>
                  </a:cubicBezTo>
                  <a:cubicBezTo>
                    <a:pt x="2490" y="7408"/>
                    <a:pt x="2423" y="3305"/>
                    <a:pt x="2423" y="3305"/>
                  </a:cubicBezTo>
                  <a:cubicBezTo>
                    <a:pt x="2423" y="3305"/>
                    <a:pt x="5425" y="203"/>
                    <a:pt x="2723" y="3"/>
                  </a:cubicBezTo>
                  <a:cubicBezTo>
                    <a:pt x="2693" y="1"/>
                    <a:pt x="2664" y="0"/>
                    <a:pt x="2635" y="0"/>
                  </a:cubicBez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0" name="Google Shape;2482;p41">
              <a:extLst>
                <a:ext uri="{FF2B5EF4-FFF2-40B4-BE49-F238E27FC236}">
                  <a16:creationId xmlns:a16="http://schemas.microsoft.com/office/drawing/2014/main" id="{42733CAA-7830-1349-AC89-CCA4BF8394A7}"/>
                </a:ext>
              </a:extLst>
            </p:cNvPr>
            <p:cNvSpPr/>
            <p:nvPr/>
          </p:nvSpPr>
          <p:spPr>
            <a:xfrm flipH="1">
              <a:off x="804766" y="1644480"/>
              <a:ext cx="325197" cy="242885"/>
            </a:xfrm>
            <a:custGeom>
              <a:avLst/>
              <a:gdLst/>
              <a:ahLst/>
              <a:cxnLst/>
              <a:rect l="l" t="t" r="r" b="b"/>
              <a:pathLst>
                <a:path w="18059" h="13488" extrusionOk="0">
                  <a:moveTo>
                    <a:pt x="7279" y="1"/>
                  </a:moveTo>
                  <a:cubicBezTo>
                    <a:pt x="6789" y="1"/>
                    <a:pt x="6306" y="79"/>
                    <a:pt x="5838" y="245"/>
                  </a:cubicBezTo>
                  <a:cubicBezTo>
                    <a:pt x="1936" y="1579"/>
                    <a:pt x="1" y="4915"/>
                    <a:pt x="1" y="4915"/>
                  </a:cubicBezTo>
                  <a:cubicBezTo>
                    <a:pt x="459" y="4887"/>
                    <a:pt x="902" y="4873"/>
                    <a:pt x="1330" y="4873"/>
                  </a:cubicBezTo>
                  <a:cubicBezTo>
                    <a:pt x="12185" y="4873"/>
                    <a:pt x="13544" y="13487"/>
                    <a:pt x="13544" y="13487"/>
                  </a:cubicBezTo>
                  <a:cubicBezTo>
                    <a:pt x="14778" y="13421"/>
                    <a:pt x="15745" y="13387"/>
                    <a:pt x="15779" y="13354"/>
                  </a:cubicBezTo>
                  <a:cubicBezTo>
                    <a:pt x="18058" y="8187"/>
                    <a:pt x="12306" y="1"/>
                    <a:pt x="72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1" name="Google Shape;2483;p41">
              <a:extLst>
                <a:ext uri="{FF2B5EF4-FFF2-40B4-BE49-F238E27FC236}">
                  <a16:creationId xmlns:a16="http://schemas.microsoft.com/office/drawing/2014/main" id="{A3B85AE0-5FDD-1F46-90F3-9AA7D95364C9}"/>
                </a:ext>
              </a:extLst>
            </p:cNvPr>
            <p:cNvSpPr/>
            <p:nvPr/>
          </p:nvSpPr>
          <p:spPr>
            <a:xfrm flipH="1">
              <a:off x="950336" y="1858523"/>
              <a:ext cx="111737" cy="36951"/>
            </a:xfrm>
            <a:custGeom>
              <a:avLst/>
              <a:gdLst/>
              <a:ahLst/>
              <a:cxnLst/>
              <a:rect l="l" t="t" r="r" b="b"/>
              <a:pathLst>
                <a:path w="6205" h="2052" extrusionOk="0">
                  <a:moveTo>
                    <a:pt x="6205" y="0"/>
                  </a:moveTo>
                  <a:lnTo>
                    <a:pt x="6205" y="0"/>
                  </a:lnTo>
                  <a:cubicBezTo>
                    <a:pt x="5638" y="200"/>
                    <a:pt x="5137" y="434"/>
                    <a:pt x="4604" y="601"/>
                  </a:cubicBezTo>
                  <a:cubicBezTo>
                    <a:pt x="4103" y="734"/>
                    <a:pt x="3603" y="801"/>
                    <a:pt x="3136" y="834"/>
                  </a:cubicBezTo>
                  <a:cubicBezTo>
                    <a:pt x="2965" y="846"/>
                    <a:pt x="2789" y="854"/>
                    <a:pt x="2611" y="854"/>
                  </a:cubicBezTo>
                  <a:cubicBezTo>
                    <a:pt x="2302" y="854"/>
                    <a:pt x="1985" y="831"/>
                    <a:pt x="1668" y="768"/>
                  </a:cubicBezTo>
                  <a:cubicBezTo>
                    <a:pt x="1435" y="701"/>
                    <a:pt x="1168" y="634"/>
                    <a:pt x="901" y="601"/>
                  </a:cubicBezTo>
                  <a:cubicBezTo>
                    <a:pt x="601" y="501"/>
                    <a:pt x="367" y="434"/>
                    <a:pt x="0" y="367"/>
                  </a:cubicBezTo>
                  <a:lnTo>
                    <a:pt x="0" y="367"/>
                  </a:lnTo>
                  <a:cubicBezTo>
                    <a:pt x="167" y="634"/>
                    <a:pt x="400" y="868"/>
                    <a:pt x="601" y="1101"/>
                  </a:cubicBezTo>
                  <a:cubicBezTo>
                    <a:pt x="867" y="1301"/>
                    <a:pt x="1068" y="1501"/>
                    <a:pt x="1368" y="1635"/>
                  </a:cubicBezTo>
                  <a:cubicBezTo>
                    <a:pt x="1840" y="1913"/>
                    <a:pt x="2382" y="2052"/>
                    <a:pt x="2917" y="2052"/>
                  </a:cubicBezTo>
                  <a:cubicBezTo>
                    <a:pt x="3024" y="2052"/>
                    <a:pt x="3130" y="2046"/>
                    <a:pt x="3236" y="2035"/>
                  </a:cubicBezTo>
                  <a:cubicBezTo>
                    <a:pt x="3870" y="2002"/>
                    <a:pt x="4537" y="1802"/>
                    <a:pt x="5037" y="1435"/>
                  </a:cubicBezTo>
                  <a:cubicBezTo>
                    <a:pt x="5571" y="1034"/>
                    <a:pt x="5971" y="601"/>
                    <a:pt x="6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2" name="Google Shape;2484;p41">
              <a:extLst>
                <a:ext uri="{FF2B5EF4-FFF2-40B4-BE49-F238E27FC236}">
                  <a16:creationId xmlns:a16="http://schemas.microsoft.com/office/drawing/2014/main" id="{3CA5D1CB-25A4-9A4E-A6D0-65F047912858}"/>
                </a:ext>
              </a:extLst>
            </p:cNvPr>
            <p:cNvSpPr/>
            <p:nvPr/>
          </p:nvSpPr>
          <p:spPr>
            <a:xfrm flipH="1">
              <a:off x="1108320" y="1802662"/>
              <a:ext cx="81700" cy="40247"/>
            </a:xfrm>
            <a:custGeom>
              <a:avLst/>
              <a:gdLst/>
              <a:ahLst/>
              <a:cxnLst/>
              <a:rect l="l" t="t" r="r" b="b"/>
              <a:pathLst>
                <a:path w="4537" h="2235" extrusionOk="0">
                  <a:moveTo>
                    <a:pt x="2174" y="1"/>
                  </a:moveTo>
                  <a:cubicBezTo>
                    <a:pt x="1744" y="1"/>
                    <a:pt x="1305" y="133"/>
                    <a:pt x="967" y="367"/>
                  </a:cubicBezTo>
                  <a:cubicBezTo>
                    <a:pt x="500" y="634"/>
                    <a:pt x="167" y="1034"/>
                    <a:pt x="0" y="1534"/>
                  </a:cubicBezTo>
                  <a:cubicBezTo>
                    <a:pt x="759" y="1332"/>
                    <a:pt x="1364" y="1187"/>
                    <a:pt x="1889" y="1187"/>
                  </a:cubicBezTo>
                  <a:cubicBezTo>
                    <a:pt x="2056" y="1187"/>
                    <a:pt x="2215" y="1202"/>
                    <a:pt x="2368" y="1234"/>
                  </a:cubicBezTo>
                  <a:cubicBezTo>
                    <a:pt x="2702" y="1268"/>
                    <a:pt x="3036" y="1368"/>
                    <a:pt x="3369" y="1568"/>
                  </a:cubicBezTo>
                  <a:cubicBezTo>
                    <a:pt x="3536" y="1635"/>
                    <a:pt x="3703" y="1768"/>
                    <a:pt x="3903" y="1868"/>
                  </a:cubicBezTo>
                  <a:cubicBezTo>
                    <a:pt x="4136" y="1968"/>
                    <a:pt x="4303" y="2102"/>
                    <a:pt x="4537" y="2235"/>
                  </a:cubicBezTo>
                  <a:cubicBezTo>
                    <a:pt x="4537" y="1968"/>
                    <a:pt x="4470" y="1735"/>
                    <a:pt x="4370" y="1468"/>
                  </a:cubicBezTo>
                  <a:cubicBezTo>
                    <a:pt x="4236" y="1234"/>
                    <a:pt x="4136" y="1034"/>
                    <a:pt x="3970" y="834"/>
                  </a:cubicBezTo>
                  <a:cubicBezTo>
                    <a:pt x="3636" y="434"/>
                    <a:pt x="3136" y="100"/>
                    <a:pt x="2535" y="33"/>
                  </a:cubicBezTo>
                  <a:cubicBezTo>
                    <a:pt x="2417" y="11"/>
                    <a:pt x="2296" y="1"/>
                    <a:pt x="2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3" name="Google Shape;2485;p41">
              <a:extLst>
                <a:ext uri="{FF2B5EF4-FFF2-40B4-BE49-F238E27FC236}">
                  <a16:creationId xmlns:a16="http://schemas.microsoft.com/office/drawing/2014/main" id="{19DD60CC-89F2-9645-916E-C7CDD3083ACA}"/>
                </a:ext>
              </a:extLst>
            </p:cNvPr>
            <p:cNvSpPr/>
            <p:nvPr/>
          </p:nvSpPr>
          <p:spPr>
            <a:xfrm flipH="1">
              <a:off x="1011042" y="2038135"/>
              <a:ext cx="134534" cy="31333"/>
            </a:xfrm>
            <a:custGeom>
              <a:avLst/>
              <a:gdLst/>
              <a:ahLst/>
              <a:cxnLst/>
              <a:rect l="l" t="t" r="r" b="b"/>
              <a:pathLst>
                <a:path w="7471" h="1740" extrusionOk="0">
                  <a:moveTo>
                    <a:pt x="1" y="0"/>
                  </a:moveTo>
                  <a:lnTo>
                    <a:pt x="1" y="0"/>
                  </a:lnTo>
                  <a:cubicBezTo>
                    <a:pt x="1201" y="1324"/>
                    <a:pt x="2567" y="1739"/>
                    <a:pt x="3786" y="1739"/>
                  </a:cubicBezTo>
                  <a:cubicBezTo>
                    <a:pt x="5835" y="1739"/>
                    <a:pt x="7471" y="567"/>
                    <a:pt x="7213" y="567"/>
                  </a:cubicBezTo>
                  <a:cubicBezTo>
                    <a:pt x="7211" y="567"/>
                    <a:pt x="7208" y="567"/>
                    <a:pt x="7206" y="567"/>
                  </a:cubicBezTo>
                  <a:cubicBezTo>
                    <a:pt x="7182" y="570"/>
                    <a:pt x="7143" y="572"/>
                    <a:pt x="7090" y="572"/>
                  </a:cubicBezTo>
                  <a:cubicBezTo>
                    <a:pt x="6082" y="572"/>
                    <a:pt x="2"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4" name="Google Shape;2486;p41">
              <a:extLst>
                <a:ext uri="{FF2B5EF4-FFF2-40B4-BE49-F238E27FC236}">
                  <a16:creationId xmlns:a16="http://schemas.microsoft.com/office/drawing/2014/main" id="{901EF245-F295-DC47-9CAC-CE521120F1C8}"/>
                </a:ext>
              </a:extLst>
            </p:cNvPr>
            <p:cNvSpPr/>
            <p:nvPr/>
          </p:nvSpPr>
          <p:spPr>
            <a:xfrm flipH="1">
              <a:off x="1128740" y="1894557"/>
              <a:ext cx="52870" cy="48080"/>
            </a:xfrm>
            <a:custGeom>
              <a:avLst/>
              <a:gdLst/>
              <a:ahLst/>
              <a:cxnLst/>
              <a:rect l="l" t="t" r="r" b="b"/>
              <a:pathLst>
                <a:path w="2936" h="2670" extrusionOk="0">
                  <a:moveTo>
                    <a:pt x="200" y="1"/>
                  </a:moveTo>
                  <a:cubicBezTo>
                    <a:pt x="33" y="468"/>
                    <a:pt x="0" y="1001"/>
                    <a:pt x="67" y="1502"/>
                  </a:cubicBezTo>
                  <a:cubicBezTo>
                    <a:pt x="100" y="1769"/>
                    <a:pt x="200" y="2002"/>
                    <a:pt x="367" y="2269"/>
                  </a:cubicBezTo>
                  <a:cubicBezTo>
                    <a:pt x="534" y="2503"/>
                    <a:pt x="834" y="2669"/>
                    <a:pt x="1101" y="2669"/>
                  </a:cubicBezTo>
                  <a:lnTo>
                    <a:pt x="1334" y="2669"/>
                  </a:lnTo>
                  <a:lnTo>
                    <a:pt x="1535" y="2636"/>
                  </a:lnTo>
                  <a:cubicBezTo>
                    <a:pt x="1668" y="2603"/>
                    <a:pt x="1768" y="2569"/>
                    <a:pt x="1901" y="2469"/>
                  </a:cubicBezTo>
                  <a:cubicBezTo>
                    <a:pt x="2168" y="2302"/>
                    <a:pt x="2335" y="2102"/>
                    <a:pt x="2435" y="1869"/>
                  </a:cubicBezTo>
                  <a:cubicBezTo>
                    <a:pt x="2702" y="1435"/>
                    <a:pt x="2869" y="968"/>
                    <a:pt x="2936" y="468"/>
                  </a:cubicBezTo>
                  <a:lnTo>
                    <a:pt x="2936" y="468"/>
                  </a:lnTo>
                  <a:cubicBezTo>
                    <a:pt x="2702" y="868"/>
                    <a:pt x="2435" y="1302"/>
                    <a:pt x="2268" y="1635"/>
                  </a:cubicBezTo>
                  <a:cubicBezTo>
                    <a:pt x="2102" y="1835"/>
                    <a:pt x="1935" y="1969"/>
                    <a:pt x="1768" y="2102"/>
                  </a:cubicBezTo>
                  <a:cubicBezTo>
                    <a:pt x="1701" y="2136"/>
                    <a:pt x="1601" y="2236"/>
                    <a:pt x="1501" y="2236"/>
                  </a:cubicBezTo>
                  <a:lnTo>
                    <a:pt x="1334" y="2269"/>
                  </a:lnTo>
                  <a:lnTo>
                    <a:pt x="1168" y="2269"/>
                  </a:lnTo>
                  <a:cubicBezTo>
                    <a:pt x="734" y="2269"/>
                    <a:pt x="500" y="1902"/>
                    <a:pt x="367" y="1435"/>
                  </a:cubicBezTo>
                  <a:cubicBezTo>
                    <a:pt x="234" y="968"/>
                    <a:pt x="200" y="501"/>
                    <a:pt x="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5" name="Google Shape;2487;p41">
              <a:extLst>
                <a:ext uri="{FF2B5EF4-FFF2-40B4-BE49-F238E27FC236}">
                  <a16:creationId xmlns:a16="http://schemas.microsoft.com/office/drawing/2014/main" id="{FC3E7764-FC7F-FC4F-855A-E47821F32870}"/>
                </a:ext>
              </a:extLst>
            </p:cNvPr>
            <p:cNvSpPr/>
            <p:nvPr/>
          </p:nvSpPr>
          <p:spPr>
            <a:xfrm flipH="1">
              <a:off x="988782" y="1908369"/>
              <a:ext cx="53482" cy="48080"/>
            </a:xfrm>
            <a:custGeom>
              <a:avLst/>
              <a:gdLst/>
              <a:ahLst/>
              <a:cxnLst/>
              <a:rect l="l" t="t" r="r" b="b"/>
              <a:pathLst>
                <a:path w="2970" h="2670" extrusionOk="0">
                  <a:moveTo>
                    <a:pt x="201" y="1"/>
                  </a:moveTo>
                  <a:cubicBezTo>
                    <a:pt x="34" y="468"/>
                    <a:pt x="1" y="1002"/>
                    <a:pt x="101" y="1502"/>
                  </a:cubicBezTo>
                  <a:cubicBezTo>
                    <a:pt x="134" y="1736"/>
                    <a:pt x="201" y="2002"/>
                    <a:pt x="368" y="2236"/>
                  </a:cubicBezTo>
                  <a:cubicBezTo>
                    <a:pt x="535" y="2503"/>
                    <a:pt x="835" y="2670"/>
                    <a:pt x="1135" y="2670"/>
                  </a:cubicBezTo>
                  <a:lnTo>
                    <a:pt x="1335" y="2670"/>
                  </a:lnTo>
                  <a:lnTo>
                    <a:pt x="1535" y="2636"/>
                  </a:lnTo>
                  <a:cubicBezTo>
                    <a:pt x="1669" y="2569"/>
                    <a:pt x="1802" y="2536"/>
                    <a:pt x="1936" y="2469"/>
                  </a:cubicBezTo>
                  <a:cubicBezTo>
                    <a:pt x="2169" y="2269"/>
                    <a:pt x="2336" y="2069"/>
                    <a:pt x="2469" y="1869"/>
                  </a:cubicBezTo>
                  <a:cubicBezTo>
                    <a:pt x="2703" y="1402"/>
                    <a:pt x="2870" y="935"/>
                    <a:pt x="2970" y="435"/>
                  </a:cubicBezTo>
                  <a:lnTo>
                    <a:pt x="2970" y="435"/>
                  </a:lnTo>
                  <a:cubicBezTo>
                    <a:pt x="2703" y="902"/>
                    <a:pt x="2503" y="1335"/>
                    <a:pt x="2303" y="1635"/>
                  </a:cubicBezTo>
                  <a:cubicBezTo>
                    <a:pt x="2136" y="1836"/>
                    <a:pt x="1969" y="1969"/>
                    <a:pt x="1802" y="2069"/>
                  </a:cubicBezTo>
                  <a:cubicBezTo>
                    <a:pt x="1702" y="2136"/>
                    <a:pt x="1636" y="2203"/>
                    <a:pt x="1502" y="2203"/>
                  </a:cubicBezTo>
                  <a:lnTo>
                    <a:pt x="1335" y="2236"/>
                  </a:lnTo>
                  <a:lnTo>
                    <a:pt x="1169" y="2236"/>
                  </a:lnTo>
                  <a:cubicBezTo>
                    <a:pt x="768" y="2236"/>
                    <a:pt x="501" y="1869"/>
                    <a:pt x="368" y="1402"/>
                  </a:cubicBezTo>
                  <a:cubicBezTo>
                    <a:pt x="268" y="968"/>
                    <a:pt x="201" y="50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6" name="Google Shape;2488;p41">
              <a:extLst>
                <a:ext uri="{FF2B5EF4-FFF2-40B4-BE49-F238E27FC236}">
                  <a16:creationId xmlns:a16="http://schemas.microsoft.com/office/drawing/2014/main" id="{7A69EEEA-309E-1D44-B45E-1B71C48E8DE4}"/>
                </a:ext>
              </a:extLst>
            </p:cNvPr>
            <p:cNvSpPr/>
            <p:nvPr/>
          </p:nvSpPr>
          <p:spPr>
            <a:xfrm flipH="1">
              <a:off x="840412" y="1902373"/>
              <a:ext cx="37258" cy="87715"/>
            </a:xfrm>
            <a:custGeom>
              <a:avLst/>
              <a:gdLst/>
              <a:ahLst/>
              <a:cxnLst/>
              <a:rect l="l" t="t" r="r" b="b"/>
              <a:pathLst>
                <a:path w="2069" h="4871" extrusionOk="0">
                  <a:moveTo>
                    <a:pt x="868" y="0"/>
                  </a:moveTo>
                  <a:cubicBezTo>
                    <a:pt x="735" y="0"/>
                    <a:pt x="568" y="34"/>
                    <a:pt x="468" y="100"/>
                  </a:cubicBezTo>
                  <a:cubicBezTo>
                    <a:pt x="334" y="201"/>
                    <a:pt x="234" y="334"/>
                    <a:pt x="201" y="434"/>
                  </a:cubicBezTo>
                  <a:cubicBezTo>
                    <a:pt x="1" y="901"/>
                    <a:pt x="1" y="1368"/>
                    <a:pt x="1" y="1835"/>
                  </a:cubicBezTo>
                  <a:cubicBezTo>
                    <a:pt x="1" y="2269"/>
                    <a:pt x="34" y="2702"/>
                    <a:pt x="134" y="3169"/>
                  </a:cubicBezTo>
                  <a:lnTo>
                    <a:pt x="134" y="3236"/>
                  </a:lnTo>
                  <a:lnTo>
                    <a:pt x="201" y="3269"/>
                  </a:lnTo>
                  <a:cubicBezTo>
                    <a:pt x="334" y="3336"/>
                    <a:pt x="501" y="3403"/>
                    <a:pt x="568" y="3536"/>
                  </a:cubicBezTo>
                  <a:cubicBezTo>
                    <a:pt x="668" y="3670"/>
                    <a:pt x="701" y="3770"/>
                    <a:pt x="668" y="3937"/>
                  </a:cubicBezTo>
                  <a:cubicBezTo>
                    <a:pt x="568" y="4270"/>
                    <a:pt x="368" y="4570"/>
                    <a:pt x="134" y="4871"/>
                  </a:cubicBezTo>
                  <a:cubicBezTo>
                    <a:pt x="301" y="4770"/>
                    <a:pt x="401" y="4670"/>
                    <a:pt x="701" y="4504"/>
                  </a:cubicBezTo>
                  <a:cubicBezTo>
                    <a:pt x="835" y="4370"/>
                    <a:pt x="968" y="4203"/>
                    <a:pt x="1002" y="4003"/>
                  </a:cubicBezTo>
                  <a:cubicBezTo>
                    <a:pt x="1035" y="3836"/>
                    <a:pt x="1035" y="3570"/>
                    <a:pt x="902" y="3369"/>
                  </a:cubicBezTo>
                  <a:cubicBezTo>
                    <a:pt x="819" y="3205"/>
                    <a:pt x="646" y="3085"/>
                    <a:pt x="494" y="2992"/>
                  </a:cubicBezTo>
                  <a:lnTo>
                    <a:pt x="494" y="2992"/>
                  </a:lnTo>
                  <a:cubicBezTo>
                    <a:pt x="460" y="2610"/>
                    <a:pt x="401" y="2174"/>
                    <a:pt x="401" y="1768"/>
                  </a:cubicBezTo>
                  <a:cubicBezTo>
                    <a:pt x="401" y="1368"/>
                    <a:pt x="401" y="901"/>
                    <a:pt x="535" y="567"/>
                  </a:cubicBezTo>
                  <a:cubicBezTo>
                    <a:pt x="635" y="401"/>
                    <a:pt x="701" y="334"/>
                    <a:pt x="868" y="334"/>
                  </a:cubicBezTo>
                  <a:cubicBezTo>
                    <a:pt x="1035" y="334"/>
                    <a:pt x="1235" y="401"/>
                    <a:pt x="1402" y="501"/>
                  </a:cubicBezTo>
                  <a:cubicBezTo>
                    <a:pt x="1735" y="701"/>
                    <a:pt x="1969" y="1068"/>
                    <a:pt x="2002" y="1535"/>
                  </a:cubicBezTo>
                  <a:cubicBezTo>
                    <a:pt x="2069" y="1135"/>
                    <a:pt x="1902" y="567"/>
                    <a:pt x="1535" y="301"/>
                  </a:cubicBezTo>
                  <a:cubicBezTo>
                    <a:pt x="1335" y="100"/>
                    <a:pt x="1135" y="34"/>
                    <a:pt x="8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7" name="Google Shape;2489;p41">
              <a:extLst>
                <a:ext uri="{FF2B5EF4-FFF2-40B4-BE49-F238E27FC236}">
                  <a16:creationId xmlns:a16="http://schemas.microsoft.com/office/drawing/2014/main" id="{DE91288E-988C-D24F-978E-8B215B591FA6}"/>
                </a:ext>
              </a:extLst>
            </p:cNvPr>
            <p:cNvSpPr/>
            <p:nvPr/>
          </p:nvSpPr>
          <p:spPr>
            <a:xfrm flipH="1">
              <a:off x="1104718" y="1863331"/>
              <a:ext cx="55283" cy="142637"/>
            </a:xfrm>
            <a:custGeom>
              <a:avLst/>
              <a:gdLst/>
              <a:ahLst/>
              <a:cxnLst/>
              <a:rect l="l" t="t" r="r" b="b"/>
              <a:pathLst>
                <a:path w="3070" h="7921" extrusionOk="0">
                  <a:moveTo>
                    <a:pt x="3070" y="0"/>
                  </a:moveTo>
                  <a:lnTo>
                    <a:pt x="3070" y="0"/>
                  </a:lnTo>
                  <a:cubicBezTo>
                    <a:pt x="2536" y="1101"/>
                    <a:pt x="2036" y="2268"/>
                    <a:pt x="1535" y="3403"/>
                  </a:cubicBezTo>
                  <a:cubicBezTo>
                    <a:pt x="1035" y="4570"/>
                    <a:pt x="535" y="5704"/>
                    <a:pt x="68" y="6872"/>
                  </a:cubicBezTo>
                  <a:lnTo>
                    <a:pt x="1" y="7072"/>
                  </a:lnTo>
                  <a:lnTo>
                    <a:pt x="201" y="7272"/>
                  </a:lnTo>
                  <a:cubicBezTo>
                    <a:pt x="435" y="7506"/>
                    <a:pt x="701" y="7672"/>
                    <a:pt x="1002" y="7772"/>
                  </a:cubicBezTo>
                  <a:cubicBezTo>
                    <a:pt x="1102" y="7839"/>
                    <a:pt x="1269" y="7872"/>
                    <a:pt x="1435" y="7906"/>
                  </a:cubicBezTo>
                  <a:cubicBezTo>
                    <a:pt x="1569" y="7906"/>
                    <a:pt x="1687" y="7921"/>
                    <a:pt x="1811" y="7921"/>
                  </a:cubicBezTo>
                  <a:cubicBezTo>
                    <a:pt x="1873" y="7921"/>
                    <a:pt x="1936" y="7917"/>
                    <a:pt x="2002" y="7906"/>
                  </a:cubicBezTo>
                  <a:cubicBezTo>
                    <a:pt x="1902" y="7739"/>
                    <a:pt x="1836" y="7572"/>
                    <a:pt x="1702" y="7439"/>
                  </a:cubicBezTo>
                  <a:cubicBezTo>
                    <a:pt x="1602" y="7339"/>
                    <a:pt x="1502" y="7205"/>
                    <a:pt x="1369" y="7105"/>
                  </a:cubicBezTo>
                  <a:cubicBezTo>
                    <a:pt x="1179" y="6963"/>
                    <a:pt x="989" y="6855"/>
                    <a:pt x="788" y="6780"/>
                  </a:cubicBezTo>
                  <a:lnTo>
                    <a:pt x="788" y="6780"/>
                  </a:lnTo>
                  <a:cubicBezTo>
                    <a:pt x="1176" y="5715"/>
                    <a:pt x="1539" y="4629"/>
                    <a:pt x="1902" y="3569"/>
                  </a:cubicBezTo>
                  <a:cubicBezTo>
                    <a:pt x="2336" y="2369"/>
                    <a:pt x="2703" y="1201"/>
                    <a:pt x="3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8" name="Google Shape;2490;p41">
              <a:extLst>
                <a:ext uri="{FF2B5EF4-FFF2-40B4-BE49-F238E27FC236}">
                  <a16:creationId xmlns:a16="http://schemas.microsoft.com/office/drawing/2014/main" id="{7FA8A770-AE86-2840-8349-7C899170E23D}"/>
                </a:ext>
              </a:extLst>
            </p:cNvPr>
            <p:cNvSpPr/>
            <p:nvPr/>
          </p:nvSpPr>
          <p:spPr>
            <a:xfrm flipH="1">
              <a:off x="660824" y="2172691"/>
              <a:ext cx="783290" cy="697971"/>
            </a:xfrm>
            <a:custGeom>
              <a:avLst/>
              <a:gdLst/>
              <a:ahLst/>
              <a:cxnLst/>
              <a:rect l="l" t="t" r="r" b="b"/>
              <a:pathLst>
                <a:path w="43498" h="38760" extrusionOk="0">
                  <a:moveTo>
                    <a:pt x="31289" y="0"/>
                  </a:moveTo>
                  <a:lnTo>
                    <a:pt x="19314" y="767"/>
                  </a:lnTo>
                  <a:lnTo>
                    <a:pt x="19314" y="3369"/>
                  </a:lnTo>
                  <a:lnTo>
                    <a:pt x="12809" y="4904"/>
                  </a:lnTo>
                  <a:cubicBezTo>
                    <a:pt x="0" y="16745"/>
                    <a:pt x="10474" y="30122"/>
                    <a:pt x="10474" y="30122"/>
                  </a:cubicBezTo>
                  <a:lnTo>
                    <a:pt x="7605" y="37694"/>
                  </a:lnTo>
                  <a:cubicBezTo>
                    <a:pt x="9684" y="38454"/>
                    <a:pt x="11954" y="38759"/>
                    <a:pt x="14262" y="38759"/>
                  </a:cubicBezTo>
                  <a:cubicBezTo>
                    <a:pt x="23813" y="38759"/>
                    <a:pt x="34024" y="33524"/>
                    <a:pt x="34024" y="33524"/>
                  </a:cubicBezTo>
                  <a:cubicBezTo>
                    <a:pt x="34024" y="33524"/>
                    <a:pt x="43498" y="15278"/>
                    <a:pt x="43264" y="9340"/>
                  </a:cubicBezTo>
                  <a:cubicBezTo>
                    <a:pt x="42997" y="3369"/>
                    <a:pt x="31022" y="2335"/>
                    <a:pt x="31022" y="2335"/>
                  </a:cubicBezTo>
                  <a:lnTo>
                    <a:pt x="312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9" name="Google Shape;2491;p41">
              <a:extLst>
                <a:ext uri="{FF2B5EF4-FFF2-40B4-BE49-F238E27FC236}">
                  <a16:creationId xmlns:a16="http://schemas.microsoft.com/office/drawing/2014/main" id="{0F8DEB17-F681-5948-83F2-AFE15460F959}"/>
                </a:ext>
              </a:extLst>
            </p:cNvPr>
            <p:cNvSpPr/>
            <p:nvPr/>
          </p:nvSpPr>
          <p:spPr>
            <a:xfrm flipH="1">
              <a:off x="725685" y="2388932"/>
              <a:ext cx="651151" cy="481737"/>
            </a:xfrm>
            <a:custGeom>
              <a:avLst/>
              <a:gdLst/>
              <a:ahLst/>
              <a:cxnLst/>
              <a:rect l="l" t="t" r="r" b="b"/>
              <a:pathLst>
                <a:path w="36160" h="26752" extrusionOk="0">
                  <a:moveTo>
                    <a:pt x="3936" y="1"/>
                  </a:moveTo>
                  <a:lnTo>
                    <a:pt x="3936" y="1"/>
                  </a:lnTo>
                  <a:cubicBezTo>
                    <a:pt x="0" y="9508"/>
                    <a:pt x="6738" y="18114"/>
                    <a:pt x="6738" y="18114"/>
                  </a:cubicBezTo>
                  <a:lnTo>
                    <a:pt x="3869" y="25686"/>
                  </a:lnTo>
                  <a:cubicBezTo>
                    <a:pt x="5948" y="26446"/>
                    <a:pt x="8216" y="26751"/>
                    <a:pt x="10523" y="26751"/>
                  </a:cubicBezTo>
                  <a:cubicBezTo>
                    <a:pt x="20066" y="26751"/>
                    <a:pt x="30255" y="21516"/>
                    <a:pt x="30255" y="21516"/>
                  </a:cubicBezTo>
                  <a:cubicBezTo>
                    <a:pt x="30255" y="21516"/>
                    <a:pt x="33491" y="15245"/>
                    <a:pt x="36159" y="8874"/>
                  </a:cubicBezTo>
                  <a:lnTo>
                    <a:pt x="36159" y="8874"/>
                  </a:lnTo>
                  <a:cubicBezTo>
                    <a:pt x="34425" y="9107"/>
                    <a:pt x="32757" y="9274"/>
                    <a:pt x="31222" y="9407"/>
                  </a:cubicBezTo>
                  <a:cubicBezTo>
                    <a:pt x="29702" y="9520"/>
                    <a:pt x="28151" y="9588"/>
                    <a:pt x="26593" y="9588"/>
                  </a:cubicBezTo>
                  <a:cubicBezTo>
                    <a:pt x="22169" y="9588"/>
                    <a:pt x="17680" y="9043"/>
                    <a:pt x="13610" y="7439"/>
                  </a:cubicBezTo>
                  <a:cubicBezTo>
                    <a:pt x="9740" y="5905"/>
                    <a:pt x="6738" y="3036"/>
                    <a:pt x="3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20" name="Google Shape;2492;p41">
              <a:extLst>
                <a:ext uri="{FF2B5EF4-FFF2-40B4-BE49-F238E27FC236}">
                  <a16:creationId xmlns:a16="http://schemas.microsoft.com/office/drawing/2014/main" id="{67742C51-D3BB-6D44-9883-5AA274EF7476}"/>
                </a:ext>
              </a:extLst>
            </p:cNvPr>
            <p:cNvSpPr/>
            <p:nvPr/>
          </p:nvSpPr>
          <p:spPr>
            <a:xfrm flipH="1">
              <a:off x="1186406" y="2336222"/>
              <a:ext cx="162806" cy="167308"/>
            </a:xfrm>
            <a:custGeom>
              <a:avLst/>
              <a:gdLst/>
              <a:ahLst/>
              <a:cxnLst/>
              <a:rect l="l" t="t" r="r" b="b"/>
              <a:pathLst>
                <a:path w="9041" h="9291" extrusionOk="0">
                  <a:moveTo>
                    <a:pt x="8552" y="1"/>
                  </a:moveTo>
                  <a:cubicBezTo>
                    <a:pt x="8432" y="1"/>
                    <a:pt x="8306" y="42"/>
                    <a:pt x="8206" y="126"/>
                  </a:cubicBezTo>
                  <a:lnTo>
                    <a:pt x="167" y="8498"/>
                  </a:lnTo>
                  <a:cubicBezTo>
                    <a:pt x="0" y="8665"/>
                    <a:pt x="0" y="8965"/>
                    <a:pt x="167" y="9166"/>
                  </a:cubicBezTo>
                  <a:cubicBezTo>
                    <a:pt x="251" y="9249"/>
                    <a:pt x="367" y="9291"/>
                    <a:pt x="488" y="9291"/>
                  </a:cubicBezTo>
                  <a:cubicBezTo>
                    <a:pt x="609" y="9291"/>
                    <a:pt x="734" y="9249"/>
                    <a:pt x="834" y="9166"/>
                  </a:cubicBezTo>
                  <a:lnTo>
                    <a:pt x="8873" y="793"/>
                  </a:lnTo>
                  <a:cubicBezTo>
                    <a:pt x="9040" y="626"/>
                    <a:pt x="9040" y="326"/>
                    <a:pt x="8873" y="126"/>
                  </a:cubicBezTo>
                  <a:cubicBezTo>
                    <a:pt x="8790" y="42"/>
                    <a:pt x="8673" y="1"/>
                    <a:pt x="85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21" name="Google Shape;2493;p41">
              <a:extLst>
                <a:ext uri="{FF2B5EF4-FFF2-40B4-BE49-F238E27FC236}">
                  <a16:creationId xmlns:a16="http://schemas.microsoft.com/office/drawing/2014/main" id="{D601C8FC-02B7-F14A-B8D0-A33641D5D80C}"/>
                </a:ext>
              </a:extLst>
            </p:cNvPr>
            <p:cNvSpPr/>
            <p:nvPr/>
          </p:nvSpPr>
          <p:spPr>
            <a:xfrm flipH="1">
              <a:off x="711872" y="2390138"/>
              <a:ext cx="627129" cy="392419"/>
            </a:xfrm>
            <a:custGeom>
              <a:avLst/>
              <a:gdLst/>
              <a:ahLst/>
              <a:cxnLst/>
              <a:rect l="l" t="t" r="r" b="b"/>
              <a:pathLst>
                <a:path w="34826" h="21792" extrusionOk="0">
                  <a:moveTo>
                    <a:pt x="25018" y="0"/>
                  </a:moveTo>
                  <a:cubicBezTo>
                    <a:pt x="22183" y="5971"/>
                    <a:pt x="19515" y="11842"/>
                    <a:pt x="19515" y="11842"/>
                  </a:cubicBezTo>
                  <a:lnTo>
                    <a:pt x="1001" y="8707"/>
                  </a:lnTo>
                  <a:cubicBezTo>
                    <a:pt x="1" y="11542"/>
                    <a:pt x="234" y="13443"/>
                    <a:pt x="234" y="13443"/>
                  </a:cubicBezTo>
                  <a:cubicBezTo>
                    <a:pt x="234" y="13443"/>
                    <a:pt x="13291" y="21792"/>
                    <a:pt x="20085" y="21792"/>
                  </a:cubicBezTo>
                  <a:cubicBezTo>
                    <a:pt x="21068" y="21792"/>
                    <a:pt x="21921" y="21616"/>
                    <a:pt x="22583" y="21216"/>
                  </a:cubicBezTo>
                  <a:cubicBezTo>
                    <a:pt x="26953" y="18547"/>
                    <a:pt x="32324" y="11042"/>
                    <a:pt x="34825" y="4804"/>
                  </a:cubicBezTo>
                  <a:cubicBezTo>
                    <a:pt x="31356" y="3503"/>
                    <a:pt x="28154" y="1802"/>
                    <a:pt x="25018" y="0"/>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22" name="Google Shape;2494;p41">
              <a:extLst>
                <a:ext uri="{FF2B5EF4-FFF2-40B4-BE49-F238E27FC236}">
                  <a16:creationId xmlns:a16="http://schemas.microsoft.com/office/drawing/2014/main" id="{B7AA9560-19D9-C044-8280-62E98879B9E9}"/>
                </a:ext>
              </a:extLst>
            </p:cNvPr>
            <p:cNvSpPr/>
            <p:nvPr/>
          </p:nvSpPr>
          <p:spPr>
            <a:xfrm flipH="1">
              <a:off x="1229073" y="2364315"/>
              <a:ext cx="337587" cy="454131"/>
            </a:xfrm>
            <a:custGeom>
              <a:avLst/>
              <a:gdLst/>
              <a:ahLst/>
              <a:cxnLst/>
              <a:rect l="l" t="t" r="r" b="b"/>
              <a:pathLst>
                <a:path w="18747" h="25219" extrusionOk="0">
                  <a:moveTo>
                    <a:pt x="15445" y="0"/>
                  </a:moveTo>
                  <a:lnTo>
                    <a:pt x="0" y="2235"/>
                  </a:lnTo>
                  <a:lnTo>
                    <a:pt x="3336" y="25218"/>
                  </a:lnTo>
                  <a:lnTo>
                    <a:pt x="18747" y="22983"/>
                  </a:lnTo>
                  <a:lnTo>
                    <a:pt x="1544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23" name="Google Shape;2495;p41">
              <a:extLst>
                <a:ext uri="{FF2B5EF4-FFF2-40B4-BE49-F238E27FC236}">
                  <a16:creationId xmlns:a16="http://schemas.microsoft.com/office/drawing/2014/main" id="{8422D63B-5BC2-9D40-8FC1-D1A050019144}"/>
                </a:ext>
              </a:extLst>
            </p:cNvPr>
            <p:cNvSpPr/>
            <p:nvPr/>
          </p:nvSpPr>
          <p:spPr>
            <a:xfrm flipH="1">
              <a:off x="1366611" y="2365503"/>
              <a:ext cx="118958" cy="57696"/>
            </a:xfrm>
            <a:custGeom>
              <a:avLst/>
              <a:gdLst/>
              <a:ahLst/>
              <a:cxnLst/>
              <a:rect l="l" t="t" r="r" b="b"/>
              <a:pathLst>
                <a:path w="6606" h="3204" extrusionOk="0">
                  <a:moveTo>
                    <a:pt x="6272" y="1"/>
                  </a:moveTo>
                  <a:lnTo>
                    <a:pt x="0" y="901"/>
                  </a:lnTo>
                  <a:lnTo>
                    <a:pt x="334" y="3203"/>
                  </a:lnTo>
                  <a:lnTo>
                    <a:pt x="6605" y="2302"/>
                  </a:lnTo>
                  <a:lnTo>
                    <a:pt x="62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24" name="Google Shape;2496;p41">
              <a:extLst>
                <a:ext uri="{FF2B5EF4-FFF2-40B4-BE49-F238E27FC236}">
                  <a16:creationId xmlns:a16="http://schemas.microsoft.com/office/drawing/2014/main" id="{C61E9485-6DC6-2441-BC49-5621493D1555}"/>
                </a:ext>
              </a:extLst>
            </p:cNvPr>
            <p:cNvSpPr/>
            <p:nvPr/>
          </p:nvSpPr>
          <p:spPr>
            <a:xfrm flipH="1">
              <a:off x="1421663" y="2594512"/>
              <a:ext cx="142277" cy="108639"/>
            </a:xfrm>
            <a:custGeom>
              <a:avLst/>
              <a:gdLst/>
              <a:ahLst/>
              <a:cxnLst/>
              <a:rect l="l" t="t" r="r" b="b"/>
              <a:pathLst>
                <a:path w="7901" h="6033" extrusionOk="0">
                  <a:moveTo>
                    <a:pt x="5374" y="0"/>
                  </a:moveTo>
                  <a:cubicBezTo>
                    <a:pt x="3626" y="0"/>
                    <a:pt x="917" y="367"/>
                    <a:pt x="917" y="793"/>
                  </a:cubicBezTo>
                  <a:cubicBezTo>
                    <a:pt x="818" y="1454"/>
                    <a:pt x="0" y="6032"/>
                    <a:pt x="2406" y="6032"/>
                  </a:cubicBezTo>
                  <a:cubicBezTo>
                    <a:pt x="2432" y="6032"/>
                    <a:pt x="2458" y="6032"/>
                    <a:pt x="2484" y="6031"/>
                  </a:cubicBezTo>
                  <a:cubicBezTo>
                    <a:pt x="2484" y="6031"/>
                    <a:pt x="6988" y="5930"/>
                    <a:pt x="7054" y="5463"/>
                  </a:cubicBezTo>
                  <a:cubicBezTo>
                    <a:pt x="7088" y="4996"/>
                    <a:pt x="2418" y="4796"/>
                    <a:pt x="2418" y="4796"/>
                  </a:cubicBezTo>
                  <a:cubicBezTo>
                    <a:pt x="2418" y="4796"/>
                    <a:pt x="7588" y="4263"/>
                    <a:pt x="7755" y="3796"/>
                  </a:cubicBezTo>
                  <a:cubicBezTo>
                    <a:pt x="7901" y="3387"/>
                    <a:pt x="3373" y="3361"/>
                    <a:pt x="2239" y="3361"/>
                  </a:cubicBezTo>
                  <a:cubicBezTo>
                    <a:pt x="2077" y="3361"/>
                    <a:pt x="1984" y="3362"/>
                    <a:pt x="1984" y="3362"/>
                  </a:cubicBezTo>
                  <a:cubicBezTo>
                    <a:pt x="1984" y="3362"/>
                    <a:pt x="7154" y="2361"/>
                    <a:pt x="7221" y="1861"/>
                  </a:cubicBezTo>
                  <a:cubicBezTo>
                    <a:pt x="7221" y="1700"/>
                    <a:pt x="6535" y="1649"/>
                    <a:pt x="5673" y="1649"/>
                  </a:cubicBezTo>
                  <a:cubicBezTo>
                    <a:pt x="4215" y="1649"/>
                    <a:pt x="2251" y="1794"/>
                    <a:pt x="2251" y="1794"/>
                  </a:cubicBezTo>
                  <a:cubicBezTo>
                    <a:pt x="2251" y="1794"/>
                    <a:pt x="6787" y="927"/>
                    <a:pt x="6821" y="293"/>
                  </a:cubicBezTo>
                  <a:cubicBezTo>
                    <a:pt x="6843" y="86"/>
                    <a:pt x="6221" y="0"/>
                    <a:pt x="5374" y="0"/>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25" name="Google Shape;2497;p41">
              <a:extLst>
                <a:ext uri="{FF2B5EF4-FFF2-40B4-BE49-F238E27FC236}">
                  <a16:creationId xmlns:a16="http://schemas.microsoft.com/office/drawing/2014/main" id="{4926C736-14E0-134C-AC21-37C188E5271A}"/>
                </a:ext>
              </a:extLst>
            </p:cNvPr>
            <p:cNvSpPr/>
            <p:nvPr/>
          </p:nvSpPr>
          <p:spPr>
            <a:xfrm flipH="1">
              <a:off x="1075893" y="4127950"/>
              <a:ext cx="245784" cy="451934"/>
            </a:xfrm>
            <a:custGeom>
              <a:avLst/>
              <a:gdLst/>
              <a:ahLst/>
              <a:cxnLst/>
              <a:rect l="l" t="t" r="r" b="b"/>
              <a:pathLst>
                <a:path w="13649" h="25097" extrusionOk="0">
                  <a:moveTo>
                    <a:pt x="13649" y="1"/>
                  </a:moveTo>
                  <a:lnTo>
                    <a:pt x="3675" y="1168"/>
                  </a:lnTo>
                  <a:lnTo>
                    <a:pt x="8345" y="19615"/>
                  </a:lnTo>
                  <a:cubicBezTo>
                    <a:pt x="949" y="23806"/>
                    <a:pt x="1" y="25097"/>
                    <a:pt x="1637" y="25097"/>
                  </a:cubicBezTo>
                  <a:cubicBezTo>
                    <a:pt x="4258" y="25097"/>
                    <a:pt x="13516" y="21783"/>
                    <a:pt x="13516" y="21783"/>
                  </a:cubicBezTo>
                  <a:lnTo>
                    <a:pt x="13649" y="1"/>
                  </a:ln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26" name="Google Shape;2498;p41">
              <a:extLst>
                <a:ext uri="{FF2B5EF4-FFF2-40B4-BE49-F238E27FC236}">
                  <a16:creationId xmlns:a16="http://schemas.microsoft.com/office/drawing/2014/main" id="{4861A9C9-2073-8F47-ACA1-5971F19B9005}"/>
                </a:ext>
              </a:extLst>
            </p:cNvPr>
            <p:cNvSpPr/>
            <p:nvPr/>
          </p:nvSpPr>
          <p:spPr>
            <a:xfrm flipH="1">
              <a:off x="1075891" y="4128563"/>
              <a:ext cx="179607" cy="218665"/>
            </a:xfrm>
            <a:custGeom>
              <a:avLst/>
              <a:gdLst/>
              <a:ahLst/>
              <a:cxnLst/>
              <a:rect l="l" t="t" r="r" b="b"/>
              <a:pathLst>
                <a:path w="9974" h="12143" extrusionOk="0">
                  <a:moveTo>
                    <a:pt x="9974" y="0"/>
                  </a:moveTo>
                  <a:lnTo>
                    <a:pt x="0" y="1168"/>
                  </a:lnTo>
                  <a:lnTo>
                    <a:pt x="2502" y="11041"/>
                  </a:lnTo>
                  <a:cubicBezTo>
                    <a:pt x="4970" y="11542"/>
                    <a:pt x="7439" y="11875"/>
                    <a:pt x="9874" y="12142"/>
                  </a:cubicBezTo>
                  <a:lnTo>
                    <a:pt x="997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27" name="Google Shape;2499;p41">
              <a:extLst>
                <a:ext uri="{FF2B5EF4-FFF2-40B4-BE49-F238E27FC236}">
                  <a16:creationId xmlns:a16="http://schemas.microsoft.com/office/drawing/2014/main" id="{F185E1B4-207B-1E47-923B-C6B07E4609F0}"/>
                </a:ext>
              </a:extLst>
            </p:cNvPr>
            <p:cNvSpPr/>
            <p:nvPr/>
          </p:nvSpPr>
          <p:spPr>
            <a:xfrm flipH="1">
              <a:off x="1069879" y="4443919"/>
              <a:ext cx="274092" cy="144762"/>
            </a:xfrm>
            <a:custGeom>
              <a:avLst/>
              <a:gdLst/>
              <a:ahLst/>
              <a:cxnLst/>
              <a:rect l="l" t="t" r="r" b="b"/>
              <a:pathLst>
                <a:path w="15221" h="8039" extrusionOk="0">
                  <a:moveTo>
                    <a:pt x="8783" y="1"/>
                  </a:moveTo>
                  <a:lnTo>
                    <a:pt x="9350" y="2002"/>
                  </a:lnTo>
                  <a:cubicBezTo>
                    <a:pt x="873" y="6636"/>
                    <a:pt x="0" y="8038"/>
                    <a:pt x="2051" y="8038"/>
                  </a:cubicBezTo>
                  <a:cubicBezTo>
                    <a:pt x="5196" y="8038"/>
                    <a:pt x="15221" y="4737"/>
                    <a:pt x="15221" y="4737"/>
                  </a:cubicBezTo>
                  <a:lnTo>
                    <a:pt x="15221" y="2803"/>
                  </a:lnTo>
                  <a:lnTo>
                    <a:pt x="11685" y="2169"/>
                  </a:lnTo>
                  <a:lnTo>
                    <a:pt x="11618" y="34"/>
                  </a:lnTo>
                  <a:lnTo>
                    <a:pt x="8783" y="1"/>
                  </a:ln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28" name="Google Shape;2500;p41">
              <a:extLst>
                <a:ext uri="{FF2B5EF4-FFF2-40B4-BE49-F238E27FC236}">
                  <a16:creationId xmlns:a16="http://schemas.microsoft.com/office/drawing/2014/main" id="{811B9715-420D-C942-A80E-5DC70F4C769C}"/>
                </a:ext>
              </a:extLst>
            </p:cNvPr>
            <p:cNvSpPr/>
            <p:nvPr/>
          </p:nvSpPr>
          <p:spPr>
            <a:xfrm flipH="1">
              <a:off x="1070473" y="4520814"/>
              <a:ext cx="260605" cy="69365"/>
            </a:xfrm>
            <a:custGeom>
              <a:avLst/>
              <a:gdLst/>
              <a:ahLst/>
              <a:cxnLst/>
              <a:rect l="l" t="t" r="r" b="b"/>
              <a:pathLst>
                <a:path w="14472" h="3852" extrusionOk="0">
                  <a:moveTo>
                    <a:pt x="14471" y="0"/>
                  </a:moveTo>
                  <a:cubicBezTo>
                    <a:pt x="13355" y="344"/>
                    <a:pt x="4499" y="3193"/>
                    <a:pt x="1483" y="3193"/>
                  </a:cubicBezTo>
                  <a:cubicBezTo>
                    <a:pt x="985" y="3193"/>
                    <a:pt x="646" y="3116"/>
                    <a:pt x="528" y="2936"/>
                  </a:cubicBezTo>
                  <a:lnTo>
                    <a:pt x="528" y="2936"/>
                  </a:lnTo>
                  <a:cubicBezTo>
                    <a:pt x="1" y="3595"/>
                    <a:pt x="377" y="3852"/>
                    <a:pt x="1285" y="3852"/>
                  </a:cubicBezTo>
                  <a:cubicBezTo>
                    <a:pt x="4514" y="3852"/>
                    <a:pt x="14471" y="601"/>
                    <a:pt x="14471" y="601"/>
                  </a:cubicBezTo>
                  <a:lnTo>
                    <a:pt x="14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29" name="Google Shape;2501;p41">
              <a:extLst>
                <a:ext uri="{FF2B5EF4-FFF2-40B4-BE49-F238E27FC236}">
                  <a16:creationId xmlns:a16="http://schemas.microsoft.com/office/drawing/2014/main" id="{0102FE34-DB4D-7C4A-8F55-655FE8852F99}"/>
                </a:ext>
              </a:extLst>
            </p:cNvPr>
            <p:cNvSpPr/>
            <p:nvPr/>
          </p:nvSpPr>
          <p:spPr>
            <a:xfrm flipH="1">
              <a:off x="1147360" y="4477558"/>
              <a:ext cx="36663" cy="15631"/>
            </a:xfrm>
            <a:custGeom>
              <a:avLst/>
              <a:gdLst/>
              <a:ahLst/>
              <a:cxnLst/>
              <a:rect l="l" t="t" r="r" b="b"/>
              <a:pathLst>
                <a:path w="2036" h="868" fill="none" extrusionOk="0">
                  <a:moveTo>
                    <a:pt x="1" y="101"/>
                  </a:moveTo>
                  <a:cubicBezTo>
                    <a:pt x="1" y="101"/>
                    <a:pt x="1368" y="1"/>
                    <a:pt x="2035" y="868"/>
                  </a:cubicBezTo>
                </a:path>
              </a:pathLst>
            </a:custGeom>
            <a:noFill/>
            <a:ln w="10000" cap="rnd"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30" name="Google Shape;2502;p41">
              <a:extLst>
                <a:ext uri="{FF2B5EF4-FFF2-40B4-BE49-F238E27FC236}">
                  <a16:creationId xmlns:a16="http://schemas.microsoft.com/office/drawing/2014/main" id="{884D34F9-5CF7-6E48-A767-BFC40AC6C9C1}"/>
                </a:ext>
              </a:extLst>
            </p:cNvPr>
            <p:cNvSpPr/>
            <p:nvPr/>
          </p:nvSpPr>
          <p:spPr>
            <a:xfrm flipH="1">
              <a:off x="1166593" y="4491371"/>
              <a:ext cx="37258" cy="15649"/>
            </a:xfrm>
            <a:custGeom>
              <a:avLst/>
              <a:gdLst/>
              <a:ahLst/>
              <a:cxnLst/>
              <a:rect l="l" t="t" r="r" b="b"/>
              <a:pathLst>
                <a:path w="2069" h="869" fill="none" extrusionOk="0">
                  <a:moveTo>
                    <a:pt x="1" y="68"/>
                  </a:moveTo>
                  <a:cubicBezTo>
                    <a:pt x="1" y="68"/>
                    <a:pt x="1402" y="1"/>
                    <a:pt x="2069" y="868"/>
                  </a:cubicBezTo>
                </a:path>
              </a:pathLst>
            </a:custGeom>
            <a:noFill/>
            <a:ln w="10000" cap="rnd"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31" name="Google Shape;2503;p41">
              <a:extLst>
                <a:ext uri="{FF2B5EF4-FFF2-40B4-BE49-F238E27FC236}">
                  <a16:creationId xmlns:a16="http://schemas.microsoft.com/office/drawing/2014/main" id="{E1E5F9D7-1EBA-9C48-A8B3-224C167F4301}"/>
                </a:ext>
              </a:extLst>
            </p:cNvPr>
            <p:cNvSpPr/>
            <p:nvPr/>
          </p:nvSpPr>
          <p:spPr>
            <a:xfrm flipH="1">
              <a:off x="1189409" y="4504589"/>
              <a:ext cx="36663" cy="16243"/>
            </a:xfrm>
            <a:custGeom>
              <a:avLst/>
              <a:gdLst/>
              <a:ahLst/>
              <a:cxnLst/>
              <a:rect l="l" t="t" r="r" b="b"/>
              <a:pathLst>
                <a:path w="2036" h="902" fill="none" extrusionOk="0">
                  <a:moveTo>
                    <a:pt x="1" y="101"/>
                  </a:moveTo>
                  <a:cubicBezTo>
                    <a:pt x="1" y="101"/>
                    <a:pt x="1368" y="1"/>
                    <a:pt x="2035" y="901"/>
                  </a:cubicBezTo>
                </a:path>
              </a:pathLst>
            </a:custGeom>
            <a:noFill/>
            <a:ln w="10000" cap="rnd"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32" name="Google Shape;2504;p41">
              <a:extLst>
                <a:ext uri="{FF2B5EF4-FFF2-40B4-BE49-F238E27FC236}">
                  <a16:creationId xmlns:a16="http://schemas.microsoft.com/office/drawing/2014/main" id="{444DD1C2-3BD3-F04F-84BC-7492B5EF9D52}"/>
                </a:ext>
              </a:extLst>
            </p:cNvPr>
            <p:cNvSpPr/>
            <p:nvPr/>
          </p:nvSpPr>
          <p:spPr>
            <a:xfrm flipH="1">
              <a:off x="712472" y="4133965"/>
              <a:ext cx="267303" cy="442084"/>
            </a:xfrm>
            <a:custGeom>
              <a:avLst/>
              <a:gdLst/>
              <a:ahLst/>
              <a:cxnLst/>
              <a:rect l="l" t="t" r="r" b="b"/>
              <a:pathLst>
                <a:path w="14844" h="24550" extrusionOk="0">
                  <a:moveTo>
                    <a:pt x="0" y="0"/>
                  </a:moveTo>
                  <a:lnTo>
                    <a:pt x="1134" y="21783"/>
                  </a:lnTo>
                  <a:cubicBezTo>
                    <a:pt x="1134" y="21783"/>
                    <a:pt x="10151" y="24550"/>
                    <a:pt x="12982" y="24550"/>
                  </a:cubicBezTo>
                  <a:cubicBezTo>
                    <a:pt x="14843" y="24550"/>
                    <a:pt x="14028" y="23352"/>
                    <a:pt x="6205" y="19381"/>
                  </a:cubicBezTo>
                  <a:lnTo>
                    <a:pt x="10007" y="701"/>
                  </a:lnTo>
                  <a:lnTo>
                    <a:pt x="0" y="0"/>
                  </a:ln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33" name="Google Shape;2505;p41">
              <a:extLst>
                <a:ext uri="{FF2B5EF4-FFF2-40B4-BE49-F238E27FC236}">
                  <a16:creationId xmlns:a16="http://schemas.microsoft.com/office/drawing/2014/main" id="{88F0F9AC-4142-8E49-8516-09BDC73B0FB9}"/>
                </a:ext>
              </a:extLst>
            </p:cNvPr>
            <p:cNvSpPr/>
            <p:nvPr/>
          </p:nvSpPr>
          <p:spPr>
            <a:xfrm flipH="1">
              <a:off x="799557" y="4133965"/>
              <a:ext cx="180219" cy="218071"/>
            </a:xfrm>
            <a:custGeom>
              <a:avLst/>
              <a:gdLst/>
              <a:ahLst/>
              <a:cxnLst/>
              <a:rect l="l" t="t" r="r" b="b"/>
              <a:pathLst>
                <a:path w="10008" h="12110" extrusionOk="0">
                  <a:moveTo>
                    <a:pt x="0" y="0"/>
                  </a:moveTo>
                  <a:lnTo>
                    <a:pt x="634" y="12109"/>
                  </a:lnTo>
                  <a:cubicBezTo>
                    <a:pt x="3069" y="11775"/>
                    <a:pt x="5537" y="11342"/>
                    <a:pt x="7973" y="10708"/>
                  </a:cubicBezTo>
                  <a:lnTo>
                    <a:pt x="10007" y="701"/>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34" name="Google Shape;2506;p41">
              <a:extLst>
                <a:ext uri="{FF2B5EF4-FFF2-40B4-BE49-F238E27FC236}">
                  <a16:creationId xmlns:a16="http://schemas.microsoft.com/office/drawing/2014/main" id="{DB17735E-F4BE-7B46-B296-9656F225C49B}"/>
                </a:ext>
              </a:extLst>
            </p:cNvPr>
            <p:cNvSpPr/>
            <p:nvPr/>
          </p:nvSpPr>
          <p:spPr>
            <a:xfrm flipH="1">
              <a:off x="689026" y="4444532"/>
              <a:ext cx="280539" cy="139972"/>
            </a:xfrm>
            <a:custGeom>
              <a:avLst/>
              <a:gdLst/>
              <a:ahLst/>
              <a:cxnLst/>
              <a:rect l="l" t="t" r="r" b="b"/>
              <a:pathLst>
                <a:path w="15579" h="7773" extrusionOk="0">
                  <a:moveTo>
                    <a:pt x="6305" y="0"/>
                  </a:moveTo>
                  <a:lnTo>
                    <a:pt x="3469" y="167"/>
                  </a:lnTo>
                  <a:lnTo>
                    <a:pt x="3503" y="2302"/>
                  </a:lnTo>
                  <a:lnTo>
                    <a:pt x="0" y="3136"/>
                  </a:lnTo>
                  <a:lnTo>
                    <a:pt x="134" y="5104"/>
                  </a:lnTo>
                  <a:cubicBezTo>
                    <a:pt x="134" y="5104"/>
                    <a:pt x="9758" y="7773"/>
                    <a:pt x="13184" y="7773"/>
                  </a:cubicBezTo>
                  <a:cubicBezTo>
                    <a:pt x="15579" y="7773"/>
                    <a:pt x="14943" y="6468"/>
                    <a:pt x="5871" y="2035"/>
                  </a:cubicBezTo>
                  <a:lnTo>
                    <a:pt x="6305" y="0"/>
                  </a:ln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35" name="Google Shape;2507;p41">
              <a:extLst>
                <a:ext uri="{FF2B5EF4-FFF2-40B4-BE49-F238E27FC236}">
                  <a16:creationId xmlns:a16="http://schemas.microsoft.com/office/drawing/2014/main" id="{72A4A6B3-0687-C740-8222-D2A9439CF986}"/>
                </a:ext>
              </a:extLst>
            </p:cNvPr>
            <p:cNvSpPr/>
            <p:nvPr/>
          </p:nvSpPr>
          <p:spPr>
            <a:xfrm flipH="1">
              <a:off x="703072" y="4525622"/>
              <a:ext cx="264098" cy="59101"/>
            </a:xfrm>
            <a:custGeom>
              <a:avLst/>
              <a:gdLst/>
              <a:ahLst/>
              <a:cxnLst/>
              <a:rect l="l" t="t" r="r" b="b"/>
              <a:pathLst>
                <a:path w="14666" h="3282" extrusionOk="0">
                  <a:moveTo>
                    <a:pt x="1" y="0"/>
                  </a:moveTo>
                  <a:lnTo>
                    <a:pt x="34" y="634"/>
                  </a:lnTo>
                  <a:cubicBezTo>
                    <a:pt x="34" y="634"/>
                    <a:pt x="9657" y="3281"/>
                    <a:pt x="13108" y="3281"/>
                  </a:cubicBezTo>
                  <a:cubicBezTo>
                    <a:pt x="14191" y="3281"/>
                    <a:pt x="14666" y="3021"/>
                    <a:pt x="14044" y="2335"/>
                  </a:cubicBezTo>
                  <a:lnTo>
                    <a:pt x="14044" y="2335"/>
                  </a:lnTo>
                  <a:cubicBezTo>
                    <a:pt x="13910" y="2552"/>
                    <a:pt x="13466" y="2644"/>
                    <a:pt x="12813" y="2644"/>
                  </a:cubicBezTo>
                  <a:cubicBezTo>
                    <a:pt x="9553" y="2644"/>
                    <a:pt x="1084" y="362"/>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36" name="Google Shape;2508;p41">
              <a:extLst>
                <a:ext uri="{FF2B5EF4-FFF2-40B4-BE49-F238E27FC236}">
                  <a16:creationId xmlns:a16="http://schemas.microsoft.com/office/drawing/2014/main" id="{1DD3B872-068A-F84C-81D3-F6A9B4CC14DD}"/>
                </a:ext>
              </a:extLst>
            </p:cNvPr>
            <p:cNvSpPr/>
            <p:nvPr/>
          </p:nvSpPr>
          <p:spPr>
            <a:xfrm flipH="1">
              <a:off x="856025" y="4479972"/>
              <a:ext cx="36051" cy="15631"/>
            </a:xfrm>
            <a:custGeom>
              <a:avLst/>
              <a:gdLst/>
              <a:ahLst/>
              <a:cxnLst/>
              <a:rect l="l" t="t" r="r" b="b"/>
              <a:pathLst>
                <a:path w="2002" h="868" fill="none" extrusionOk="0">
                  <a:moveTo>
                    <a:pt x="2002" y="0"/>
                  </a:moveTo>
                  <a:cubicBezTo>
                    <a:pt x="2002" y="0"/>
                    <a:pt x="634" y="0"/>
                    <a:pt x="0" y="867"/>
                  </a:cubicBezTo>
                </a:path>
              </a:pathLst>
            </a:custGeom>
            <a:noFill/>
            <a:ln w="10000" cap="rnd"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37" name="Google Shape;2509;p41">
              <a:extLst>
                <a:ext uri="{FF2B5EF4-FFF2-40B4-BE49-F238E27FC236}">
                  <a16:creationId xmlns:a16="http://schemas.microsoft.com/office/drawing/2014/main" id="{E535B574-6259-0543-AFB5-A9391A0C6A8B}"/>
                </a:ext>
              </a:extLst>
            </p:cNvPr>
            <p:cNvSpPr/>
            <p:nvPr/>
          </p:nvSpPr>
          <p:spPr>
            <a:xfrm flipH="1">
              <a:off x="835604" y="4491983"/>
              <a:ext cx="36051" cy="15631"/>
            </a:xfrm>
            <a:custGeom>
              <a:avLst/>
              <a:gdLst/>
              <a:ahLst/>
              <a:cxnLst/>
              <a:rect l="l" t="t" r="r" b="b"/>
              <a:pathLst>
                <a:path w="2002" h="868" fill="none" extrusionOk="0">
                  <a:moveTo>
                    <a:pt x="2002" y="0"/>
                  </a:moveTo>
                  <a:cubicBezTo>
                    <a:pt x="2002" y="0"/>
                    <a:pt x="634" y="0"/>
                    <a:pt x="0" y="868"/>
                  </a:cubicBezTo>
                </a:path>
              </a:pathLst>
            </a:custGeom>
            <a:noFill/>
            <a:ln w="10000" cap="rnd"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38" name="Google Shape;2510;p41">
              <a:extLst>
                <a:ext uri="{FF2B5EF4-FFF2-40B4-BE49-F238E27FC236}">
                  <a16:creationId xmlns:a16="http://schemas.microsoft.com/office/drawing/2014/main" id="{2E83FB9C-3FBC-5849-9D95-C85026454F44}"/>
                </a:ext>
              </a:extLst>
            </p:cNvPr>
            <p:cNvSpPr/>
            <p:nvPr/>
          </p:nvSpPr>
          <p:spPr>
            <a:xfrm flipH="1">
              <a:off x="812176" y="4504589"/>
              <a:ext cx="36645" cy="15649"/>
            </a:xfrm>
            <a:custGeom>
              <a:avLst/>
              <a:gdLst/>
              <a:ahLst/>
              <a:cxnLst/>
              <a:rect l="l" t="t" r="r" b="b"/>
              <a:pathLst>
                <a:path w="2035" h="869" fill="none" extrusionOk="0">
                  <a:moveTo>
                    <a:pt x="2035" y="1"/>
                  </a:moveTo>
                  <a:cubicBezTo>
                    <a:pt x="2035" y="1"/>
                    <a:pt x="634" y="1"/>
                    <a:pt x="0" y="868"/>
                  </a:cubicBezTo>
                </a:path>
              </a:pathLst>
            </a:custGeom>
            <a:noFill/>
            <a:ln w="10000" cap="rnd"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39" name="Google Shape;2511;p41">
              <a:extLst>
                <a:ext uri="{FF2B5EF4-FFF2-40B4-BE49-F238E27FC236}">
                  <a16:creationId xmlns:a16="http://schemas.microsoft.com/office/drawing/2014/main" id="{15DC0455-22F2-0F44-BB30-EEA9DE89D4B2}"/>
                </a:ext>
              </a:extLst>
            </p:cNvPr>
            <p:cNvSpPr/>
            <p:nvPr/>
          </p:nvSpPr>
          <p:spPr>
            <a:xfrm flipH="1">
              <a:off x="495646" y="2776393"/>
              <a:ext cx="1090246" cy="1502186"/>
            </a:xfrm>
            <a:custGeom>
              <a:avLst/>
              <a:gdLst/>
              <a:ahLst/>
              <a:cxnLst/>
              <a:rect l="l" t="t" r="r" b="b"/>
              <a:pathLst>
                <a:path w="60544" h="83420" extrusionOk="0">
                  <a:moveTo>
                    <a:pt x="41831" y="0"/>
                  </a:moveTo>
                  <a:cubicBezTo>
                    <a:pt x="40617" y="397"/>
                    <a:pt x="34990" y="1333"/>
                    <a:pt x="27640" y="1333"/>
                  </a:cubicBezTo>
                  <a:cubicBezTo>
                    <a:pt x="24489" y="1333"/>
                    <a:pt x="21020" y="1161"/>
                    <a:pt x="17447" y="701"/>
                  </a:cubicBezTo>
                  <a:lnTo>
                    <a:pt x="17313" y="701"/>
                  </a:lnTo>
                  <a:cubicBezTo>
                    <a:pt x="17313" y="701"/>
                    <a:pt x="1" y="14344"/>
                    <a:pt x="16946" y="81225"/>
                  </a:cubicBezTo>
                  <a:cubicBezTo>
                    <a:pt x="21316" y="82092"/>
                    <a:pt x="25652" y="82926"/>
                    <a:pt x="29989" y="83260"/>
                  </a:cubicBezTo>
                  <a:lnTo>
                    <a:pt x="29989" y="25618"/>
                  </a:lnTo>
                  <a:lnTo>
                    <a:pt x="31990" y="83393"/>
                  </a:lnTo>
                  <a:cubicBezTo>
                    <a:pt x="32537" y="83411"/>
                    <a:pt x="33082" y="83420"/>
                    <a:pt x="33626" y="83420"/>
                  </a:cubicBezTo>
                  <a:cubicBezTo>
                    <a:pt x="36207" y="83420"/>
                    <a:pt x="38769" y="83210"/>
                    <a:pt x="41330" y="82659"/>
                  </a:cubicBezTo>
                  <a:cubicBezTo>
                    <a:pt x="42865" y="82326"/>
                    <a:pt x="44366" y="81959"/>
                    <a:pt x="45834" y="81492"/>
                  </a:cubicBezTo>
                  <a:cubicBezTo>
                    <a:pt x="51337" y="59876"/>
                    <a:pt x="60544" y="16545"/>
                    <a:pt x="418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40" name="Google Shape;2512;p41">
              <a:extLst>
                <a:ext uri="{FF2B5EF4-FFF2-40B4-BE49-F238E27FC236}">
                  <a16:creationId xmlns:a16="http://schemas.microsoft.com/office/drawing/2014/main" id="{39F2D0F0-9F09-5F43-ADCD-6FF2452C91CC}"/>
                </a:ext>
              </a:extLst>
            </p:cNvPr>
            <p:cNvSpPr/>
            <p:nvPr/>
          </p:nvSpPr>
          <p:spPr>
            <a:xfrm flipH="1">
              <a:off x="1045860" y="3066520"/>
              <a:ext cx="386243" cy="1209186"/>
            </a:xfrm>
            <a:custGeom>
              <a:avLst/>
              <a:gdLst/>
              <a:ahLst/>
              <a:cxnLst/>
              <a:rect l="l" t="t" r="r" b="b"/>
              <a:pathLst>
                <a:path w="21449" h="67149" extrusionOk="0">
                  <a:moveTo>
                    <a:pt x="2235" y="1"/>
                  </a:moveTo>
                  <a:lnTo>
                    <a:pt x="2235" y="1"/>
                  </a:lnTo>
                  <a:cubicBezTo>
                    <a:pt x="67" y="11809"/>
                    <a:pt x="0" y="31857"/>
                    <a:pt x="8440" y="65114"/>
                  </a:cubicBezTo>
                  <a:cubicBezTo>
                    <a:pt x="12776" y="65981"/>
                    <a:pt x="17112" y="66815"/>
                    <a:pt x="21449" y="67149"/>
                  </a:cubicBezTo>
                  <a:lnTo>
                    <a:pt x="21449" y="8940"/>
                  </a:lnTo>
                  <a:cubicBezTo>
                    <a:pt x="12242" y="7306"/>
                    <a:pt x="8306" y="3770"/>
                    <a:pt x="2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grpSp>
      <p:sp>
        <p:nvSpPr>
          <p:cNvPr id="78" name="Metin kutusu 77">
            <a:extLst>
              <a:ext uri="{FF2B5EF4-FFF2-40B4-BE49-F238E27FC236}">
                <a16:creationId xmlns:a16="http://schemas.microsoft.com/office/drawing/2014/main" id="{21432F56-8799-EA4A-8401-F81613008BFB}"/>
              </a:ext>
            </a:extLst>
          </p:cNvPr>
          <p:cNvSpPr txBox="1"/>
          <p:nvPr/>
        </p:nvSpPr>
        <p:spPr>
          <a:xfrm>
            <a:off x="2350001" y="5066064"/>
            <a:ext cx="9392942" cy="830997"/>
          </a:xfrm>
          <a:prstGeom prst="rect">
            <a:avLst/>
          </a:prstGeom>
          <a:solidFill>
            <a:schemeClr val="bg2"/>
          </a:solidFill>
        </p:spPr>
        <p:txBody>
          <a:bodyPr wrap="square" rtlCol="0">
            <a:spAutoFit/>
          </a:bodyPr>
          <a:lstStyle/>
          <a:p>
            <a:pPr algn="ctr"/>
            <a:r>
              <a:rPr lang="tr-TR" sz="2400" dirty="0">
                <a:latin typeface="Tahoma" panose="020B0604030504040204" pitchFamily="34" charset="0"/>
                <a:ea typeface="Tahoma" panose="020B0604030504040204" pitchFamily="34" charset="0"/>
                <a:cs typeface="Tahoma" panose="020B0604030504040204" pitchFamily="34" charset="0"/>
              </a:rPr>
              <a:t>Arkadaşlarının kendisiyle alay etmesinden korkan kekeme bir çocuğun konuşmaktan kaçınması</a:t>
            </a:r>
            <a:endParaRPr sz="2400" dirty="0">
              <a:latin typeface="Tahoma" panose="020B0604030504040204" pitchFamily="34" charset="0"/>
              <a:ea typeface="Tahoma" panose="020B0604030504040204" pitchFamily="34" charset="0"/>
              <a:cs typeface="Tahoma" panose="020B0604030504040204" pitchFamily="34" charset="0"/>
            </a:endParaRPr>
          </a:p>
        </p:txBody>
      </p:sp>
      <p:grpSp>
        <p:nvGrpSpPr>
          <p:cNvPr id="79" name="Google Shape;1688;p33">
            <a:extLst>
              <a:ext uri="{FF2B5EF4-FFF2-40B4-BE49-F238E27FC236}">
                <a16:creationId xmlns:a16="http://schemas.microsoft.com/office/drawing/2014/main" id="{43338E8A-C8B6-174C-BEA5-75FDB913781E}"/>
              </a:ext>
            </a:extLst>
          </p:cNvPr>
          <p:cNvGrpSpPr/>
          <p:nvPr/>
        </p:nvGrpSpPr>
        <p:grpSpPr>
          <a:xfrm>
            <a:off x="608388" y="4661485"/>
            <a:ext cx="1486282" cy="1770018"/>
            <a:chOff x="1990805" y="2016322"/>
            <a:chExt cx="1051688" cy="2673138"/>
          </a:xfrm>
        </p:grpSpPr>
        <p:sp>
          <p:nvSpPr>
            <p:cNvPr id="80" name="Google Shape;1689;p33">
              <a:extLst>
                <a:ext uri="{FF2B5EF4-FFF2-40B4-BE49-F238E27FC236}">
                  <a16:creationId xmlns:a16="http://schemas.microsoft.com/office/drawing/2014/main" id="{C1C108C2-FE70-284F-AEDA-2A374B8EF407}"/>
                </a:ext>
              </a:extLst>
            </p:cNvPr>
            <p:cNvSpPr/>
            <p:nvPr/>
          </p:nvSpPr>
          <p:spPr>
            <a:xfrm>
              <a:off x="2119459" y="2016322"/>
              <a:ext cx="505618" cy="372249"/>
            </a:xfrm>
            <a:custGeom>
              <a:avLst/>
              <a:gdLst/>
              <a:ahLst/>
              <a:cxnLst/>
              <a:rect l="l" t="t" r="r" b="b"/>
              <a:pathLst>
                <a:path w="26587" h="19574" extrusionOk="0">
                  <a:moveTo>
                    <a:pt x="15325" y="0"/>
                  </a:moveTo>
                  <a:cubicBezTo>
                    <a:pt x="10725" y="0"/>
                    <a:pt x="6410" y="2928"/>
                    <a:pt x="6239" y="5097"/>
                  </a:cubicBezTo>
                  <a:cubicBezTo>
                    <a:pt x="1" y="6932"/>
                    <a:pt x="4704" y="17806"/>
                    <a:pt x="4838" y="17939"/>
                  </a:cubicBezTo>
                  <a:lnTo>
                    <a:pt x="22250" y="19574"/>
                  </a:lnTo>
                  <a:cubicBezTo>
                    <a:pt x="22250" y="19574"/>
                    <a:pt x="26587" y="11902"/>
                    <a:pt x="24552" y="6565"/>
                  </a:cubicBezTo>
                  <a:cubicBezTo>
                    <a:pt x="22416" y="1662"/>
                    <a:pt x="18790" y="0"/>
                    <a:pt x="153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81" name="Google Shape;1690;p33">
              <a:extLst>
                <a:ext uri="{FF2B5EF4-FFF2-40B4-BE49-F238E27FC236}">
                  <a16:creationId xmlns:a16="http://schemas.microsoft.com/office/drawing/2014/main" id="{D3F4AD3D-65F2-154A-A095-B8CE3551EB63}"/>
                </a:ext>
              </a:extLst>
            </p:cNvPr>
            <p:cNvSpPr/>
            <p:nvPr/>
          </p:nvSpPr>
          <p:spPr>
            <a:xfrm>
              <a:off x="2394776" y="2370161"/>
              <a:ext cx="360115" cy="376585"/>
            </a:xfrm>
            <a:custGeom>
              <a:avLst/>
              <a:gdLst/>
              <a:ahLst/>
              <a:cxnLst/>
              <a:rect l="l" t="t" r="r" b="b"/>
              <a:pathLst>
                <a:path w="18936" h="19802" extrusionOk="0">
                  <a:moveTo>
                    <a:pt x="1" y="1"/>
                  </a:moveTo>
                  <a:cubicBezTo>
                    <a:pt x="1" y="1"/>
                    <a:pt x="34" y="16145"/>
                    <a:pt x="1" y="16512"/>
                  </a:cubicBezTo>
                  <a:cubicBezTo>
                    <a:pt x="1" y="16512"/>
                    <a:pt x="8874" y="18647"/>
                    <a:pt x="12843" y="19081"/>
                  </a:cubicBezTo>
                  <a:cubicBezTo>
                    <a:pt x="13835" y="19589"/>
                    <a:pt x="14669" y="19801"/>
                    <a:pt x="15369" y="19801"/>
                  </a:cubicBezTo>
                  <a:cubicBezTo>
                    <a:pt x="18437" y="19801"/>
                    <a:pt x="18935" y="15725"/>
                    <a:pt x="18881" y="14611"/>
                  </a:cubicBezTo>
                  <a:cubicBezTo>
                    <a:pt x="18801" y="13492"/>
                    <a:pt x="17571" y="10796"/>
                    <a:pt x="15531" y="10796"/>
                  </a:cubicBezTo>
                  <a:cubicBezTo>
                    <a:pt x="15018" y="10796"/>
                    <a:pt x="14454" y="10967"/>
                    <a:pt x="13844" y="11375"/>
                  </a:cubicBezTo>
                  <a:cubicBezTo>
                    <a:pt x="16379" y="34"/>
                    <a:pt x="9174" y="1"/>
                    <a:pt x="91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82" name="Google Shape;1691;p33">
              <a:extLst>
                <a:ext uri="{FF2B5EF4-FFF2-40B4-BE49-F238E27FC236}">
                  <a16:creationId xmlns:a16="http://schemas.microsoft.com/office/drawing/2014/main" id="{34A17B1F-4630-3D42-BB4D-19C7A96BB92E}"/>
                </a:ext>
              </a:extLst>
            </p:cNvPr>
            <p:cNvSpPr/>
            <p:nvPr/>
          </p:nvSpPr>
          <p:spPr>
            <a:xfrm>
              <a:off x="2275517" y="2462149"/>
              <a:ext cx="249338" cy="248692"/>
            </a:xfrm>
            <a:custGeom>
              <a:avLst/>
              <a:gdLst/>
              <a:ahLst/>
              <a:cxnLst/>
              <a:rect l="l" t="t" r="r" b="b"/>
              <a:pathLst>
                <a:path w="13111" h="13077" extrusionOk="0">
                  <a:moveTo>
                    <a:pt x="4371" y="0"/>
                  </a:moveTo>
                  <a:lnTo>
                    <a:pt x="4037" y="4537"/>
                  </a:lnTo>
                  <a:lnTo>
                    <a:pt x="3803" y="8206"/>
                  </a:lnTo>
                  <a:lnTo>
                    <a:pt x="1" y="8740"/>
                  </a:lnTo>
                  <a:lnTo>
                    <a:pt x="1635" y="13076"/>
                  </a:lnTo>
                  <a:lnTo>
                    <a:pt x="11476" y="13076"/>
                  </a:lnTo>
                  <a:lnTo>
                    <a:pt x="13110" y="8206"/>
                  </a:lnTo>
                  <a:lnTo>
                    <a:pt x="9808" y="7639"/>
                  </a:lnTo>
                  <a:lnTo>
                    <a:pt x="9608" y="4237"/>
                  </a:lnTo>
                  <a:lnTo>
                    <a:pt x="9274" y="0"/>
                  </a:ln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83" name="Google Shape;1692;p33">
              <a:extLst>
                <a:ext uri="{FF2B5EF4-FFF2-40B4-BE49-F238E27FC236}">
                  <a16:creationId xmlns:a16="http://schemas.microsoft.com/office/drawing/2014/main" id="{3B5D72E7-BCEC-AD43-9297-D71E2AE959EC}"/>
                </a:ext>
              </a:extLst>
            </p:cNvPr>
            <p:cNvSpPr/>
            <p:nvPr/>
          </p:nvSpPr>
          <p:spPr>
            <a:xfrm>
              <a:off x="2353546" y="2462149"/>
              <a:ext cx="104691" cy="101344"/>
            </a:xfrm>
            <a:custGeom>
              <a:avLst/>
              <a:gdLst/>
              <a:ahLst/>
              <a:cxnLst/>
              <a:rect l="l" t="t" r="r" b="b"/>
              <a:pathLst>
                <a:path w="5505" h="5329" extrusionOk="0">
                  <a:moveTo>
                    <a:pt x="268" y="0"/>
                  </a:moveTo>
                  <a:lnTo>
                    <a:pt x="1" y="4537"/>
                  </a:lnTo>
                  <a:cubicBezTo>
                    <a:pt x="601" y="4837"/>
                    <a:pt x="1335" y="5071"/>
                    <a:pt x="2069" y="5237"/>
                  </a:cubicBezTo>
                  <a:cubicBezTo>
                    <a:pt x="2289" y="5299"/>
                    <a:pt x="2518" y="5328"/>
                    <a:pt x="2748" y="5328"/>
                  </a:cubicBezTo>
                  <a:cubicBezTo>
                    <a:pt x="3145" y="5328"/>
                    <a:pt x="3544" y="5240"/>
                    <a:pt x="3903" y="5071"/>
                  </a:cubicBezTo>
                  <a:cubicBezTo>
                    <a:pt x="4437" y="4837"/>
                    <a:pt x="5004" y="4537"/>
                    <a:pt x="5505" y="4237"/>
                  </a:cubicBezTo>
                  <a:lnTo>
                    <a:pt x="52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84" name="Google Shape;1693;p33">
              <a:extLst>
                <a:ext uri="{FF2B5EF4-FFF2-40B4-BE49-F238E27FC236}">
                  <a16:creationId xmlns:a16="http://schemas.microsoft.com/office/drawing/2014/main" id="{5F968873-35E6-0944-844A-893F5DDF5A16}"/>
                </a:ext>
              </a:extLst>
            </p:cNvPr>
            <p:cNvSpPr/>
            <p:nvPr/>
          </p:nvSpPr>
          <p:spPr>
            <a:xfrm>
              <a:off x="2192410" y="2092905"/>
              <a:ext cx="383811" cy="429358"/>
            </a:xfrm>
            <a:custGeom>
              <a:avLst/>
              <a:gdLst/>
              <a:ahLst/>
              <a:cxnLst/>
              <a:rect l="l" t="t" r="r" b="b"/>
              <a:pathLst>
                <a:path w="20182" h="22577" extrusionOk="0">
                  <a:moveTo>
                    <a:pt x="9943" y="1"/>
                  </a:moveTo>
                  <a:cubicBezTo>
                    <a:pt x="6816" y="1"/>
                    <a:pt x="3538" y="1723"/>
                    <a:pt x="1002" y="6607"/>
                  </a:cubicBezTo>
                  <a:cubicBezTo>
                    <a:pt x="1002" y="6607"/>
                    <a:pt x="1" y="19883"/>
                    <a:pt x="10442" y="22485"/>
                  </a:cubicBezTo>
                  <a:cubicBezTo>
                    <a:pt x="10662" y="22546"/>
                    <a:pt x="10887" y="22576"/>
                    <a:pt x="11109" y="22576"/>
                  </a:cubicBezTo>
                  <a:cubicBezTo>
                    <a:pt x="11494" y="22576"/>
                    <a:pt x="11872" y="22487"/>
                    <a:pt x="12210" y="22318"/>
                  </a:cubicBezTo>
                  <a:cubicBezTo>
                    <a:pt x="18281" y="19550"/>
                    <a:pt x="20182" y="13579"/>
                    <a:pt x="20182" y="7641"/>
                  </a:cubicBezTo>
                  <a:cubicBezTo>
                    <a:pt x="19891" y="4729"/>
                    <a:pt x="15124" y="1"/>
                    <a:pt x="9943" y="1"/>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85" name="Google Shape;1694;p33">
              <a:extLst>
                <a:ext uri="{FF2B5EF4-FFF2-40B4-BE49-F238E27FC236}">
                  <a16:creationId xmlns:a16="http://schemas.microsoft.com/office/drawing/2014/main" id="{EF9C0A45-AFE5-7B44-BD29-9937945CB27C}"/>
                </a:ext>
              </a:extLst>
            </p:cNvPr>
            <p:cNvSpPr/>
            <p:nvPr/>
          </p:nvSpPr>
          <p:spPr>
            <a:xfrm>
              <a:off x="2190509" y="2063770"/>
              <a:ext cx="401574" cy="288020"/>
            </a:xfrm>
            <a:custGeom>
              <a:avLst/>
              <a:gdLst/>
              <a:ahLst/>
              <a:cxnLst/>
              <a:rect l="l" t="t" r="r" b="b"/>
              <a:pathLst>
                <a:path w="21116" h="15145" extrusionOk="0">
                  <a:moveTo>
                    <a:pt x="15278" y="0"/>
                  </a:moveTo>
                  <a:lnTo>
                    <a:pt x="6472" y="834"/>
                  </a:lnTo>
                  <a:lnTo>
                    <a:pt x="1" y="6972"/>
                  </a:lnTo>
                  <a:lnTo>
                    <a:pt x="1635" y="15144"/>
                  </a:lnTo>
                  <a:cubicBezTo>
                    <a:pt x="1769" y="14510"/>
                    <a:pt x="4237" y="9440"/>
                    <a:pt x="3937" y="4236"/>
                  </a:cubicBezTo>
                  <a:lnTo>
                    <a:pt x="3937" y="4236"/>
                  </a:lnTo>
                  <a:cubicBezTo>
                    <a:pt x="7047" y="6707"/>
                    <a:pt x="10082" y="7810"/>
                    <a:pt x="12753" y="7810"/>
                  </a:cubicBezTo>
                  <a:cubicBezTo>
                    <a:pt x="13147" y="7810"/>
                    <a:pt x="13533" y="7786"/>
                    <a:pt x="13911" y="7739"/>
                  </a:cubicBezTo>
                  <a:cubicBezTo>
                    <a:pt x="14048" y="7720"/>
                    <a:pt x="14186" y="7711"/>
                    <a:pt x="14325" y="7711"/>
                  </a:cubicBezTo>
                  <a:cubicBezTo>
                    <a:pt x="17129" y="7711"/>
                    <a:pt x="20222" y="11433"/>
                    <a:pt x="19682" y="13943"/>
                  </a:cubicBezTo>
                  <a:cubicBezTo>
                    <a:pt x="21116" y="9874"/>
                    <a:pt x="21083" y="7806"/>
                    <a:pt x="21083" y="7806"/>
                  </a:cubicBezTo>
                  <a:lnTo>
                    <a:pt x="152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86" name="Google Shape;1695;p33">
              <a:extLst>
                <a:ext uri="{FF2B5EF4-FFF2-40B4-BE49-F238E27FC236}">
                  <a16:creationId xmlns:a16="http://schemas.microsoft.com/office/drawing/2014/main" id="{9005F991-E9A5-1548-AACE-B7815C7EED34}"/>
                </a:ext>
              </a:extLst>
            </p:cNvPr>
            <p:cNvSpPr/>
            <p:nvPr/>
          </p:nvSpPr>
          <p:spPr>
            <a:xfrm>
              <a:off x="2742416" y="2580019"/>
              <a:ext cx="298175" cy="398569"/>
            </a:xfrm>
            <a:custGeom>
              <a:avLst/>
              <a:gdLst/>
              <a:ahLst/>
              <a:cxnLst/>
              <a:rect l="l" t="t" r="r" b="b"/>
              <a:pathLst>
                <a:path w="15679" h="20958" extrusionOk="0">
                  <a:moveTo>
                    <a:pt x="15135" y="0"/>
                  </a:moveTo>
                  <a:cubicBezTo>
                    <a:pt x="14988" y="0"/>
                    <a:pt x="14839" y="60"/>
                    <a:pt x="14745" y="174"/>
                  </a:cubicBezTo>
                  <a:cubicBezTo>
                    <a:pt x="14144" y="941"/>
                    <a:pt x="12643" y="2842"/>
                    <a:pt x="9507" y="6878"/>
                  </a:cubicBezTo>
                  <a:cubicBezTo>
                    <a:pt x="10275" y="4510"/>
                    <a:pt x="8740" y="4176"/>
                    <a:pt x="8740" y="4176"/>
                  </a:cubicBezTo>
                  <a:lnTo>
                    <a:pt x="7639" y="9113"/>
                  </a:lnTo>
                  <a:lnTo>
                    <a:pt x="1" y="15118"/>
                  </a:lnTo>
                  <a:cubicBezTo>
                    <a:pt x="1" y="15118"/>
                    <a:pt x="1835" y="20855"/>
                    <a:pt x="1935" y="20955"/>
                  </a:cubicBezTo>
                  <a:cubicBezTo>
                    <a:pt x="1936" y="20957"/>
                    <a:pt x="1936" y="20957"/>
                    <a:pt x="1938" y="20957"/>
                  </a:cubicBezTo>
                  <a:cubicBezTo>
                    <a:pt x="2096" y="20957"/>
                    <a:pt x="9407" y="11515"/>
                    <a:pt x="9407" y="11515"/>
                  </a:cubicBezTo>
                  <a:lnTo>
                    <a:pt x="14411" y="7879"/>
                  </a:lnTo>
                  <a:cubicBezTo>
                    <a:pt x="14911" y="7512"/>
                    <a:pt x="15078" y="6812"/>
                    <a:pt x="14678" y="6278"/>
                  </a:cubicBezTo>
                  <a:lnTo>
                    <a:pt x="13277" y="4176"/>
                  </a:lnTo>
                  <a:lnTo>
                    <a:pt x="15578" y="774"/>
                  </a:lnTo>
                  <a:cubicBezTo>
                    <a:pt x="15679" y="541"/>
                    <a:pt x="15645" y="274"/>
                    <a:pt x="15445" y="107"/>
                  </a:cubicBezTo>
                  <a:cubicBezTo>
                    <a:pt x="15358" y="35"/>
                    <a:pt x="15247" y="0"/>
                    <a:pt x="15135" y="0"/>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87" name="Google Shape;1696;p33">
              <a:extLst>
                <a:ext uri="{FF2B5EF4-FFF2-40B4-BE49-F238E27FC236}">
                  <a16:creationId xmlns:a16="http://schemas.microsoft.com/office/drawing/2014/main" id="{82B4EB23-67EA-0541-B110-F7DAEE73F918}"/>
                </a:ext>
              </a:extLst>
            </p:cNvPr>
            <p:cNvSpPr/>
            <p:nvPr/>
          </p:nvSpPr>
          <p:spPr>
            <a:xfrm>
              <a:off x="2191155" y="4362092"/>
              <a:ext cx="230283" cy="327367"/>
            </a:xfrm>
            <a:custGeom>
              <a:avLst/>
              <a:gdLst/>
              <a:ahLst/>
              <a:cxnLst/>
              <a:rect l="l" t="t" r="r" b="b"/>
              <a:pathLst>
                <a:path w="12109" h="17214" extrusionOk="0">
                  <a:moveTo>
                    <a:pt x="5838" y="0"/>
                  </a:moveTo>
                  <a:lnTo>
                    <a:pt x="8073" y="9907"/>
                  </a:lnTo>
                  <a:lnTo>
                    <a:pt x="1268" y="13410"/>
                  </a:lnTo>
                  <a:lnTo>
                    <a:pt x="1134" y="13477"/>
                  </a:lnTo>
                  <a:cubicBezTo>
                    <a:pt x="434" y="13843"/>
                    <a:pt x="0" y="14577"/>
                    <a:pt x="0" y="15345"/>
                  </a:cubicBezTo>
                  <a:cubicBezTo>
                    <a:pt x="0" y="15812"/>
                    <a:pt x="167" y="16312"/>
                    <a:pt x="567" y="16712"/>
                  </a:cubicBezTo>
                  <a:cubicBezTo>
                    <a:pt x="832" y="17043"/>
                    <a:pt x="1229" y="17214"/>
                    <a:pt x="1641" y="17214"/>
                  </a:cubicBezTo>
                  <a:cubicBezTo>
                    <a:pt x="1851" y="17214"/>
                    <a:pt x="2066" y="17169"/>
                    <a:pt x="2269" y="17079"/>
                  </a:cubicBezTo>
                  <a:lnTo>
                    <a:pt x="11575" y="12976"/>
                  </a:lnTo>
                  <a:cubicBezTo>
                    <a:pt x="11909" y="12843"/>
                    <a:pt x="12109" y="12509"/>
                    <a:pt x="12109" y="12176"/>
                  </a:cubicBezTo>
                  <a:lnTo>
                    <a:pt x="12109" y="3369"/>
                  </a:lnTo>
                  <a:lnTo>
                    <a:pt x="5838" y="0"/>
                  </a:ln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88" name="Google Shape;1697;p33">
              <a:extLst>
                <a:ext uri="{FF2B5EF4-FFF2-40B4-BE49-F238E27FC236}">
                  <a16:creationId xmlns:a16="http://schemas.microsoft.com/office/drawing/2014/main" id="{59E17B73-7C15-5045-B7EF-9DD4749D8FE0}"/>
                </a:ext>
              </a:extLst>
            </p:cNvPr>
            <p:cNvSpPr/>
            <p:nvPr/>
          </p:nvSpPr>
          <p:spPr>
            <a:xfrm>
              <a:off x="2189881" y="2302915"/>
              <a:ext cx="63461" cy="85655"/>
            </a:xfrm>
            <a:custGeom>
              <a:avLst/>
              <a:gdLst/>
              <a:ahLst/>
              <a:cxnLst/>
              <a:rect l="l" t="t" r="r" b="b"/>
              <a:pathLst>
                <a:path w="3337" h="4504" extrusionOk="0">
                  <a:moveTo>
                    <a:pt x="1668" y="1"/>
                  </a:moveTo>
                  <a:cubicBezTo>
                    <a:pt x="768" y="1"/>
                    <a:pt x="1" y="1001"/>
                    <a:pt x="1" y="2236"/>
                  </a:cubicBezTo>
                  <a:cubicBezTo>
                    <a:pt x="1" y="3503"/>
                    <a:pt x="768" y="4504"/>
                    <a:pt x="1668" y="4504"/>
                  </a:cubicBezTo>
                  <a:cubicBezTo>
                    <a:pt x="2602" y="4504"/>
                    <a:pt x="3336" y="3503"/>
                    <a:pt x="3336" y="2236"/>
                  </a:cubicBezTo>
                  <a:cubicBezTo>
                    <a:pt x="3336" y="1001"/>
                    <a:pt x="2602" y="1"/>
                    <a:pt x="1668" y="1"/>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89" name="Google Shape;1698;p33">
              <a:extLst>
                <a:ext uri="{FF2B5EF4-FFF2-40B4-BE49-F238E27FC236}">
                  <a16:creationId xmlns:a16="http://schemas.microsoft.com/office/drawing/2014/main" id="{20486A3C-F6F6-7B40-A667-F3B2EFCEC87D}"/>
                </a:ext>
              </a:extLst>
            </p:cNvPr>
            <p:cNvSpPr/>
            <p:nvPr/>
          </p:nvSpPr>
          <p:spPr>
            <a:xfrm>
              <a:off x="2533071" y="2302915"/>
              <a:ext cx="63461" cy="85655"/>
            </a:xfrm>
            <a:custGeom>
              <a:avLst/>
              <a:gdLst/>
              <a:ahLst/>
              <a:cxnLst/>
              <a:rect l="l" t="t" r="r" b="b"/>
              <a:pathLst>
                <a:path w="3337" h="4504" extrusionOk="0">
                  <a:moveTo>
                    <a:pt x="1669" y="1"/>
                  </a:moveTo>
                  <a:cubicBezTo>
                    <a:pt x="768" y="1"/>
                    <a:pt x="1" y="1001"/>
                    <a:pt x="1" y="2236"/>
                  </a:cubicBezTo>
                  <a:cubicBezTo>
                    <a:pt x="1" y="3503"/>
                    <a:pt x="768" y="4504"/>
                    <a:pt x="1669" y="4504"/>
                  </a:cubicBezTo>
                  <a:cubicBezTo>
                    <a:pt x="2603" y="4504"/>
                    <a:pt x="3336" y="3503"/>
                    <a:pt x="3336" y="2236"/>
                  </a:cubicBezTo>
                  <a:cubicBezTo>
                    <a:pt x="3336" y="1001"/>
                    <a:pt x="2603" y="1"/>
                    <a:pt x="1669" y="1"/>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90" name="Google Shape;1699;p33">
              <a:extLst>
                <a:ext uri="{FF2B5EF4-FFF2-40B4-BE49-F238E27FC236}">
                  <a16:creationId xmlns:a16="http://schemas.microsoft.com/office/drawing/2014/main" id="{2BB6D3D8-C37C-2147-B491-972AA7E2454E}"/>
                </a:ext>
              </a:extLst>
            </p:cNvPr>
            <p:cNvSpPr/>
            <p:nvPr/>
          </p:nvSpPr>
          <p:spPr>
            <a:xfrm>
              <a:off x="2191155" y="4572692"/>
              <a:ext cx="230283" cy="116140"/>
            </a:xfrm>
            <a:custGeom>
              <a:avLst/>
              <a:gdLst/>
              <a:ahLst/>
              <a:cxnLst/>
              <a:rect l="l" t="t" r="r" b="b"/>
              <a:pathLst>
                <a:path w="12109" h="6107" extrusionOk="0">
                  <a:moveTo>
                    <a:pt x="12109" y="1"/>
                  </a:moveTo>
                  <a:cubicBezTo>
                    <a:pt x="8476" y="1993"/>
                    <a:pt x="5519" y="2503"/>
                    <a:pt x="3433" y="2503"/>
                  </a:cubicBezTo>
                  <a:cubicBezTo>
                    <a:pt x="2550" y="2503"/>
                    <a:pt x="1823" y="2412"/>
                    <a:pt x="1268" y="2302"/>
                  </a:cubicBezTo>
                  <a:lnTo>
                    <a:pt x="1134" y="2336"/>
                  </a:lnTo>
                  <a:cubicBezTo>
                    <a:pt x="434" y="2736"/>
                    <a:pt x="0" y="3470"/>
                    <a:pt x="0" y="4237"/>
                  </a:cubicBezTo>
                  <a:cubicBezTo>
                    <a:pt x="0" y="4671"/>
                    <a:pt x="167" y="5171"/>
                    <a:pt x="567" y="5605"/>
                  </a:cubicBezTo>
                  <a:cubicBezTo>
                    <a:pt x="832" y="5936"/>
                    <a:pt x="1229" y="6106"/>
                    <a:pt x="1641" y="6106"/>
                  </a:cubicBezTo>
                  <a:cubicBezTo>
                    <a:pt x="1851" y="6106"/>
                    <a:pt x="2066" y="6062"/>
                    <a:pt x="2269" y="5972"/>
                  </a:cubicBezTo>
                  <a:lnTo>
                    <a:pt x="11575" y="1835"/>
                  </a:lnTo>
                  <a:cubicBezTo>
                    <a:pt x="11909" y="1735"/>
                    <a:pt x="12109" y="1402"/>
                    <a:pt x="12109" y="1068"/>
                  </a:cubicBezTo>
                  <a:lnTo>
                    <a:pt x="1210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91" name="Google Shape;1700;p33">
              <a:extLst>
                <a:ext uri="{FF2B5EF4-FFF2-40B4-BE49-F238E27FC236}">
                  <a16:creationId xmlns:a16="http://schemas.microsoft.com/office/drawing/2014/main" id="{AE901CBB-BCEF-924D-B832-D7D4E3BE893D}"/>
                </a:ext>
              </a:extLst>
            </p:cNvPr>
            <p:cNvSpPr/>
            <p:nvPr/>
          </p:nvSpPr>
          <p:spPr>
            <a:xfrm>
              <a:off x="2455042" y="4362092"/>
              <a:ext cx="229674" cy="327367"/>
            </a:xfrm>
            <a:custGeom>
              <a:avLst/>
              <a:gdLst/>
              <a:ahLst/>
              <a:cxnLst/>
              <a:rect l="l" t="t" r="r" b="b"/>
              <a:pathLst>
                <a:path w="12077" h="17214" extrusionOk="0">
                  <a:moveTo>
                    <a:pt x="5238" y="0"/>
                  </a:moveTo>
                  <a:lnTo>
                    <a:pt x="1" y="3369"/>
                  </a:lnTo>
                  <a:lnTo>
                    <a:pt x="1" y="12176"/>
                  </a:lnTo>
                  <a:cubicBezTo>
                    <a:pt x="1" y="12509"/>
                    <a:pt x="201" y="12843"/>
                    <a:pt x="535" y="12976"/>
                  </a:cubicBezTo>
                  <a:lnTo>
                    <a:pt x="9841" y="17079"/>
                  </a:lnTo>
                  <a:cubicBezTo>
                    <a:pt x="10033" y="17169"/>
                    <a:pt x="10240" y="17214"/>
                    <a:pt x="10447" y="17214"/>
                  </a:cubicBezTo>
                  <a:cubicBezTo>
                    <a:pt x="10851" y="17214"/>
                    <a:pt x="11255" y="17043"/>
                    <a:pt x="11542" y="16712"/>
                  </a:cubicBezTo>
                  <a:cubicBezTo>
                    <a:pt x="11909" y="16312"/>
                    <a:pt x="12076" y="15812"/>
                    <a:pt x="12076" y="15345"/>
                  </a:cubicBezTo>
                  <a:cubicBezTo>
                    <a:pt x="12076" y="14577"/>
                    <a:pt x="11676" y="13843"/>
                    <a:pt x="10942" y="13477"/>
                  </a:cubicBezTo>
                  <a:lnTo>
                    <a:pt x="10842" y="13410"/>
                  </a:lnTo>
                  <a:lnTo>
                    <a:pt x="4037" y="9907"/>
                  </a:lnTo>
                  <a:lnTo>
                    <a:pt x="5238" y="0"/>
                  </a:ln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92" name="Google Shape;1701;p33">
              <a:extLst>
                <a:ext uri="{FF2B5EF4-FFF2-40B4-BE49-F238E27FC236}">
                  <a16:creationId xmlns:a16="http://schemas.microsoft.com/office/drawing/2014/main" id="{B1BEE786-5D85-2548-9EE9-AA178E947117}"/>
                </a:ext>
              </a:extLst>
            </p:cNvPr>
            <p:cNvSpPr/>
            <p:nvPr/>
          </p:nvSpPr>
          <p:spPr>
            <a:xfrm>
              <a:off x="2455042" y="4572692"/>
              <a:ext cx="229674" cy="116140"/>
            </a:xfrm>
            <a:custGeom>
              <a:avLst/>
              <a:gdLst/>
              <a:ahLst/>
              <a:cxnLst/>
              <a:rect l="l" t="t" r="r" b="b"/>
              <a:pathLst>
                <a:path w="12077" h="6107" extrusionOk="0">
                  <a:moveTo>
                    <a:pt x="1" y="1"/>
                  </a:moveTo>
                  <a:lnTo>
                    <a:pt x="1" y="1068"/>
                  </a:lnTo>
                  <a:cubicBezTo>
                    <a:pt x="1" y="1402"/>
                    <a:pt x="201" y="1735"/>
                    <a:pt x="535" y="1835"/>
                  </a:cubicBezTo>
                  <a:lnTo>
                    <a:pt x="9841" y="5972"/>
                  </a:lnTo>
                  <a:cubicBezTo>
                    <a:pt x="10033" y="6062"/>
                    <a:pt x="10240" y="6106"/>
                    <a:pt x="10447" y="6106"/>
                  </a:cubicBezTo>
                  <a:cubicBezTo>
                    <a:pt x="10851" y="6106"/>
                    <a:pt x="11255" y="5936"/>
                    <a:pt x="11542" y="5605"/>
                  </a:cubicBezTo>
                  <a:cubicBezTo>
                    <a:pt x="11909" y="5171"/>
                    <a:pt x="12076" y="4671"/>
                    <a:pt x="12076" y="4237"/>
                  </a:cubicBezTo>
                  <a:cubicBezTo>
                    <a:pt x="12076" y="3470"/>
                    <a:pt x="11676" y="2736"/>
                    <a:pt x="10942" y="2336"/>
                  </a:cubicBezTo>
                  <a:lnTo>
                    <a:pt x="10842" y="2302"/>
                  </a:lnTo>
                  <a:cubicBezTo>
                    <a:pt x="10276" y="2412"/>
                    <a:pt x="9546" y="2503"/>
                    <a:pt x="8662" y="2503"/>
                  </a:cubicBezTo>
                  <a:cubicBezTo>
                    <a:pt x="6574" y="2503"/>
                    <a:pt x="3633" y="1993"/>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93" name="Google Shape;1702;p33">
              <a:extLst>
                <a:ext uri="{FF2B5EF4-FFF2-40B4-BE49-F238E27FC236}">
                  <a16:creationId xmlns:a16="http://schemas.microsoft.com/office/drawing/2014/main" id="{C70967DE-AA92-6649-8ABE-6740B09A1D90}"/>
                </a:ext>
              </a:extLst>
            </p:cNvPr>
            <p:cNvSpPr/>
            <p:nvPr/>
          </p:nvSpPr>
          <p:spPr>
            <a:xfrm>
              <a:off x="2167687" y="3162487"/>
              <a:ext cx="507501" cy="1294768"/>
            </a:xfrm>
            <a:custGeom>
              <a:avLst/>
              <a:gdLst/>
              <a:ahLst/>
              <a:cxnLst/>
              <a:rect l="l" t="t" r="r" b="b"/>
              <a:pathLst>
                <a:path w="26686" h="68083" extrusionOk="0">
                  <a:moveTo>
                    <a:pt x="6038" y="1"/>
                  </a:moveTo>
                  <a:lnTo>
                    <a:pt x="2402" y="8940"/>
                  </a:lnTo>
                  <a:cubicBezTo>
                    <a:pt x="567" y="13510"/>
                    <a:pt x="0" y="18414"/>
                    <a:pt x="701" y="23284"/>
                  </a:cubicBezTo>
                  <a:lnTo>
                    <a:pt x="7305" y="68083"/>
                  </a:lnTo>
                  <a:lnTo>
                    <a:pt x="13310" y="68083"/>
                  </a:lnTo>
                  <a:lnTo>
                    <a:pt x="13310" y="13610"/>
                  </a:lnTo>
                  <a:lnTo>
                    <a:pt x="15111" y="68083"/>
                  </a:lnTo>
                  <a:lnTo>
                    <a:pt x="20381" y="68083"/>
                  </a:lnTo>
                  <a:lnTo>
                    <a:pt x="26052" y="23451"/>
                  </a:lnTo>
                  <a:cubicBezTo>
                    <a:pt x="26686" y="18414"/>
                    <a:pt x="25919" y="13277"/>
                    <a:pt x="23850" y="8674"/>
                  </a:cubicBezTo>
                  <a:lnTo>
                    <a:pt x="19914" y="1"/>
                  </a:ln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94" name="Google Shape;1703;p33">
              <a:extLst>
                <a:ext uri="{FF2B5EF4-FFF2-40B4-BE49-F238E27FC236}">
                  <a16:creationId xmlns:a16="http://schemas.microsoft.com/office/drawing/2014/main" id="{A35B6969-70F1-AD48-A1BE-0C826F2BE1DC}"/>
                </a:ext>
              </a:extLst>
            </p:cNvPr>
            <p:cNvSpPr/>
            <p:nvPr/>
          </p:nvSpPr>
          <p:spPr>
            <a:xfrm>
              <a:off x="2244442" y="3191033"/>
              <a:ext cx="339405" cy="1921"/>
            </a:xfrm>
            <a:custGeom>
              <a:avLst/>
              <a:gdLst/>
              <a:ahLst/>
              <a:cxnLst/>
              <a:rect l="l" t="t" r="r" b="b"/>
              <a:pathLst>
                <a:path w="17847" h="101" fill="none" extrusionOk="0">
                  <a:moveTo>
                    <a:pt x="0" y="101"/>
                  </a:moveTo>
                  <a:cubicBezTo>
                    <a:pt x="901" y="68"/>
                    <a:pt x="17846" y="1"/>
                    <a:pt x="17846" y="1"/>
                  </a:cubicBezTo>
                </a:path>
              </a:pathLst>
            </a:custGeom>
            <a:noFill/>
            <a:ln w="6675"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95" name="Google Shape;1704;p33">
              <a:extLst>
                <a:ext uri="{FF2B5EF4-FFF2-40B4-BE49-F238E27FC236}">
                  <a16:creationId xmlns:a16="http://schemas.microsoft.com/office/drawing/2014/main" id="{E8466A2E-8FE3-A041-8769-FF56E3A00942}"/>
                </a:ext>
              </a:extLst>
            </p:cNvPr>
            <p:cNvSpPr/>
            <p:nvPr/>
          </p:nvSpPr>
          <p:spPr>
            <a:xfrm>
              <a:off x="2417616" y="3162487"/>
              <a:ext cx="19" cy="77420"/>
            </a:xfrm>
            <a:custGeom>
              <a:avLst/>
              <a:gdLst/>
              <a:ahLst/>
              <a:cxnLst/>
              <a:rect l="l" t="t" r="r" b="b"/>
              <a:pathLst>
                <a:path w="1" h="4071" fill="none" extrusionOk="0">
                  <a:moveTo>
                    <a:pt x="1" y="1"/>
                  </a:moveTo>
                  <a:lnTo>
                    <a:pt x="1" y="4070"/>
                  </a:lnTo>
                </a:path>
              </a:pathLst>
            </a:custGeom>
            <a:noFill/>
            <a:ln w="6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96" name="Google Shape;1705;p33">
              <a:extLst>
                <a:ext uri="{FF2B5EF4-FFF2-40B4-BE49-F238E27FC236}">
                  <a16:creationId xmlns:a16="http://schemas.microsoft.com/office/drawing/2014/main" id="{E75F15E2-3A5F-2F40-864B-D6E5E2EF3995}"/>
                </a:ext>
              </a:extLst>
            </p:cNvPr>
            <p:cNvSpPr/>
            <p:nvPr/>
          </p:nvSpPr>
          <p:spPr>
            <a:xfrm>
              <a:off x="2175922" y="2607424"/>
              <a:ext cx="444705" cy="555083"/>
            </a:xfrm>
            <a:custGeom>
              <a:avLst/>
              <a:gdLst/>
              <a:ahLst/>
              <a:cxnLst/>
              <a:rect l="l" t="t" r="r" b="b"/>
              <a:pathLst>
                <a:path w="23384" h="29188" extrusionOk="0">
                  <a:moveTo>
                    <a:pt x="9040" y="0"/>
                  </a:moveTo>
                  <a:lnTo>
                    <a:pt x="1" y="1835"/>
                  </a:lnTo>
                  <a:lnTo>
                    <a:pt x="5605" y="29188"/>
                  </a:lnTo>
                  <a:lnTo>
                    <a:pt x="5605" y="29121"/>
                  </a:lnTo>
                  <a:lnTo>
                    <a:pt x="19448" y="29121"/>
                  </a:lnTo>
                  <a:lnTo>
                    <a:pt x="23384" y="1435"/>
                  </a:lnTo>
                  <a:cubicBezTo>
                    <a:pt x="23384" y="1435"/>
                    <a:pt x="19348" y="534"/>
                    <a:pt x="15045" y="0"/>
                  </a:cubicBezTo>
                  <a:cubicBezTo>
                    <a:pt x="14144" y="1023"/>
                    <a:pt x="13177" y="1364"/>
                    <a:pt x="12287" y="1364"/>
                  </a:cubicBezTo>
                  <a:cubicBezTo>
                    <a:pt x="10508" y="1364"/>
                    <a:pt x="9040" y="0"/>
                    <a:pt x="90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97" name="Google Shape;1706;p33">
              <a:extLst>
                <a:ext uri="{FF2B5EF4-FFF2-40B4-BE49-F238E27FC236}">
                  <a16:creationId xmlns:a16="http://schemas.microsoft.com/office/drawing/2014/main" id="{CBCB1A60-6DAE-5940-AD15-6DB37741AA16}"/>
                </a:ext>
              </a:extLst>
            </p:cNvPr>
            <p:cNvSpPr/>
            <p:nvPr/>
          </p:nvSpPr>
          <p:spPr>
            <a:xfrm>
              <a:off x="2208917" y="2393229"/>
              <a:ext cx="84381" cy="236806"/>
            </a:xfrm>
            <a:custGeom>
              <a:avLst/>
              <a:gdLst/>
              <a:ahLst/>
              <a:cxnLst/>
              <a:rect l="l" t="t" r="r" b="b"/>
              <a:pathLst>
                <a:path w="4437" h="12452" extrusionOk="0">
                  <a:moveTo>
                    <a:pt x="1174" y="1"/>
                  </a:moveTo>
                  <a:cubicBezTo>
                    <a:pt x="1092" y="1"/>
                    <a:pt x="1001" y="51"/>
                    <a:pt x="1001" y="155"/>
                  </a:cubicBezTo>
                  <a:cubicBezTo>
                    <a:pt x="934" y="1256"/>
                    <a:pt x="167" y="2123"/>
                    <a:pt x="100" y="3157"/>
                  </a:cubicBezTo>
                  <a:cubicBezTo>
                    <a:pt x="0" y="4191"/>
                    <a:pt x="634" y="5092"/>
                    <a:pt x="1335" y="5759"/>
                  </a:cubicBezTo>
                  <a:cubicBezTo>
                    <a:pt x="2135" y="6493"/>
                    <a:pt x="3169" y="7127"/>
                    <a:pt x="3670" y="8161"/>
                  </a:cubicBezTo>
                  <a:cubicBezTo>
                    <a:pt x="4270" y="9462"/>
                    <a:pt x="3870" y="10963"/>
                    <a:pt x="3536" y="12264"/>
                  </a:cubicBezTo>
                  <a:cubicBezTo>
                    <a:pt x="3517" y="12380"/>
                    <a:pt x="3610" y="12451"/>
                    <a:pt x="3698" y="12451"/>
                  </a:cubicBezTo>
                  <a:cubicBezTo>
                    <a:pt x="3762" y="12451"/>
                    <a:pt x="3822" y="12414"/>
                    <a:pt x="3836" y="12331"/>
                  </a:cubicBezTo>
                  <a:cubicBezTo>
                    <a:pt x="4137" y="11196"/>
                    <a:pt x="4437" y="10029"/>
                    <a:pt x="4170" y="8828"/>
                  </a:cubicBezTo>
                  <a:cubicBezTo>
                    <a:pt x="3970" y="7694"/>
                    <a:pt x="3203" y="6960"/>
                    <a:pt x="2369" y="6260"/>
                  </a:cubicBezTo>
                  <a:cubicBezTo>
                    <a:pt x="1501" y="5492"/>
                    <a:pt x="300" y="4625"/>
                    <a:pt x="334" y="3291"/>
                  </a:cubicBezTo>
                  <a:cubicBezTo>
                    <a:pt x="367" y="2157"/>
                    <a:pt x="1201" y="1256"/>
                    <a:pt x="1301" y="122"/>
                  </a:cubicBezTo>
                  <a:cubicBezTo>
                    <a:pt x="1317" y="42"/>
                    <a:pt x="1249" y="1"/>
                    <a:pt x="11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98" name="Google Shape;1707;p33">
              <a:extLst>
                <a:ext uri="{FF2B5EF4-FFF2-40B4-BE49-F238E27FC236}">
                  <a16:creationId xmlns:a16="http://schemas.microsoft.com/office/drawing/2014/main" id="{21290C9F-00FC-AB4E-B517-10F25193604D}"/>
                </a:ext>
              </a:extLst>
            </p:cNvPr>
            <p:cNvSpPr/>
            <p:nvPr/>
          </p:nvSpPr>
          <p:spPr>
            <a:xfrm>
              <a:off x="1990805" y="2605522"/>
              <a:ext cx="370366" cy="943991"/>
            </a:xfrm>
            <a:custGeom>
              <a:avLst/>
              <a:gdLst/>
              <a:ahLst/>
              <a:cxnLst/>
              <a:rect l="l" t="t" r="r" b="b"/>
              <a:pathLst>
                <a:path w="19475" h="49638" extrusionOk="0">
                  <a:moveTo>
                    <a:pt x="18841" y="0"/>
                  </a:moveTo>
                  <a:lnTo>
                    <a:pt x="12103" y="967"/>
                  </a:lnTo>
                  <a:cubicBezTo>
                    <a:pt x="9268" y="1535"/>
                    <a:pt x="6966" y="3603"/>
                    <a:pt x="5999" y="6338"/>
                  </a:cubicBezTo>
                  <a:lnTo>
                    <a:pt x="1462" y="19481"/>
                  </a:lnTo>
                  <a:cubicBezTo>
                    <a:pt x="1" y="23709"/>
                    <a:pt x="3234" y="28024"/>
                    <a:pt x="7542" y="28024"/>
                  </a:cubicBezTo>
                  <a:cubicBezTo>
                    <a:pt x="7856" y="28024"/>
                    <a:pt x="8176" y="28001"/>
                    <a:pt x="8500" y="27953"/>
                  </a:cubicBezTo>
                  <a:cubicBezTo>
                    <a:pt x="9735" y="27720"/>
                    <a:pt x="10802" y="27553"/>
                    <a:pt x="11503" y="27386"/>
                  </a:cubicBezTo>
                  <a:lnTo>
                    <a:pt x="11503" y="27386"/>
                  </a:lnTo>
                  <a:cubicBezTo>
                    <a:pt x="11169" y="29688"/>
                    <a:pt x="6666" y="45466"/>
                    <a:pt x="6666" y="45466"/>
                  </a:cubicBezTo>
                  <a:cubicBezTo>
                    <a:pt x="6666" y="45466"/>
                    <a:pt x="11796" y="49638"/>
                    <a:pt x="16848" y="49638"/>
                  </a:cubicBezTo>
                  <a:cubicBezTo>
                    <a:pt x="17292" y="49638"/>
                    <a:pt x="17735" y="49606"/>
                    <a:pt x="18174" y="49536"/>
                  </a:cubicBezTo>
                  <a:cubicBezTo>
                    <a:pt x="19475" y="46633"/>
                    <a:pt x="19141" y="30522"/>
                    <a:pt x="16573" y="19014"/>
                  </a:cubicBezTo>
                  <a:cubicBezTo>
                    <a:pt x="14004" y="7506"/>
                    <a:pt x="18841" y="1"/>
                    <a:pt x="18841" y="0"/>
                  </a:cubicBezTo>
                  <a:close/>
                </a:path>
              </a:pathLst>
            </a:custGeom>
            <a:solidFill>
              <a:srgbClr val="F9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99" name="Google Shape;1708;p33">
              <a:extLst>
                <a:ext uri="{FF2B5EF4-FFF2-40B4-BE49-F238E27FC236}">
                  <a16:creationId xmlns:a16="http://schemas.microsoft.com/office/drawing/2014/main" id="{893EBF00-A049-5D4C-879D-E5EA65118576}"/>
                </a:ext>
              </a:extLst>
            </p:cNvPr>
            <p:cNvSpPr/>
            <p:nvPr/>
          </p:nvSpPr>
          <p:spPr>
            <a:xfrm>
              <a:off x="2461394" y="2605522"/>
              <a:ext cx="392065" cy="944580"/>
            </a:xfrm>
            <a:custGeom>
              <a:avLst/>
              <a:gdLst/>
              <a:ahLst/>
              <a:cxnLst/>
              <a:rect l="l" t="t" r="r" b="b"/>
              <a:pathLst>
                <a:path w="20616" h="49669" extrusionOk="0">
                  <a:moveTo>
                    <a:pt x="0" y="0"/>
                  </a:moveTo>
                  <a:cubicBezTo>
                    <a:pt x="1" y="0"/>
                    <a:pt x="4604" y="4704"/>
                    <a:pt x="2569" y="14110"/>
                  </a:cubicBezTo>
                  <a:cubicBezTo>
                    <a:pt x="534" y="23450"/>
                    <a:pt x="868" y="41563"/>
                    <a:pt x="4404" y="49669"/>
                  </a:cubicBezTo>
                  <a:cubicBezTo>
                    <a:pt x="10208" y="49335"/>
                    <a:pt x="13110" y="46867"/>
                    <a:pt x="13110" y="46867"/>
                  </a:cubicBezTo>
                  <a:cubicBezTo>
                    <a:pt x="13110" y="46867"/>
                    <a:pt x="9641" y="33891"/>
                    <a:pt x="8406" y="28988"/>
                  </a:cubicBezTo>
                  <a:cubicBezTo>
                    <a:pt x="7072" y="23718"/>
                    <a:pt x="6805" y="15947"/>
                    <a:pt x="6805" y="15945"/>
                  </a:cubicBezTo>
                  <a:lnTo>
                    <a:pt x="6805" y="15945"/>
                  </a:lnTo>
                  <a:lnTo>
                    <a:pt x="8540" y="19547"/>
                  </a:lnTo>
                  <a:cubicBezTo>
                    <a:pt x="9467" y="21560"/>
                    <a:pt x="11410" y="22639"/>
                    <a:pt x="13388" y="22639"/>
                  </a:cubicBezTo>
                  <a:cubicBezTo>
                    <a:pt x="14754" y="22639"/>
                    <a:pt x="16136" y="22125"/>
                    <a:pt x="17213" y="21049"/>
                  </a:cubicBezTo>
                  <a:lnTo>
                    <a:pt x="20615" y="17646"/>
                  </a:lnTo>
                  <a:lnTo>
                    <a:pt x="16212" y="11442"/>
                  </a:lnTo>
                  <a:lnTo>
                    <a:pt x="14778" y="12175"/>
                  </a:lnTo>
                  <a:cubicBezTo>
                    <a:pt x="14672" y="12233"/>
                    <a:pt x="14555" y="12260"/>
                    <a:pt x="14439" y="12260"/>
                  </a:cubicBezTo>
                  <a:cubicBezTo>
                    <a:pt x="14150" y="12260"/>
                    <a:pt x="13862" y="12094"/>
                    <a:pt x="13744" y="11809"/>
                  </a:cubicBezTo>
                  <a:lnTo>
                    <a:pt x="9908" y="2802"/>
                  </a:lnTo>
                  <a:cubicBezTo>
                    <a:pt x="9374" y="1501"/>
                    <a:pt x="8173" y="601"/>
                    <a:pt x="6772" y="434"/>
                  </a:cubicBezTo>
                  <a:lnTo>
                    <a:pt x="0" y="0"/>
                  </a:lnTo>
                  <a:close/>
                </a:path>
              </a:pathLst>
            </a:custGeom>
            <a:solidFill>
              <a:srgbClr val="F9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00" name="Google Shape;1709;p33">
              <a:extLst>
                <a:ext uri="{FF2B5EF4-FFF2-40B4-BE49-F238E27FC236}">
                  <a16:creationId xmlns:a16="http://schemas.microsoft.com/office/drawing/2014/main" id="{59962304-256D-5D42-9104-E04F0BDB2092}"/>
                </a:ext>
              </a:extLst>
            </p:cNvPr>
            <p:cNvSpPr/>
            <p:nvPr/>
          </p:nvSpPr>
          <p:spPr>
            <a:xfrm>
              <a:off x="2388443" y="2879564"/>
              <a:ext cx="52032" cy="264552"/>
            </a:xfrm>
            <a:custGeom>
              <a:avLst/>
              <a:gdLst/>
              <a:ahLst/>
              <a:cxnLst/>
              <a:rect l="l" t="t" r="r" b="b"/>
              <a:pathLst>
                <a:path w="2736" h="13911" extrusionOk="0">
                  <a:moveTo>
                    <a:pt x="0" y="0"/>
                  </a:moveTo>
                  <a:lnTo>
                    <a:pt x="0" y="12543"/>
                  </a:lnTo>
                  <a:cubicBezTo>
                    <a:pt x="0" y="13277"/>
                    <a:pt x="601" y="13910"/>
                    <a:pt x="1368" y="13910"/>
                  </a:cubicBezTo>
                  <a:cubicBezTo>
                    <a:pt x="2102" y="13910"/>
                    <a:pt x="2736" y="13277"/>
                    <a:pt x="2736" y="12543"/>
                  </a:cubicBezTo>
                  <a:lnTo>
                    <a:pt x="273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01" name="Google Shape;1710;p33">
              <a:extLst>
                <a:ext uri="{FF2B5EF4-FFF2-40B4-BE49-F238E27FC236}">
                  <a16:creationId xmlns:a16="http://schemas.microsoft.com/office/drawing/2014/main" id="{792C5370-04F1-3F48-BC5F-AB3E7ABA5E9B}"/>
                </a:ext>
              </a:extLst>
            </p:cNvPr>
            <p:cNvSpPr/>
            <p:nvPr/>
          </p:nvSpPr>
          <p:spPr>
            <a:xfrm>
              <a:off x="2347841" y="2686384"/>
              <a:ext cx="133864" cy="122435"/>
            </a:xfrm>
            <a:custGeom>
              <a:avLst/>
              <a:gdLst/>
              <a:ahLst/>
              <a:cxnLst/>
              <a:rect l="l" t="t" r="r" b="b"/>
              <a:pathLst>
                <a:path w="7039" h="6438" extrusionOk="0">
                  <a:moveTo>
                    <a:pt x="3535" y="1"/>
                  </a:moveTo>
                  <a:cubicBezTo>
                    <a:pt x="3294" y="1"/>
                    <a:pt x="3049" y="28"/>
                    <a:pt x="2802" y="85"/>
                  </a:cubicBezTo>
                  <a:cubicBezTo>
                    <a:pt x="1068" y="485"/>
                    <a:pt x="0" y="2219"/>
                    <a:pt x="401" y="3954"/>
                  </a:cubicBezTo>
                  <a:cubicBezTo>
                    <a:pt x="745" y="5418"/>
                    <a:pt x="2079" y="6438"/>
                    <a:pt x="3528" y="6438"/>
                  </a:cubicBezTo>
                  <a:cubicBezTo>
                    <a:pt x="3763" y="6438"/>
                    <a:pt x="4000" y="6411"/>
                    <a:pt x="4237" y="6356"/>
                  </a:cubicBezTo>
                  <a:cubicBezTo>
                    <a:pt x="5971" y="5955"/>
                    <a:pt x="7039" y="4221"/>
                    <a:pt x="6639" y="2486"/>
                  </a:cubicBezTo>
                  <a:cubicBezTo>
                    <a:pt x="6295" y="998"/>
                    <a:pt x="4994" y="1"/>
                    <a:pt x="35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02" name="Google Shape;1711;p33">
              <a:extLst>
                <a:ext uri="{FF2B5EF4-FFF2-40B4-BE49-F238E27FC236}">
                  <a16:creationId xmlns:a16="http://schemas.microsoft.com/office/drawing/2014/main" id="{C19EDC0F-7C76-8845-A009-48043603E463}"/>
                </a:ext>
              </a:extLst>
            </p:cNvPr>
            <p:cNvSpPr/>
            <p:nvPr/>
          </p:nvSpPr>
          <p:spPr>
            <a:xfrm>
              <a:off x="2342763" y="2786302"/>
              <a:ext cx="144020" cy="143392"/>
            </a:xfrm>
            <a:custGeom>
              <a:avLst/>
              <a:gdLst/>
              <a:ahLst/>
              <a:cxnLst/>
              <a:rect l="l" t="t" r="r" b="b"/>
              <a:pathLst>
                <a:path w="7573" h="7540" extrusionOk="0">
                  <a:moveTo>
                    <a:pt x="1402" y="1"/>
                  </a:moveTo>
                  <a:cubicBezTo>
                    <a:pt x="634" y="1"/>
                    <a:pt x="1" y="635"/>
                    <a:pt x="1" y="1369"/>
                  </a:cubicBezTo>
                  <a:lnTo>
                    <a:pt x="1" y="6172"/>
                  </a:lnTo>
                  <a:cubicBezTo>
                    <a:pt x="1" y="6939"/>
                    <a:pt x="634" y="7540"/>
                    <a:pt x="1402" y="7540"/>
                  </a:cubicBezTo>
                  <a:lnTo>
                    <a:pt x="6172" y="7540"/>
                  </a:lnTo>
                  <a:cubicBezTo>
                    <a:pt x="6939" y="7540"/>
                    <a:pt x="7573" y="6939"/>
                    <a:pt x="7573" y="6172"/>
                  </a:cubicBezTo>
                  <a:lnTo>
                    <a:pt x="7573" y="1369"/>
                  </a:lnTo>
                  <a:cubicBezTo>
                    <a:pt x="7573" y="635"/>
                    <a:pt x="6939" y="1"/>
                    <a:pt x="6172" y="1"/>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03" name="Google Shape;1712;p33">
              <a:extLst>
                <a:ext uri="{FF2B5EF4-FFF2-40B4-BE49-F238E27FC236}">
                  <a16:creationId xmlns:a16="http://schemas.microsoft.com/office/drawing/2014/main" id="{96AF002F-1B4A-204B-A7E9-F83CB470A289}"/>
                </a:ext>
              </a:extLst>
            </p:cNvPr>
            <p:cNvSpPr/>
            <p:nvPr/>
          </p:nvSpPr>
          <p:spPr>
            <a:xfrm>
              <a:off x="2375758" y="2818670"/>
              <a:ext cx="77401" cy="78048"/>
            </a:xfrm>
            <a:custGeom>
              <a:avLst/>
              <a:gdLst/>
              <a:ahLst/>
              <a:cxnLst/>
              <a:rect l="l" t="t" r="r" b="b"/>
              <a:pathLst>
                <a:path w="4070" h="4104" extrusionOk="0">
                  <a:moveTo>
                    <a:pt x="2035" y="0"/>
                  </a:moveTo>
                  <a:cubicBezTo>
                    <a:pt x="901" y="0"/>
                    <a:pt x="0" y="934"/>
                    <a:pt x="0" y="2068"/>
                  </a:cubicBezTo>
                  <a:cubicBezTo>
                    <a:pt x="0" y="3169"/>
                    <a:pt x="901" y="4103"/>
                    <a:pt x="2035" y="4103"/>
                  </a:cubicBezTo>
                  <a:cubicBezTo>
                    <a:pt x="3169" y="4103"/>
                    <a:pt x="4070" y="3169"/>
                    <a:pt x="4070" y="2068"/>
                  </a:cubicBezTo>
                  <a:cubicBezTo>
                    <a:pt x="4070" y="934"/>
                    <a:pt x="3169" y="0"/>
                    <a:pt x="2035" y="0"/>
                  </a:cubicBez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04" name="Google Shape;1713;p33">
              <a:extLst>
                <a:ext uri="{FF2B5EF4-FFF2-40B4-BE49-F238E27FC236}">
                  <a16:creationId xmlns:a16="http://schemas.microsoft.com/office/drawing/2014/main" id="{0959A38A-E700-DB4C-A33E-E2CA29F89DBF}"/>
                </a:ext>
              </a:extLst>
            </p:cNvPr>
            <p:cNvSpPr/>
            <p:nvPr/>
          </p:nvSpPr>
          <p:spPr>
            <a:xfrm>
              <a:off x="2386541" y="2830080"/>
              <a:ext cx="55835" cy="55208"/>
            </a:xfrm>
            <a:custGeom>
              <a:avLst/>
              <a:gdLst/>
              <a:ahLst/>
              <a:cxnLst/>
              <a:rect l="l" t="t" r="r" b="b"/>
              <a:pathLst>
                <a:path w="2936" h="2903" fill="none" extrusionOk="0">
                  <a:moveTo>
                    <a:pt x="0" y="1468"/>
                  </a:moveTo>
                  <a:cubicBezTo>
                    <a:pt x="0" y="668"/>
                    <a:pt x="667" y="1"/>
                    <a:pt x="1468" y="1"/>
                  </a:cubicBezTo>
                  <a:cubicBezTo>
                    <a:pt x="2269" y="1"/>
                    <a:pt x="2936" y="668"/>
                    <a:pt x="2936" y="1468"/>
                  </a:cubicBezTo>
                  <a:cubicBezTo>
                    <a:pt x="2936" y="2235"/>
                    <a:pt x="2269" y="2903"/>
                    <a:pt x="1468" y="2903"/>
                  </a:cubicBezTo>
                  <a:cubicBezTo>
                    <a:pt x="667" y="2903"/>
                    <a:pt x="0" y="2235"/>
                    <a:pt x="0" y="1468"/>
                  </a:cubicBezTo>
                  <a:close/>
                </a:path>
              </a:pathLst>
            </a:custGeom>
            <a:noFill/>
            <a:ln w="500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05" name="Google Shape;1714;p33">
              <a:extLst>
                <a:ext uri="{FF2B5EF4-FFF2-40B4-BE49-F238E27FC236}">
                  <a16:creationId xmlns:a16="http://schemas.microsoft.com/office/drawing/2014/main" id="{9075BED1-427D-3E49-B991-9E883BDD8C49}"/>
                </a:ext>
              </a:extLst>
            </p:cNvPr>
            <p:cNvSpPr/>
            <p:nvPr/>
          </p:nvSpPr>
          <p:spPr>
            <a:xfrm>
              <a:off x="2151827" y="2947209"/>
              <a:ext cx="284844" cy="179145"/>
            </a:xfrm>
            <a:custGeom>
              <a:avLst/>
              <a:gdLst/>
              <a:ahLst/>
              <a:cxnLst/>
              <a:rect l="l" t="t" r="r" b="b"/>
              <a:pathLst>
                <a:path w="14978" h="9420" extrusionOk="0">
                  <a:moveTo>
                    <a:pt x="10771" y="0"/>
                  </a:moveTo>
                  <a:cubicBezTo>
                    <a:pt x="10545" y="0"/>
                    <a:pt x="10341" y="170"/>
                    <a:pt x="10341" y="413"/>
                  </a:cubicBezTo>
                  <a:lnTo>
                    <a:pt x="10341" y="2881"/>
                  </a:lnTo>
                  <a:lnTo>
                    <a:pt x="1034" y="3415"/>
                  </a:lnTo>
                  <a:lnTo>
                    <a:pt x="0" y="9419"/>
                  </a:lnTo>
                  <a:lnTo>
                    <a:pt x="9307" y="7251"/>
                  </a:lnTo>
                  <a:cubicBezTo>
                    <a:pt x="9307" y="7251"/>
                    <a:pt x="13510" y="8052"/>
                    <a:pt x="14210" y="8352"/>
                  </a:cubicBezTo>
                  <a:cubicBezTo>
                    <a:pt x="14229" y="8360"/>
                    <a:pt x="14247" y="8363"/>
                    <a:pt x="14265" y="8363"/>
                  </a:cubicBezTo>
                  <a:cubicBezTo>
                    <a:pt x="14946" y="8363"/>
                    <a:pt x="14977" y="2881"/>
                    <a:pt x="14977" y="2881"/>
                  </a:cubicBezTo>
                  <a:lnTo>
                    <a:pt x="12009" y="2881"/>
                  </a:lnTo>
                  <a:cubicBezTo>
                    <a:pt x="12009" y="1414"/>
                    <a:pt x="11508" y="580"/>
                    <a:pt x="11108" y="146"/>
                  </a:cubicBezTo>
                  <a:cubicBezTo>
                    <a:pt x="11007" y="45"/>
                    <a:pt x="10886" y="0"/>
                    <a:pt x="10771" y="0"/>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06" name="Google Shape;1715;p33">
              <a:extLst>
                <a:ext uri="{FF2B5EF4-FFF2-40B4-BE49-F238E27FC236}">
                  <a16:creationId xmlns:a16="http://schemas.microsoft.com/office/drawing/2014/main" id="{FB7BA053-770E-114B-8E14-17502F4240FB}"/>
                </a:ext>
              </a:extLst>
            </p:cNvPr>
            <p:cNvSpPr/>
            <p:nvPr/>
          </p:nvSpPr>
          <p:spPr>
            <a:xfrm>
              <a:off x="2042628" y="2829453"/>
              <a:ext cx="201833" cy="303614"/>
            </a:xfrm>
            <a:custGeom>
              <a:avLst/>
              <a:gdLst/>
              <a:ahLst/>
              <a:cxnLst/>
              <a:rect l="l" t="t" r="r" b="b"/>
              <a:pathLst>
                <a:path w="10613" h="15965" extrusionOk="0">
                  <a:moveTo>
                    <a:pt x="2940" y="0"/>
                  </a:moveTo>
                  <a:lnTo>
                    <a:pt x="872" y="8940"/>
                  </a:lnTo>
                  <a:cubicBezTo>
                    <a:pt x="1" y="12612"/>
                    <a:pt x="2816" y="15965"/>
                    <a:pt x="6448" y="15965"/>
                  </a:cubicBezTo>
                  <a:cubicBezTo>
                    <a:pt x="6709" y="15965"/>
                    <a:pt x="6975" y="15947"/>
                    <a:pt x="7243" y="15912"/>
                  </a:cubicBezTo>
                  <a:lnTo>
                    <a:pt x="9278" y="15611"/>
                  </a:lnTo>
                  <a:lnTo>
                    <a:pt x="9678" y="7906"/>
                  </a:lnTo>
                  <a:lnTo>
                    <a:pt x="7377" y="7906"/>
                  </a:lnTo>
                  <a:cubicBezTo>
                    <a:pt x="7377" y="7906"/>
                    <a:pt x="10445" y="234"/>
                    <a:pt x="10612" y="0"/>
                  </a:cubicBezTo>
                  <a:close/>
                </a:path>
              </a:pathLst>
            </a:custGeom>
            <a:solidFill>
              <a:srgbClr val="F9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07" name="Google Shape;1716;p33">
              <a:extLst>
                <a:ext uri="{FF2B5EF4-FFF2-40B4-BE49-F238E27FC236}">
                  <a16:creationId xmlns:a16="http://schemas.microsoft.com/office/drawing/2014/main" id="{80BCC545-5160-9843-A7A4-B2FE99ED131E}"/>
                </a:ext>
              </a:extLst>
            </p:cNvPr>
            <p:cNvSpPr/>
            <p:nvPr/>
          </p:nvSpPr>
          <p:spPr>
            <a:xfrm>
              <a:off x="2417616" y="3001999"/>
              <a:ext cx="45071" cy="28564"/>
            </a:xfrm>
            <a:custGeom>
              <a:avLst/>
              <a:gdLst/>
              <a:ahLst/>
              <a:cxnLst/>
              <a:rect l="l" t="t" r="r" b="b"/>
              <a:pathLst>
                <a:path w="2370" h="1502" extrusionOk="0">
                  <a:moveTo>
                    <a:pt x="1" y="0"/>
                  </a:moveTo>
                  <a:lnTo>
                    <a:pt x="1" y="1501"/>
                  </a:lnTo>
                  <a:lnTo>
                    <a:pt x="1702" y="1501"/>
                  </a:lnTo>
                  <a:cubicBezTo>
                    <a:pt x="2069" y="1501"/>
                    <a:pt x="2369" y="1201"/>
                    <a:pt x="2369" y="834"/>
                  </a:cubicBezTo>
                  <a:lnTo>
                    <a:pt x="2369" y="668"/>
                  </a:lnTo>
                  <a:cubicBezTo>
                    <a:pt x="2369" y="301"/>
                    <a:pt x="2069" y="0"/>
                    <a:pt x="1702" y="0"/>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08" name="Google Shape;1717;p33">
              <a:extLst>
                <a:ext uri="{FF2B5EF4-FFF2-40B4-BE49-F238E27FC236}">
                  <a16:creationId xmlns:a16="http://schemas.microsoft.com/office/drawing/2014/main" id="{94422418-0D1C-234E-AFE2-590D6DF0DBAB}"/>
                </a:ext>
              </a:extLst>
            </p:cNvPr>
            <p:cNvSpPr/>
            <p:nvPr/>
          </p:nvSpPr>
          <p:spPr>
            <a:xfrm>
              <a:off x="2418890" y="3030544"/>
              <a:ext cx="46327" cy="31151"/>
            </a:xfrm>
            <a:custGeom>
              <a:avLst/>
              <a:gdLst/>
              <a:ahLst/>
              <a:cxnLst/>
              <a:rect l="l" t="t" r="r" b="b"/>
              <a:pathLst>
                <a:path w="2436" h="1638" extrusionOk="0">
                  <a:moveTo>
                    <a:pt x="101" y="0"/>
                  </a:moveTo>
                  <a:lnTo>
                    <a:pt x="0" y="1502"/>
                  </a:lnTo>
                  <a:lnTo>
                    <a:pt x="1735" y="1635"/>
                  </a:lnTo>
                  <a:cubicBezTo>
                    <a:pt x="1752" y="1637"/>
                    <a:pt x="1769" y="1637"/>
                    <a:pt x="1786" y="1637"/>
                  </a:cubicBezTo>
                  <a:cubicBezTo>
                    <a:pt x="2102" y="1637"/>
                    <a:pt x="2404" y="1349"/>
                    <a:pt x="2436" y="1001"/>
                  </a:cubicBezTo>
                  <a:lnTo>
                    <a:pt x="2436" y="834"/>
                  </a:lnTo>
                  <a:cubicBezTo>
                    <a:pt x="2436" y="467"/>
                    <a:pt x="2169" y="167"/>
                    <a:pt x="1802" y="134"/>
                  </a:cubicBezTo>
                  <a:lnTo>
                    <a:pt x="101" y="0"/>
                  </a:ln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09" name="Google Shape;1718;p33">
              <a:extLst>
                <a:ext uri="{FF2B5EF4-FFF2-40B4-BE49-F238E27FC236}">
                  <a16:creationId xmlns:a16="http://schemas.microsoft.com/office/drawing/2014/main" id="{A39BC28C-1D0E-154D-AFD0-F879A899BEA9}"/>
                </a:ext>
              </a:extLst>
            </p:cNvPr>
            <p:cNvSpPr/>
            <p:nvPr/>
          </p:nvSpPr>
          <p:spPr>
            <a:xfrm>
              <a:off x="2975875" y="2652343"/>
              <a:ext cx="48856" cy="47068"/>
            </a:xfrm>
            <a:custGeom>
              <a:avLst/>
              <a:gdLst/>
              <a:ahLst/>
              <a:cxnLst/>
              <a:rect l="l" t="t" r="r" b="b"/>
              <a:pathLst>
                <a:path w="2569" h="2475" extrusionOk="0">
                  <a:moveTo>
                    <a:pt x="1727" y="1"/>
                  </a:moveTo>
                  <a:cubicBezTo>
                    <a:pt x="1576" y="1"/>
                    <a:pt x="1421" y="53"/>
                    <a:pt x="1301" y="173"/>
                  </a:cubicBezTo>
                  <a:lnTo>
                    <a:pt x="0" y="1341"/>
                  </a:lnTo>
                  <a:lnTo>
                    <a:pt x="1001" y="2475"/>
                  </a:lnTo>
                  <a:lnTo>
                    <a:pt x="2302" y="1307"/>
                  </a:lnTo>
                  <a:cubicBezTo>
                    <a:pt x="2569" y="1041"/>
                    <a:pt x="2569" y="640"/>
                    <a:pt x="2335" y="340"/>
                  </a:cubicBezTo>
                  <a:lnTo>
                    <a:pt x="2202" y="207"/>
                  </a:lnTo>
                  <a:cubicBezTo>
                    <a:pt x="2092" y="78"/>
                    <a:pt x="1911" y="1"/>
                    <a:pt x="1727" y="1"/>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10" name="Google Shape;1719;p33">
              <a:extLst>
                <a:ext uri="{FF2B5EF4-FFF2-40B4-BE49-F238E27FC236}">
                  <a16:creationId xmlns:a16="http://schemas.microsoft.com/office/drawing/2014/main" id="{76A526F2-728B-0047-BC11-8795EC77E0C7}"/>
                </a:ext>
              </a:extLst>
            </p:cNvPr>
            <p:cNvSpPr/>
            <p:nvPr/>
          </p:nvSpPr>
          <p:spPr>
            <a:xfrm>
              <a:off x="2991736" y="2675525"/>
              <a:ext cx="50758" cy="42922"/>
            </a:xfrm>
            <a:custGeom>
              <a:avLst/>
              <a:gdLst/>
              <a:ahLst/>
              <a:cxnLst/>
              <a:rect l="l" t="t" r="r" b="b"/>
              <a:pathLst>
                <a:path w="2669" h="2257" extrusionOk="0">
                  <a:moveTo>
                    <a:pt x="1853" y="1"/>
                  </a:moveTo>
                  <a:cubicBezTo>
                    <a:pt x="1738" y="1"/>
                    <a:pt x="1617" y="30"/>
                    <a:pt x="1501" y="88"/>
                  </a:cubicBezTo>
                  <a:lnTo>
                    <a:pt x="0" y="956"/>
                  </a:lnTo>
                  <a:lnTo>
                    <a:pt x="734" y="2257"/>
                  </a:lnTo>
                  <a:lnTo>
                    <a:pt x="2235" y="1356"/>
                  </a:lnTo>
                  <a:cubicBezTo>
                    <a:pt x="2569" y="1156"/>
                    <a:pt x="2669" y="789"/>
                    <a:pt x="2502" y="489"/>
                  </a:cubicBezTo>
                  <a:lnTo>
                    <a:pt x="2402" y="322"/>
                  </a:lnTo>
                  <a:cubicBezTo>
                    <a:pt x="2271" y="105"/>
                    <a:pt x="2070" y="1"/>
                    <a:pt x="1853" y="1"/>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11" name="Google Shape;1720;p33">
              <a:extLst>
                <a:ext uri="{FF2B5EF4-FFF2-40B4-BE49-F238E27FC236}">
                  <a16:creationId xmlns:a16="http://schemas.microsoft.com/office/drawing/2014/main" id="{69E208F2-E6A5-A741-B7F4-062225325474}"/>
                </a:ext>
              </a:extLst>
            </p:cNvPr>
            <p:cNvSpPr/>
            <p:nvPr/>
          </p:nvSpPr>
          <p:spPr>
            <a:xfrm>
              <a:off x="3002519" y="2705820"/>
              <a:ext cx="39347" cy="29116"/>
            </a:xfrm>
            <a:custGeom>
              <a:avLst/>
              <a:gdLst/>
              <a:ahLst/>
              <a:cxnLst/>
              <a:rect l="l" t="t" r="r" b="b"/>
              <a:pathLst>
                <a:path w="2069" h="1531" extrusionOk="0">
                  <a:moveTo>
                    <a:pt x="1473" y="1"/>
                  </a:moveTo>
                  <a:cubicBezTo>
                    <a:pt x="1418" y="1"/>
                    <a:pt x="1361" y="10"/>
                    <a:pt x="1301" y="30"/>
                  </a:cubicBezTo>
                  <a:lnTo>
                    <a:pt x="0" y="397"/>
                  </a:lnTo>
                  <a:lnTo>
                    <a:pt x="334" y="1531"/>
                  </a:lnTo>
                  <a:lnTo>
                    <a:pt x="1635" y="1164"/>
                  </a:lnTo>
                  <a:cubicBezTo>
                    <a:pt x="1935" y="1064"/>
                    <a:pt x="2068" y="764"/>
                    <a:pt x="1968" y="497"/>
                  </a:cubicBezTo>
                  <a:lnTo>
                    <a:pt x="1935" y="363"/>
                  </a:lnTo>
                  <a:cubicBezTo>
                    <a:pt x="1855" y="150"/>
                    <a:pt x="1689" y="1"/>
                    <a:pt x="1473" y="1"/>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12" name="Google Shape;1721;p33">
              <a:extLst>
                <a:ext uri="{FF2B5EF4-FFF2-40B4-BE49-F238E27FC236}">
                  <a16:creationId xmlns:a16="http://schemas.microsoft.com/office/drawing/2014/main" id="{930C440D-3589-104F-8040-4A03D3555138}"/>
                </a:ext>
              </a:extLst>
            </p:cNvPr>
            <p:cNvSpPr/>
            <p:nvPr/>
          </p:nvSpPr>
          <p:spPr>
            <a:xfrm>
              <a:off x="2412538" y="3057815"/>
              <a:ext cx="48875" cy="33376"/>
            </a:xfrm>
            <a:custGeom>
              <a:avLst/>
              <a:gdLst/>
              <a:ahLst/>
              <a:cxnLst/>
              <a:rect l="l" t="t" r="r" b="b"/>
              <a:pathLst>
                <a:path w="2570" h="1755" extrusionOk="0">
                  <a:moveTo>
                    <a:pt x="234" y="1"/>
                  </a:moveTo>
                  <a:lnTo>
                    <a:pt x="1" y="1502"/>
                  </a:lnTo>
                  <a:lnTo>
                    <a:pt x="1735" y="1735"/>
                  </a:lnTo>
                  <a:cubicBezTo>
                    <a:pt x="1784" y="1749"/>
                    <a:pt x="1832" y="1755"/>
                    <a:pt x="1879" y="1755"/>
                  </a:cubicBezTo>
                  <a:cubicBezTo>
                    <a:pt x="2185" y="1755"/>
                    <a:pt x="2440" y="1487"/>
                    <a:pt x="2469" y="1168"/>
                  </a:cubicBezTo>
                  <a:lnTo>
                    <a:pt x="2503" y="1002"/>
                  </a:lnTo>
                  <a:cubicBezTo>
                    <a:pt x="2569" y="635"/>
                    <a:pt x="2303" y="268"/>
                    <a:pt x="1936" y="234"/>
                  </a:cubicBezTo>
                  <a:lnTo>
                    <a:pt x="234" y="1"/>
                  </a:ln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13" name="Google Shape;1722;p33">
              <a:extLst>
                <a:ext uri="{FF2B5EF4-FFF2-40B4-BE49-F238E27FC236}">
                  <a16:creationId xmlns:a16="http://schemas.microsoft.com/office/drawing/2014/main" id="{6226D439-FAAB-4E45-88B7-75521E72C19A}"/>
                </a:ext>
              </a:extLst>
            </p:cNvPr>
            <p:cNvSpPr/>
            <p:nvPr/>
          </p:nvSpPr>
          <p:spPr>
            <a:xfrm>
              <a:off x="2411283" y="3083831"/>
              <a:ext cx="34270" cy="25769"/>
            </a:xfrm>
            <a:custGeom>
              <a:avLst/>
              <a:gdLst/>
              <a:ahLst/>
              <a:cxnLst/>
              <a:rect l="l" t="t" r="r" b="b"/>
              <a:pathLst>
                <a:path w="1802" h="1355" extrusionOk="0">
                  <a:moveTo>
                    <a:pt x="300" y="0"/>
                  </a:moveTo>
                  <a:lnTo>
                    <a:pt x="0" y="1001"/>
                  </a:lnTo>
                  <a:lnTo>
                    <a:pt x="1134" y="1335"/>
                  </a:lnTo>
                  <a:cubicBezTo>
                    <a:pt x="1181" y="1348"/>
                    <a:pt x="1229" y="1355"/>
                    <a:pt x="1276" y="1355"/>
                  </a:cubicBezTo>
                  <a:cubicBezTo>
                    <a:pt x="1465" y="1355"/>
                    <a:pt x="1641" y="1248"/>
                    <a:pt x="1668" y="1035"/>
                  </a:cubicBezTo>
                  <a:lnTo>
                    <a:pt x="1701" y="901"/>
                  </a:lnTo>
                  <a:cubicBezTo>
                    <a:pt x="1801" y="668"/>
                    <a:pt x="1668" y="401"/>
                    <a:pt x="1401" y="334"/>
                  </a:cubicBezTo>
                  <a:lnTo>
                    <a:pt x="300" y="0"/>
                  </a:ln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14" name="Google Shape;1723;p33">
              <a:extLst>
                <a:ext uri="{FF2B5EF4-FFF2-40B4-BE49-F238E27FC236}">
                  <a16:creationId xmlns:a16="http://schemas.microsoft.com/office/drawing/2014/main" id="{8E4664E4-7769-904A-AC3E-55EB22120B41}"/>
                </a:ext>
              </a:extLst>
            </p:cNvPr>
            <p:cNvSpPr/>
            <p:nvPr/>
          </p:nvSpPr>
          <p:spPr>
            <a:xfrm>
              <a:off x="2196860" y="3316016"/>
              <a:ext cx="122454" cy="40602"/>
            </a:xfrm>
            <a:custGeom>
              <a:avLst/>
              <a:gdLst/>
              <a:ahLst/>
              <a:cxnLst/>
              <a:rect l="l" t="t" r="r" b="b"/>
              <a:pathLst>
                <a:path w="6439" h="2135" fill="none" extrusionOk="0">
                  <a:moveTo>
                    <a:pt x="0" y="0"/>
                  </a:moveTo>
                  <a:cubicBezTo>
                    <a:pt x="0" y="0"/>
                    <a:pt x="2469" y="2135"/>
                    <a:pt x="6438" y="1168"/>
                  </a:cubicBezTo>
                </a:path>
              </a:pathLst>
            </a:custGeom>
            <a:noFill/>
            <a:ln w="91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15" name="Google Shape;1724;p33">
              <a:extLst>
                <a:ext uri="{FF2B5EF4-FFF2-40B4-BE49-F238E27FC236}">
                  <a16:creationId xmlns:a16="http://schemas.microsoft.com/office/drawing/2014/main" id="{894CD088-252D-9C4E-9857-D7407BF5DE44}"/>
                </a:ext>
              </a:extLst>
            </p:cNvPr>
            <p:cNvSpPr/>
            <p:nvPr/>
          </p:nvSpPr>
          <p:spPr>
            <a:xfrm>
              <a:off x="2514054" y="3316016"/>
              <a:ext cx="122435" cy="43778"/>
            </a:xfrm>
            <a:custGeom>
              <a:avLst/>
              <a:gdLst/>
              <a:ahLst/>
              <a:cxnLst/>
              <a:rect l="l" t="t" r="r" b="b"/>
              <a:pathLst>
                <a:path w="6438" h="2302" fill="none" extrusionOk="0">
                  <a:moveTo>
                    <a:pt x="0" y="1168"/>
                  </a:moveTo>
                  <a:cubicBezTo>
                    <a:pt x="0" y="1168"/>
                    <a:pt x="3069" y="2302"/>
                    <a:pt x="6438" y="0"/>
                  </a:cubicBezTo>
                </a:path>
              </a:pathLst>
            </a:custGeom>
            <a:noFill/>
            <a:ln w="91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16" name="Google Shape;1725;p33">
              <a:extLst>
                <a:ext uri="{FF2B5EF4-FFF2-40B4-BE49-F238E27FC236}">
                  <a16:creationId xmlns:a16="http://schemas.microsoft.com/office/drawing/2014/main" id="{EFA0BD8E-39E9-DA4F-A9E2-1A200A8BE3EF}"/>
                </a:ext>
              </a:extLst>
            </p:cNvPr>
            <p:cNvSpPr/>
            <p:nvPr/>
          </p:nvSpPr>
          <p:spPr>
            <a:xfrm>
              <a:off x="2176569" y="2984864"/>
              <a:ext cx="22840" cy="144020"/>
            </a:xfrm>
            <a:custGeom>
              <a:avLst/>
              <a:gdLst/>
              <a:ahLst/>
              <a:cxnLst/>
              <a:rect l="l" t="t" r="r" b="b"/>
              <a:pathLst>
                <a:path w="1201" h="7573" fill="none" extrusionOk="0">
                  <a:moveTo>
                    <a:pt x="1201" y="1"/>
                  </a:moveTo>
                  <a:lnTo>
                    <a:pt x="0" y="7573"/>
                  </a:lnTo>
                </a:path>
              </a:pathLst>
            </a:custGeom>
            <a:noFill/>
            <a:ln w="91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17" name="Google Shape;1726;p33">
              <a:extLst>
                <a:ext uri="{FF2B5EF4-FFF2-40B4-BE49-F238E27FC236}">
                  <a16:creationId xmlns:a16="http://schemas.microsoft.com/office/drawing/2014/main" id="{C0D87B13-1C6B-524F-89F0-F6F374B66590}"/>
                </a:ext>
              </a:extLst>
            </p:cNvPr>
            <p:cNvSpPr/>
            <p:nvPr/>
          </p:nvSpPr>
          <p:spPr>
            <a:xfrm>
              <a:off x="2743690" y="2836432"/>
              <a:ext cx="85655" cy="128787"/>
            </a:xfrm>
            <a:custGeom>
              <a:avLst/>
              <a:gdLst/>
              <a:ahLst/>
              <a:cxnLst/>
              <a:rect l="l" t="t" r="r" b="b"/>
              <a:pathLst>
                <a:path w="4504" h="6772" fill="none" extrusionOk="0">
                  <a:moveTo>
                    <a:pt x="0" y="0"/>
                  </a:moveTo>
                  <a:lnTo>
                    <a:pt x="4504" y="6772"/>
                  </a:lnTo>
                </a:path>
              </a:pathLst>
            </a:custGeom>
            <a:noFill/>
            <a:ln w="91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18" name="Google Shape;1727;p33">
              <a:extLst>
                <a:ext uri="{FF2B5EF4-FFF2-40B4-BE49-F238E27FC236}">
                  <a16:creationId xmlns:a16="http://schemas.microsoft.com/office/drawing/2014/main" id="{9EF40094-30F7-5041-9695-92C17EEF280F}"/>
                </a:ext>
              </a:extLst>
            </p:cNvPr>
            <p:cNvSpPr/>
            <p:nvPr/>
          </p:nvSpPr>
          <p:spPr>
            <a:xfrm>
              <a:off x="2163865" y="2884642"/>
              <a:ext cx="60285" cy="95164"/>
            </a:xfrm>
            <a:custGeom>
              <a:avLst/>
              <a:gdLst/>
              <a:ahLst/>
              <a:cxnLst/>
              <a:rect l="l" t="t" r="r" b="b"/>
              <a:pathLst>
                <a:path w="3170" h="5004" fill="none" extrusionOk="0">
                  <a:moveTo>
                    <a:pt x="3170" y="5004"/>
                  </a:moveTo>
                  <a:lnTo>
                    <a:pt x="1" y="5004"/>
                  </a:lnTo>
                  <a:lnTo>
                    <a:pt x="1869" y="0"/>
                  </a:lnTo>
                </a:path>
              </a:pathLst>
            </a:custGeom>
            <a:noFill/>
            <a:ln w="91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19" name="Google Shape;1728;p33">
              <a:extLst>
                <a:ext uri="{FF2B5EF4-FFF2-40B4-BE49-F238E27FC236}">
                  <a16:creationId xmlns:a16="http://schemas.microsoft.com/office/drawing/2014/main" id="{26BEC224-B33E-184B-B513-1EABB7B943C5}"/>
                </a:ext>
              </a:extLst>
            </p:cNvPr>
            <p:cNvSpPr/>
            <p:nvPr/>
          </p:nvSpPr>
          <p:spPr>
            <a:xfrm>
              <a:off x="2426497" y="3170113"/>
              <a:ext cx="13978" cy="14605"/>
            </a:xfrm>
            <a:custGeom>
              <a:avLst/>
              <a:gdLst/>
              <a:ahLst/>
              <a:cxnLst/>
              <a:rect l="l" t="t" r="r" b="b"/>
              <a:pathLst>
                <a:path w="735" h="768" fill="none" extrusionOk="0">
                  <a:moveTo>
                    <a:pt x="1" y="367"/>
                  </a:moveTo>
                  <a:cubicBezTo>
                    <a:pt x="1" y="167"/>
                    <a:pt x="168" y="0"/>
                    <a:pt x="368" y="0"/>
                  </a:cubicBezTo>
                  <a:cubicBezTo>
                    <a:pt x="568" y="0"/>
                    <a:pt x="735" y="167"/>
                    <a:pt x="735" y="367"/>
                  </a:cubicBezTo>
                  <a:cubicBezTo>
                    <a:pt x="735" y="600"/>
                    <a:pt x="568" y="767"/>
                    <a:pt x="368" y="767"/>
                  </a:cubicBezTo>
                  <a:cubicBezTo>
                    <a:pt x="168" y="767"/>
                    <a:pt x="1" y="534"/>
                    <a:pt x="1" y="367"/>
                  </a:cubicBezTo>
                  <a:close/>
                </a:path>
              </a:pathLst>
            </a:custGeom>
            <a:noFill/>
            <a:ln w="6675"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20" name="Google Shape;1729;p33">
              <a:extLst>
                <a:ext uri="{FF2B5EF4-FFF2-40B4-BE49-F238E27FC236}">
                  <a16:creationId xmlns:a16="http://schemas.microsoft.com/office/drawing/2014/main" id="{22FB5205-D9C5-864D-91D3-C731A8A0AFC8}"/>
                </a:ext>
              </a:extLst>
            </p:cNvPr>
            <p:cNvSpPr/>
            <p:nvPr/>
          </p:nvSpPr>
          <p:spPr>
            <a:xfrm>
              <a:off x="2215897" y="2627715"/>
              <a:ext cx="81851" cy="344483"/>
            </a:xfrm>
            <a:custGeom>
              <a:avLst/>
              <a:gdLst/>
              <a:ahLst/>
              <a:cxnLst/>
              <a:rect l="l" t="t" r="r" b="b"/>
              <a:pathLst>
                <a:path w="4304" h="18114" fill="none" extrusionOk="0">
                  <a:moveTo>
                    <a:pt x="4303" y="1"/>
                  </a:moveTo>
                  <a:lnTo>
                    <a:pt x="0" y="3670"/>
                  </a:lnTo>
                  <a:lnTo>
                    <a:pt x="3002" y="6272"/>
                  </a:lnTo>
                  <a:lnTo>
                    <a:pt x="0" y="8440"/>
                  </a:lnTo>
                  <a:lnTo>
                    <a:pt x="3736" y="18114"/>
                  </a:lnTo>
                </a:path>
              </a:pathLst>
            </a:custGeom>
            <a:noFill/>
            <a:ln w="91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21" name="Google Shape;1730;p33">
              <a:extLst>
                <a:ext uri="{FF2B5EF4-FFF2-40B4-BE49-F238E27FC236}">
                  <a16:creationId xmlns:a16="http://schemas.microsoft.com/office/drawing/2014/main" id="{6524E62D-6A55-9442-88D3-D323074D7884}"/>
                </a:ext>
              </a:extLst>
            </p:cNvPr>
            <p:cNvSpPr/>
            <p:nvPr/>
          </p:nvSpPr>
          <p:spPr>
            <a:xfrm>
              <a:off x="2515309" y="2627715"/>
              <a:ext cx="81224" cy="344483"/>
            </a:xfrm>
            <a:custGeom>
              <a:avLst/>
              <a:gdLst/>
              <a:ahLst/>
              <a:cxnLst/>
              <a:rect l="l" t="t" r="r" b="b"/>
              <a:pathLst>
                <a:path w="4271" h="18114" fill="none" extrusionOk="0">
                  <a:moveTo>
                    <a:pt x="1" y="1"/>
                  </a:moveTo>
                  <a:lnTo>
                    <a:pt x="4270" y="3670"/>
                  </a:lnTo>
                  <a:lnTo>
                    <a:pt x="1268" y="6272"/>
                  </a:lnTo>
                  <a:lnTo>
                    <a:pt x="4270" y="8440"/>
                  </a:lnTo>
                  <a:lnTo>
                    <a:pt x="534" y="18114"/>
                  </a:lnTo>
                </a:path>
              </a:pathLst>
            </a:custGeom>
            <a:noFill/>
            <a:ln w="91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22" name="Google Shape;1731;p33">
              <a:extLst>
                <a:ext uri="{FF2B5EF4-FFF2-40B4-BE49-F238E27FC236}">
                  <a16:creationId xmlns:a16="http://schemas.microsoft.com/office/drawing/2014/main" id="{34E6B396-197A-114F-BEE3-A569DAC5EB9C}"/>
                </a:ext>
              </a:extLst>
            </p:cNvPr>
            <p:cNvSpPr/>
            <p:nvPr/>
          </p:nvSpPr>
          <p:spPr>
            <a:xfrm>
              <a:off x="2421419" y="3254475"/>
              <a:ext cx="27309" cy="166860"/>
            </a:xfrm>
            <a:custGeom>
              <a:avLst/>
              <a:gdLst/>
              <a:ahLst/>
              <a:cxnLst/>
              <a:rect l="l" t="t" r="r" b="b"/>
              <a:pathLst>
                <a:path w="1436" h="8774" fill="none" extrusionOk="0">
                  <a:moveTo>
                    <a:pt x="1" y="8773"/>
                  </a:moveTo>
                  <a:lnTo>
                    <a:pt x="1" y="1201"/>
                  </a:lnTo>
                  <a:lnTo>
                    <a:pt x="1435" y="1"/>
                  </a:lnTo>
                </a:path>
              </a:pathLst>
            </a:custGeom>
            <a:noFill/>
            <a:ln w="6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23" name="Google Shape;1732;p33">
              <a:extLst>
                <a:ext uri="{FF2B5EF4-FFF2-40B4-BE49-F238E27FC236}">
                  <a16:creationId xmlns:a16="http://schemas.microsoft.com/office/drawing/2014/main" id="{4ABCE411-0CB0-B243-9FA8-DFCD83285E80}"/>
                </a:ext>
              </a:extLst>
            </p:cNvPr>
            <p:cNvSpPr/>
            <p:nvPr/>
          </p:nvSpPr>
          <p:spPr>
            <a:xfrm>
              <a:off x="2300259" y="4410302"/>
              <a:ext cx="121180" cy="19"/>
            </a:xfrm>
            <a:custGeom>
              <a:avLst/>
              <a:gdLst/>
              <a:ahLst/>
              <a:cxnLst/>
              <a:rect l="l" t="t" r="r" b="b"/>
              <a:pathLst>
                <a:path w="6372" h="1" fill="none" extrusionOk="0">
                  <a:moveTo>
                    <a:pt x="1" y="0"/>
                  </a:moveTo>
                  <a:lnTo>
                    <a:pt x="6372" y="0"/>
                  </a:lnTo>
                </a:path>
              </a:pathLst>
            </a:custGeom>
            <a:no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24" name="Google Shape;1733;p33">
              <a:extLst>
                <a:ext uri="{FF2B5EF4-FFF2-40B4-BE49-F238E27FC236}">
                  <a16:creationId xmlns:a16="http://schemas.microsoft.com/office/drawing/2014/main" id="{B81652FD-AA26-734F-B541-6D71101ED104}"/>
                </a:ext>
              </a:extLst>
            </p:cNvPr>
            <p:cNvSpPr/>
            <p:nvPr/>
          </p:nvSpPr>
          <p:spPr>
            <a:xfrm>
              <a:off x="2453141" y="4410302"/>
              <a:ext cx="108495" cy="19"/>
            </a:xfrm>
            <a:custGeom>
              <a:avLst/>
              <a:gdLst/>
              <a:ahLst/>
              <a:cxnLst/>
              <a:rect l="l" t="t" r="r" b="b"/>
              <a:pathLst>
                <a:path w="5705" h="1" fill="none" extrusionOk="0">
                  <a:moveTo>
                    <a:pt x="1" y="0"/>
                  </a:moveTo>
                  <a:lnTo>
                    <a:pt x="5705" y="0"/>
                  </a:lnTo>
                </a:path>
              </a:pathLst>
            </a:custGeom>
            <a:no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25" name="Google Shape;1734;p33">
              <a:extLst>
                <a:ext uri="{FF2B5EF4-FFF2-40B4-BE49-F238E27FC236}">
                  <a16:creationId xmlns:a16="http://schemas.microsoft.com/office/drawing/2014/main" id="{47D2B415-0397-C04F-B012-AB64A3D913A3}"/>
                </a:ext>
              </a:extLst>
            </p:cNvPr>
            <p:cNvSpPr/>
            <p:nvPr/>
          </p:nvSpPr>
          <p:spPr>
            <a:xfrm>
              <a:off x="2211447" y="2330205"/>
              <a:ext cx="29838" cy="60266"/>
            </a:xfrm>
            <a:custGeom>
              <a:avLst/>
              <a:gdLst/>
              <a:ahLst/>
              <a:cxnLst/>
              <a:rect l="l" t="t" r="r" b="b"/>
              <a:pathLst>
                <a:path w="1569" h="3169" extrusionOk="0">
                  <a:moveTo>
                    <a:pt x="1568" y="0"/>
                  </a:moveTo>
                  <a:cubicBezTo>
                    <a:pt x="701" y="0"/>
                    <a:pt x="1" y="734"/>
                    <a:pt x="1" y="1601"/>
                  </a:cubicBezTo>
                  <a:cubicBezTo>
                    <a:pt x="1" y="2469"/>
                    <a:pt x="701" y="3169"/>
                    <a:pt x="1568" y="3169"/>
                  </a:cubicBezTo>
                  <a:lnTo>
                    <a:pt x="15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26" name="Google Shape;1735;p33">
              <a:extLst>
                <a:ext uri="{FF2B5EF4-FFF2-40B4-BE49-F238E27FC236}">
                  <a16:creationId xmlns:a16="http://schemas.microsoft.com/office/drawing/2014/main" id="{BC9483CA-BBB8-4048-8AA7-3E031AD21C45}"/>
                </a:ext>
              </a:extLst>
            </p:cNvPr>
            <p:cNvSpPr/>
            <p:nvPr/>
          </p:nvSpPr>
          <p:spPr>
            <a:xfrm>
              <a:off x="2227307" y="2382846"/>
              <a:ext cx="10174" cy="15252"/>
            </a:xfrm>
            <a:custGeom>
              <a:avLst/>
              <a:gdLst/>
              <a:ahLst/>
              <a:cxnLst/>
              <a:rect l="l" t="t" r="r" b="b"/>
              <a:pathLst>
                <a:path w="535" h="802" extrusionOk="0">
                  <a:moveTo>
                    <a:pt x="167" y="1"/>
                  </a:moveTo>
                  <a:cubicBezTo>
                    <a:pt x="67" y="1"/>
                    <a:pt x="1" y="67"/>
                    <a:pt x="1" y="168"/>
                  </a:cubicBezTo>
                  <a:lnTo>
                    <a:pt x="1" y="635"/>
                  </a:lnTo>
                  <a:cubicBezTo>
                    <a:pt x="1" y="701"/>
                    <a:pt x="67" y="801"/>
                    <a:pt x="167" y="801"/>
                  </a:cubicBezTo>
                  <a:lnTo>
                    <a:pt x="368" y="801"/>
                  </a:lnTo>
                  <a:cubicBezTo>
                    <a:pt x="501" y="801"/>
                    <a:pt x="534" y="701"/>
                    <a:pt x="534" y="635"/>
                  </a:cubicBezTo>
                  <a:lnTo>
                    <a:pt x="534" y="168"/>
                  </a:lnTo>
                  <a:cubicBezTo>
                    <a:pt x="534" y="67"/>
                    <a:pt x="468" y="1"/>
                    <a:pt x="3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27" name="Google Shape;1736;p33">
              <a:extLst>
                <a:ext uri="{FF2B5EF4-FFF2-40B4-BE49-F238E27FC236}">
                  <a16:creationId xmlns:a16="http://schemas.microsoft.com/office/drawing/2014/main" id="{0ECAD0AB-98EE-7C49-AA5C-69123F9BE392}"/>
                </a:ext>
              </a:extLst>
            </p:cNvPr>
            <p:cNvSpPr/>
            <p:nvPr/>
          </p:nvSpPr>
          <p:spPr>
            <a:xfrm>
              <a:off x="2973974" y="2678473"/>
              <a:ext cx="41877" cy="27290"/>
            </a:xfrm>
            <a:custGeom>
              <a:avLst/>
              <a:gdLst/>
              <a:ahLst/>
              <a:cxnLst/>
              <a:rect l="l" t="t" r="r" b="b"/>
              <a:pathLst>
                <a:path w="2202" h="1435" fill="none" extrusionOk="0">
                  <a:moveTo>
                    <a:pt x="2202" y="0"/>
                  </a:moveTo>
                  <a:lnTo>
                    <a:pt x="0" y="1435"/>
                  </a:lnTo>
                </a:path>
              </a:pathLst>
            </a:custGeom>
            <a:noFill/>
            <a:ln w="500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28" name="Google Shape;1737;p33">
              <a:extLst>
                <a:ext uri="{FF2B5EF4-FFF2-40B4-BE49-F238E27FC236}">
                  <a16:creationId xmlns:a16="http://schemas.microsoft.com/office/drawing/2014/main" id="{73496461-EBA6-E046-A6A7-097F75BEDFF2}"/>
                </a:ext>
              </a:extLst>
            </p:cNvPr>
            <p:cNvSpPr/>
            <p:nvPr/>
          </p:nvSpPr>
          <p:spPr>
            <a:xfrm>
              <a:off x="2986012" y="2708920"/>
              <a:ext cx="35544" cy="13978"/>
            </a:xfrm>
            <a:custGeom>
              <a:avLst/>
              <a:gdLst/>
              <a:ahLst/>
              <a:cxnLst/>
              <a:rect l="l" t="t" r="r" b="b"/>
              <a:pathLst>
                <a:path w="1869" h="735" fill="none" extrusionOk="0">
                  <a:moveTo>
                    <a:pt x="1869" y="0"/>
                  </a:moveTo>
                  <a:lnTo>
                    <a:pt x="1" y="734"/>
                  </a:lnTo>
                </a:path>
              </a:pathLst>
            </a:custGeom>
            <a:noFill/>
            <a:ln w="500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29" name="Google Shape;1738;p33">
              <a:extLst>
                <a:ext uri="{FF2B5EF4-FFF2-40B4-BE49-F238E27FC236}">
                  <a16:creationId xmlns:a16="http://schemas.microsoft.com/office/drawing/2014/main" id="{351D06CE-E63F-CF44-B71E-9E9944188187}"/>
                </a:ext>
              </a:extLst>
            </p:cNvPr>
            <p:cNvSpPr/>
            <p:nvPr/>
          </p:nvSpPr>
          <p:spPr>
            <a:xfrm>
              <a:off x="2443632" y="2252101"/>
              <a:ext cx="76146" cy="19493"/>
            </a:xfrm>
            <a:custGeom>
              <a:avLst/>
              <a:gdLst/>
              <a:ahLst/>
              <a:cxnLst/>
              <a:rect l="l" t="t" r="r" b="b"/>
              <a:pathLst>
                <a:path w="4004" h="1025" extrusionOk="0">
                  <a:moveTo>
                    <a:pt x="1883" y="0"/>
                  </a:moveTo>
                  <a:cubicBezTo>
                    <a:pt x="1318" y="0"/>
                    <a:pt x="696" y="176"/>
                    <a:pt x="100" y="705"/>
                  </a:cubicBezTo>
                  <a:cubicBezTo>
                    <a:pt x="34" y="738"/>
                    <a:pt x="0" y="871"/>
                    <a:pt x="100" y="938"/>
                  </a:cubicBezTo>
                  <a:cubicBezTo>
                    <a:pt x="134" y="938"/>
                    <a:pt x="167" y="1005"/>
                    <a:pt x="201" y="1005"/>
                  </a:cubicBezTo>
                  <a:cubicBezTo>
                    <a:pt x="245" y="1005"/>
                    <a:pt x="275" y="975"/>
                    <a:pt x="299" y="975"/>
                  </a:cubicBezTo>
                  <a:cubicBezTo>
                    <a:pt x="312" y="975"/>
                    <a:pt x="323" y="983"/>
                    <a:pt x="334" y="1005"/>
                  </a:cubicBezTo>
                  <a:cubicBezTo>
                    <a:pt x="869" y="527"/>
                    <a:pt x="1424" y="367"/>
                    <a:pt x="1925" y="367"/>
                  </a:cubicBezTo>
                  <a:cubicBezTo>
                    <a:pt x="2892" y="367"/>
                    <a:pt x="3659" y="961"/>
                    <a:pt x="3703" y="1005"/>
                  </a:cubicBezTo>
                  <a:cubicBezTo>
                    <a:pt x="3740" y="1017"/>
                    <a:pt x="3776" y="1025"/>
                    <a:pt x="3811" y="1025"/>
                  </a:cubicBezTo>
                  <a:cubicBezTo>
                    <a:pt x="3872" y="1025"/>
                    <a:pt x="3928" y="1002"/>
                    <a:pt x="3970" y="938"/>
                  </a:cubicBezTo>
                  <a:cubicBezTo>
                    <a:pt x="4003" y="871"/>
                    <a:pt x="4003" y="738"/>
                    <a:pt x="3903" y="705"/>
                  </a:cubicBezTo>
                  <a:cubicBezTo>
                    <a:pt x="3881" y="683"/>
                    <a:pt x="2994" y="0"/>
                    <a:pt x="18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30" name="Google Shape;1739;p33">
              <a:extLst>
                <a:ext uri="{FF2B5EF4-FFF2-40B4-BE49-F238E27FC236}">
                  <a16:creationId xmlns:a16="http://schemas.microsoft.com/office/drawing/2014/main" id="{63396466-F7F2-6541-87F8-49C4B4953D12}"/>
                </a:ext>
              </a:extLst>
            </p:cNvPr>
            <p:cNvSpPr/>
            <p:nvPr/>
          </p:nvSpPr>
          <p:spPr>
            <a:xfrm>
              <a:off x="2276163" y="2252101"/>
              <a:ext cx="76127" cy="19493"/>
            </a:xfrm>
            <a:custGeom>
              <a:avLst/>
              <a:gdLst/>
              <a:ahLst/>
              <a:cxnLst/>
              <a:rect l="l" t="t" r="r" b="b"/>
              <a:pathLst>
                <a:path w="4003" h="1025" extrusionOk="0">
                  <a:moveTo>
                    <a:pt x="1906" y="0"/>
                  </a:moveTo>
                  <a:cubicBezTo>
                    <a:pt x="1337" y="0"/>
                    <a:pt x="707" y="176"/>
                    <a:pt x="100" y="705"/>
                  </a:cubicBezTo>
                  <a:cubicBezTo>
                    <a:pt x="67" y="738"/>
                    <a:pt x="0" y="871"/>
                    <a:pt x="100" y="938"/>
                  </a:cubicBezTo>
                  <a:cubicBezTo>
                    <a:pt x="134" y="938"/>
                    <a:pt x="167" y="1005"/>
                    <a:pt x="234" y="1005"/>
                  </a:cubicBezTo>
                  <a:cubicBezTo>
                    <a:pt x="256" y="1005"/>
                    <a:pt x="278" y="975"/>
                    <a:pt x="300" y="975"/>
                  </a:cubicBezTo>
                  <a:cubicBezTo>
                    <a:pt x="311" y="975"/>
                    <a:pt x="323" y="983"/>
                    <a:pt x="334" y="1005"/>
                  </a:cubicBezTo>
                  <a:cubicBezTo>
                    <a:pt x="880" y="527"/>
                    <a:pt x="1439" y="367"/>
                    <a:pt x="1941" y="367"/>
                  </a:cubicBezTo>
                  <a:cubicBezTo>
                    <a:pt x="2910" y="367"/>
                    <a:pt x="3670" y="961"/>
                    <a:pt x="3736" y="1005"/>
                  </a:cubicBezTo>
                  <a:cubicBezTo>
                    <a:pt x="3761" y="1017"/>
                    <a:pt x="3794" y="1025"/>
                    <a:pt x="3828" y="1025"/>
                  </a:cubicBezTo>
                  <a:cubicBezTo>
                    <a:pt x="3887" y="1025"/>
                    <a:pt x="3948" y="1002"/>
                    <a:pt x="3970" y="938"/>
                  </a:cubicBezTo>
                  <a:cubicBezTo>
                    <a:pt x="4003" y="871"/>
                    <a:pt x="4003" y="738"/>
                    <a:pt x="3936" y="705"/>
                  </a:cubicBezTo>
                  <a:cubicBezTo>
                    <a:pt x="3914" y="683"/>
                    <a:pt x="3027" y="0"/>
                    <a:pt x="190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31" name="Google Shape;1740;p33">
              <a:extLst>
                <a:ext uri="{FF2B5EF4-FFF2-40B4-BE49-F238E27FC236}">
                  <a16:creationId xmlns:a16="http://schemas.microsoft.com/office/drawing/2014/main" id="{64DC1E57-BE61-5542-A53C-C572D984E6B8}"/>
                </a:ext>
              </a:extLst>
            </p:cNvPr>
            <p:cNvSpPr/>
            <p:nvPr/>
          </p:nvSpPr>
          <p:spPr>
            <a:xfrm>
              <a:off x="2285672" y="2306091"/>
              <a:ext cx="65363" cy="35544"/>
            </a:xfrm>
            <a:custGeom>
              <a:avLst/>
              <a:gdLst/>
              <a:ahLst/>
              <a:cxnLst/>
              <a:rect l="l" t="t" r="r" b="b"/>
              <a:pathLst>
                <a:path w="3437" h="1869" extrusionOk="0">
                  <a:moveTo>
                    <a:pt x="1735" y="1"/>
                  </a:moveTo>
                  <a:cubicBezTo>
                    <a:pt x="768" y="1"/>
                    <a:pt x="0" y="734"/>
                    <a:pt x="0" y="1702"/>
                  </a:cubicBezTo>
                  <a:cubicBezTo>
                    <a:pt x="0" y="1768"/>
                    <a:pt x="101" y="1869"/>
                    <a:pt x="167" y="1869"/>
                  </a:cubicBezTo>
                  <a:cubicBezTo>
                    <a:pt x="267" y="1869"/>
                    <a:pt x="334" y="1768"/>
                    <a:pt x="334" y="1702"/>
                  </a:cubicBezTo>
                  <a:cubicBezTo>
                    <a:pt x="334" y="935"/>
                    <a:pt x="968" y="334"/>
                    <a:pt x="1735" y="334"/>
                  </a:cubicBezTo>
                  <a:cubicBezTo>
                    <a:pt x="2469" y="334"/>
                    <a:pt x="3103" y="935"/>
                    <a:pt x="3103" y="1702"/>
                  </a:cubicBezTo>
                  <a:cubicBezTo>
                    <a:pt x="3103" y="1768"/>
                    <a:pt x="3169" y="1869"/>
                    <a:pt x="3269" y="1869"/>
                  </a:cubicBezTo>
                  <a:cubicBezTo>
                    <a:pt x="3336" y="1869"/>
                    <a:pt x="3436" y="1768"/>
                    <a:pt x="3436" y="1702"/>
                  </a:cubicBezTo>
                  <a:cubicBezTo>
                    <a:pt x="3436" y="734"/>
                    <a:pt x="2669" y="1"/>
                    <a:pt x="17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32" name="Google Shape;1741;p33">
              <a:extLst>
                <a:ext uri="{FF2B5EF4-FFF2-40B4-BE49-F238E27FC236}">
                  <a16:creationId xmlns:a16="http://schemas.microsoft.com/office/drawing/2014/main" id="{395C15F9-90B1-3444-9E49-F10B1AE910DD}"/>
                </a:ext>
              </a:extLst>
            </p:cNvPr>
            <p:cNvSpPr/>
            <p:nvPr/>
          </p:nvSpPr>
          <p:spPr>
            <a:xfrm>
              <a:off x="2315492" y="2290231"/>
              <a:ext cx="6352" cy="22231"/>
            </a:xfrm>
            <a:custGeom>
              <a:avLst/>
              <a:gdLst/>
              <a:ahLst/>
              <a:cxnLst/>
              <a:rect l="l" t="t" r="r" b="b"/>
              <a:pathLst>
                <a:path w="334" h="1169" extrusionOk="0">
                  <a:moveTo>
                    <a:pt x="167" y="1"/>
                  </a:moveTo>
                  <a:cubicBezTo>
                    <a:pt x="67" y="1"/>
                    <a:pt x="0" y="67"/>
                    <a:pt x="0" y="167"/>
                  </a:cubicBezTo>
                  <a:lnTo>
                    <a:pt x="0" y="1001"/>
                  </a:lnTo>
                  <a:cubicBezTo>
                    <a:pt x="0" y="1068"/>
                    <a:pt x="67" y="1168"/>
                    <a:pt x="167" y="1168"/>
                  </a:cubicBezTo>
                  <a:cubicBezTo>
                    <a:pt x="234" y="1168"/>
                    <a:pt x="334" y="1068"/>
                    <a:pt x="334" y="1001"/>
                  </a:cubicBezTo>
                  <a:lnTo>
                    <a:pt x="334" y="167"/>
                  </a:lnTo>
                  <a:cubicBezTo>
                    <a:pt x="334" y="67"/>
                    <a:pt x="234" y="1"/>
                    <a:pt x="1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33" name="Google Shape;1742;p33">
              <a:extLst>
                <a:ext uri="{FF2B5EF4-FFF2-40B4-BE49-F238E27FC236}">
                  <a16:creationId xmlns:a16="http://schemas.microsoft.com/office/drawing/2014/main" id="{8C5C3EBF-5D97-7C45-A342-1D629272763A}"/>
                </a:ext>
              </a:extLst>
            </p:cNvPr>
            <p:cNvSpPr/>
            <p:nvPr/>
          </p:nvSpPr>
          <p:spPr>
            <a:xfrm>
              <a:off x="2286946" y="2299340"/>
              <a:ext cx="15880" cy="19455"/>
            </a:xfrm>
            <a:custGeom>
              <a:avLst/>
              <a:gdLst/>
              <a:ahLst/>
              <a:cxnLst/>
              <a:rect l="l" t="t" r="r" b="b"/>
              <a:pathLst>
                <a:path w="835" h="1023" extrusionOk="0">
                  <a:moveTo>
                    <a:pt x="189" y="0"/>
                  </a:moveTo>
                  <a:cubicBezTo>
                    <a:pt x="150" y="0"/>
                    <a:pt x="108" y="8"/>
                    <a:pt x="67" y="22"/>
                  </a:cubicBezTo>
                  <a:cubicBezTo>
                    <a:pt x="0" y="55"/>
                    <a:pt x="0" y="189"/>
                    <a:pt x="34" y="255"/>
                  </a:cubicBezTo>
                  <a:lnTo>
                    <a:pt x="501" y="923"/>
                  </a:lnTo>
                  <a:cubicBezTo>
                    <a:pt x="567" y="1023"/>
                    <a:pt x="601" y="1023"/>
                    <a:pt x="667" y="1023"/>
                  </a:cubicBezTo>
                  <a:cubicBezTo>
                    <a:pt x="701" y="1023"/>
                    <a:pt x="734" y="1023"/>
                    <a:pt x="734" y="956"/>
                  </a:cubicBezTo>
                  <a:cubicBezTo>
                    <a:pt x="834" y="923"/>
                    <a:pt x="834" y="789"/>
                    <a:pt x="767" y="722"/>
                  </a:cubicBezTo>
                  <a:lnTo>
                    <a:pt x="334" y="55"/>
                  </a:lnTo>
                  <a:cubicBezTo>
                    <a:pt x="295" y="16"/>
                    <a:pt x="244" y="0"/>
                    <a:pt x="18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34" name="Google Shape;1743;p33">
              <a:extLst>
                <a:ext uri="{FF2B5EF4-FFF2-40B4-BE49-F238E27FC236}">
                  <a16:creationId xmlns:a16="http://schemas.microsoft.com/office/drawing/2014/main" id="{6527809E-107F-A245-B5BE-DCF009E6DFB8}"/>
                </a:ext>
              </a:extLst>
            </p:cNvPr>
            <p:cNvSpPr/>
            <p:nvPr/>
          </p:nvSpPr>
          <p:spPr>
            <a:xfrm>
              <a:off x="2272988" y="2325128"/>
              <a:ext cx="20311" cy="8254"/>
            </a:xfrm>
            <a:custGeom>
              <a:avLst/>
              <a:gdLst/>
              <a:ahLst/>
              <a:cxnLst/>
              <a:rect l="l" t="t" r="r" b="b"/>
              <a:pathLst>
                <a:path w="1068" h="434" extrusionOk="0">
                  <a:moveTo>
                    <a:pt x="234" y="0"/>
                  </a:moveTo>
                  <a:cubicBezTo>
                    <a:pt x="134" y="0"/>
                    <a:pt x="67" y="34"/>
                    <a:pt x="0" y="100"/>
                  </a:cubicBezTo>
                  <a:cubicBezTo>
                    <a:pt x="0" y="200"/>
                    <a:pt x="67" y="300"/>
                    <a:pt x="134" y="334"/>
                  </a:cubicBezTo>
                  <a:lnTo>
                    <a:pt x="901" y="434"/>
                  </a:lnTo>
                  <a:cubicBezTo>
                    <a:pt x="968" y="434"/>
                    <a:pt x="1068" y="401"/>
                    <a:pt x="1068" y="334"/>
                  </a:cubicBezTo>
                  <a:cubicBezTo>
                    <a:pt x="1068" y="234"/>
                    <a:pt x="1001" y="167"/>
                    <a:pt x="934" y="100"/>
                  </a:cubicBez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35" name="Google Shape;1744;p33">
              <a:extLst>
                <a:ext uri="{FF2B5EF4-FFF2-40B4-BE49-F238E27FC236}">
                  <a16:creationId xmlns:a16="http://schemas.microsoft.com/office/drawing/2014/main" id="{263F557C-EDA6-5748-B68D-F80141C59D0C}"/>
                </a:ext>
              </a:extLst>
            </p:cNvPr>
            <p:cNvSpPr/>
            <p:nvPr/>
          </p:nvSpPr>
          <p:spPr>
            <a:xfrm>
              <a:off x="2337685" y="2300595"/>
              <a:ext cx="14605" cy="18200"/>
            </a:xfrm>
            <a:custGeom>
              <a:avLst/>
              <a:gdLst/>
              <a:ahLst/>
              <a:cxnLst/>
              <a:rect l="l" t="t" r="r" b="b"/>
              <a:pathLst>
                <a:path w="768" h="957" extrusionOk="0">
                  <a:moveTo>
                    <a:pt x="589" y="1"/>
                  </a:moveTo>
                  <a:cubicBezTo>
                    <a:pt x="540" y="1"/>
                    <a:pt x="493" y="17"/>
                    <a:pt x="434" y="56"/>
                  </a:cubicBezTo>
                  <a:lnTo>
                    <a:pt x="34" y="656"/>
                  </a:lnTo>
                  <a:cubicBezTo>
                    <a:pt x="1" y="723"/>
                    <a:pt x="1" y="823"/>
                    <a:pt x="67" y="890"/>
                  </a:cubicBezTo>
                  <a:cubicBezTo>
                    <a:pt x="168" y="957"/>
                    <a:pt x="168" y="957"/>
                    <a:pt x="201" y="957"/>
                  </a:cubicBezTo>
                  <a:cubicBezTo>
                    <a:pt x="234" y="957"/>
                    <a:pt x="334" y="890"/>
                    <a:pt x="334" y="857"/>
                  </a:cubicBezTo>
                  <a:lnTo>
                    <a:pt x="735" y="290"/>
                  </a:lnTo>
                  <a:cubicBezTo>
                    <a:pt x="768" y="189"/>
                    <a:pt x="768" y="123"/>
                    <a:pt x="701" y="23"/>
                  </a:cubicBezTo>
                  <a:cubicBezTo>
                    <a:pt x="660" y="9"/>
                    <a:pt x="624" y="1"/>
                    <a:pt x="5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36" name="Google Shape;1745;p33">
              <a:extLst>
                <a:ext uri="{FF2B5EF4-FFF2-40B4-BE49-F238E27FC236}">
                  <a16:creationId xmlns:a16="http://schemas.microsoft.com/office/drawing/2014/main" id="{EBF980DE-7703-BD4A-9190-2F932C499D27}"/>
                </a:ext>
              </a:extLst>
            </p:cNvPr>
            <p:cNvSpPr/>
            <p:nvPr/>
          </p:nvSpPr>
          <p:spPr>
            <a:xfrm>
              <a:off x="2345939" y="2324709"/>
              <a:ext cx="21585" cy="8672"/>
            </a:xfrm>
            <a:custGeom>
              <a:avLst/>
              <a:gdLst/>
              <a:ahLst/>
              <a:cxnLst/>
              <a:rect l="l" t="t" r="r" b="b"/>
              <a:pathLst>
                <a:path w="1135" h="456" extrusionOk="0">
                  <a:moveTo>
                    <a:pt x="956" y="0"/>
                  </a:moveTo>
                  <a:cubicBezTo>
                    <a:pt x="936" y="0"/>
                    <a:pt x="917" y="7"/>
                    <a:pt x="901" y="22"/>
                  </a:cubicBezTo>
                  <a:lnTo>
                    <a:pt x="167" y="122"/>
                  </a:lnTo>
                  <a:cubicBezTo>
                    <a:pt x="100" y="122"/>
                    <a:pt x="0" y="256"/>
                    <a:pt x="67" y="356"/>
                  </a:cubicBezTo>
                  <a:cubicBezTo>
                    <a:pt x="67" y="423"/>
                    <a:pt x="134" y="456"/>
                    <a:pt x="234" y="456"/>
                  </a:cubicBezTo>
                  <a:lnTo>
                    <a:pt x="968" y="356"/>
                  </a:lnTo>
                  <a:cubicBezTo>
                    <a:pt x="1068" y="356"/>
                    <a:pt x="1135" y="222"/>
                    <a:pt x="1101" y="122"/>
                  </a:cubicBezTo>
                  <a:cubicBezTo>
                    <a:pt x="1101" y="71"/>
                    <a:pt x="1023" y="0"/>
                    <a:pt x="9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37" name="Google Shape;1746;p33">
              <a:extLst>
                <a:ext uri="{FF2B5EF4-FFF2-40B4-BE49-F238E27FC236}">
                  <a16:creationId xmlns:a16="http://schemas.microsoft.com/office/drawing/2014/main" id="{21A219F2-A158-E745-BD1C-9EEE08CCBD40}"/>
                </a:ext>
              </a:extLst>
            </p:cNvPr>
            <p:cNvSpPr/>
            <p:nvPr/>
          </p:nvSpPr>
          <p:spPr>
            <a:xfrm>
              <a:off x="2443004" y="2306091"/>
              <a:ext cx="64717" cy="35544"/>
            </a:xfrm>
            <a:custGeom>
              <a:avLst/>
              <a:gdLst/>
              <a:ahLst/>
              <a:cxnLst/>
              <a:rect l="l" t="t" r="r" b="b"/>
              <a:pathLst>
                <a:path w="3403" h="1869" extrusionOk="0">
                  <a:moveTo>
                    <a:pt x="1701" y="1"/>
                  </a:moveTo>
                  <a:cubicBezTo>
                    <a:pt x="734" y="1"/>
                    <a:pt x="0" y="734"/>
                    <a:pt x="0" y="1702"/>
                  </a:cubicBezTo>
                  <a:cubicBezTo>
                    <a:pt x="0" y="1768"/>
                    <a:pt x="67" y="1869"/>
                    <a:pt x="167" y="1869"/>
                  </a:cubicBezTo>
                  <a:cubicBezTo>
                    <a:pt x="234" y="1869"/>
                    <a:pt x="334" y="1768"/>
                    <a:pt x="334" y="1702"/>
                  </a:cubicBezTo>
                  <a:cubicBezTo>
                    <a:pt x="334" y="935"/>
                    <a:pt x="967" y="334"/>
                    <a:pt x="1701" y="334"/>
                  </a:cubicBezTo>
                  <a:cubicBezTo>
                    <a:pt x="2468" y="334"/>
                    <a:pt x="3069" y="935"/>
                    <a:pt x="3069" y="1702"/>
                  </a:cubicBezTo>
                  <a:cubicBezTo>
                    <a:pt x="3069" y="1768"/>
                    <a:pt x="3169" y="1869"/>
                    <a:pt x="3236" y="1869"/>
                  </a:cubicBezTo>
                  <a:cubicBezTo>
                    <a:pt x="3336" y="1869"/>
                    <a:pt x="3402" y="1768"/>
                    <a:pt x="3402" y="1702"/>
                  </a:cubicBezTo>
                  <a:cubicBezTo>
                    <a:pt x="3402" y="734"/>
                    <a:pt x="2669" y="1"/>
                    <a:pt x="17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38" name="Google Shape;1747;p33">
              <a:extLst>
                <a:ext uri="{FF2B5EF4-FFF2-40B4-BE49-F238E27FC236}">
                  <a16:creationId xmlns:a16="http://schemas.microsoft.com/office/drawing/2014/main" id="{FD8845E1-0ABC-384B-B9EE-B1AC53D8EA84}"/>
                </a:ext>
              </a:extLst>
            </p:cNvPr>
            <p:cNvSpPr/>
            <p:nvPr/>
          </p:nvSpPr>
          <p:spPr>
            <a:xfrm>
              <a:off x="2472177" y="2290231"/>
              <a:ext cx="6352" cy="22231"/>
            </a:xfrm>
            <a:custGeom>
              <a:avLst/>
              <a:gdLst/>
              <a:ahLst/>
              <a:cxnLst/>
              <a:rect l="l" t="t" r="r" b="b"/>
              <a:pathLst>
                <a:path w="334" h="1169" extrusionOk="0">
                  <a:moveTo>
                    <a:pt x="167" y="1"/>
                  </a:moveTo>
                  <a:cubicBezTo>
                    <a:pt x="101" y="1"/>
                    <a:pt x="0" y="67"/>
                    <a:pt x="0" y="167"/>
                  </a:cubicBezTo>
                  <a:lnTo>
                    <a:pt x="0" y="1001"/>
                  </a:lnTo>
                  <a:cubicBezTo>
                    <a:pt x="0" y="1068"/>
                    <a:pt x="101" y="1168"/>
                    <a:pt x="167" y="1168"/>
                  </a:cubicBezTo>
                  <a:cubicBezTo>
                    <a:pt x="267" y="1168"/>
                    <a:pt x="334" y="1068"/>
                    <a:pt x="334" y="1001"/>
                  </a:cubicBezTo>
                  <a:lnTo>
                    <a:pt x="334" y="167"/>
                  </a:lnTo>
                  <a:cubicBezTo>
                    <a:pt x="334" y="67"/>
                    <a:pt x="267" y="1"/>
                    <a:pt x="1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39" name="Google Shape;1748;p33">
              <a:extLst>
                <a:ext uri="{FF2B5EF4-FFF2-40B4-BE49-F238E27FC236}">
                  <a16:creationId xmlns:a16="http://schemas.microsoft.com/office/drawing/2014/main" id="{FE7BE294-8E3B-8E41-8807-8ACFA702FFAB}"/>
                </a:ext>
              </a:extLst>
            </p:cNvPr>
            <p:cNvSpPr/>
            <p:nvPr/>
          </p:nvSpPr>
          <p:spPr>
            <a:xfrm>
              <a:off x="2443632" y="2299340"/>
              <a:ext cx="15880" cy="19455"/>
            </a:xfrm>
            <a:custGeom>
              <a:avLst/>
              <a:gdLst/>
              <a:ahLst/>
              <a:cxnLst/>
              <a:rect l="l" t="t" r="r" b="b"/>
              <a:pathLst>
                <a:path w="835" h="1023" extrusionOk="0">
                  <a:moveTo>
                    <a:pt x="206" y="0"/>
                  </a:moveTo>
                  <a:cubicBezTo>
                    <a:pt x="167" y="0"/>
                    <a:pt x="128" y="8"/>
                    <a:pt x="100" y="22"/>
                  </a:cubicBezTo>
                  <a:cubicBezTo>
                    <a:pt x="0" y="55"/>
                    <a:pt x="0" y="189"/>
                    <a:pt x="34" y="255"/>
                  </a:cubicBezTo>
                  <a:lnTo>
                    <a:pt x="501" y="923"/>
                  </a:lnTo>
                  <a:cubicBezTo>
                    <a:pt x="601" y="1023"/>
                    <a:pt x="634" y="1023"/>
                    <a:pt x="668" y="1023"/>
                  </a:cubicBezTo>
                  <a:cubicBezTo>
                    <a:pt x="701" y="1023"/>
                    <a:pt x="768" y="1023"/>
                    <a:pt x="768" y="956"/>
                  </a:cubicBezTo>
                  <a:cubicBezTo>
                    <a:pt x="834" y="923"/>
                    <a:pt x="834" y="789"/>
                    <a:pt x="801" y="722"/>
                  </a:cubicBezTo>
                  <a:lnTo>
                    <a:pt x="334" y="55"/>
                  </a:lnTo>
                  <a:cubicBezTo>
                    <a:pt x="314" y="16"/>
                    <a:pt x="261" y="0"/>
                    <a:pt x="20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40" name="Google Shape;1749;p33">
              <a:extLst>
                <a:ext uri="{FF2B5EF4-FFF2-40B4-BE49-F238E27FC236}">
                  <a16:creationId xmlns:a16="http://schemas.microsoft.com/office/drawing/2014/main" id="{8D2F5591-4FBE-9C43-BCF7-86CDEE634B37}"/>
                </a:ext>
              </a:extLst>
            </p:cNvPr>
            <p:cNvSpPr/>
            <p:nvPr/>
          </p:nvSpPr>
          <p:spPr>
            <a:xfrm>
              <a:off x="2430301" y="2325128"/>
              <a:ext cx="19683" cy="8254"/>
            </a:xfrm>
            <a:custGeom>
              <a:avLst/>
              <a:gdLst/>
              <a:ahLst/>
              <a:cxnLst/>
              <a:rect l="l" t="t" r="r" b="b"/>
              <a:pathLst>
                <a:path w="1035" h="434" extrusionOk="0">
                  <a:moveTo>
                    <a:pt x="201" y="0"/>
                  </a:moveTo>
                  <a:cubicBezTo>
                    <a:pt x="134" y="0"/>
                    <a:pt x="34" y="34"/>
                    <a:pt x="1" y="100"/>
                  </a:cubicBezTo>
                  <a:cubicBezTo>
                    <a:pt x="1" y="200"/>
                    <a:pt x="34" y="300"/>
                    <a:pt x="134" y="334"/>
                  </a:cubicBezTo>
                  <a:lnTo>
                    <a:pt x="868" y="434"/>
                  </a:lnTo>
                  <a:cubicBezTo>
                    <a:pt x="968" y="434"/>
                    <a:pt x="1035" y="401"/>
                    <a:pt x="1035" y="334"/>
                  </a:cubicBezTo>
                  <a:cubicBezTo>
                    <a:pt x="1035" y="234"/>
                    <a:pt x="1002" y="167"/>
                    <a:pt x="902" y="100"/>
                  </a:cubicBezTo>
                  <a:lnTo>
                    <a:pt x="2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41" name="Google Shape;1750;p33">
              <a:extLst>
                <a:ext uri="{FF2B5EF4-FFF2-40B4-BE49-F238E27FC236}">
                  <a16:creationId xmlns:a16="http://schemas.microsoft.com/office/drawing/2014/main" id="{46118716-DD62-0243-92F7-03FFEE149263}"/>
                </a:ext>
              </a:extLst>
            </p:cNvPr>
            <p:cNvSpPr/>
            <p:nvPr/>
          </p:nvSpPr>
          <p:spPr>
            <a:xfrm>
              <a:off x="2494371" y="2300595"/>
              <a:ext cx="15252" cy="18200"/>
            </a:xfrm>
            <a:custGeom>
              <a:avLst/>
              <a:gdLst/>
              <a:ahLst/>
              <a:cxnLst/>
              <a:rect l="l" t="t" r="r" b="b"/>
              <a:pathLst>
                <a:path w="802" h="957" extrusionOk="0">
                  <a:moveTo>
                    <a:pt x="606" y="1"/>
                  </a:moveTo>
                  <a:cubicBezTo>
                    <a:pt x="558" y="1"/>
                    <a:pt x="507" y="17"/>
                    <a:pt x="468" y="56"/>
                  </a:cubicBezTo>
                  <a:lnTo>
                    <a:pt x="34" y="656"/>
                  </a:lnTo>
                  <a:cubicBezTo>
                    <a:pt x="1" y="723"/>
                    <a:pt x="1" y="823"/>
                    <a:pt x="101" y="890"/>
                  </a:cubicBezTo>
                  <a:cubicBezTo>
                    <a:pt x="168" y="957"/>
                    <a:pt x="168" y="957"/>
                    <a:pt x="201" y="957"/>
                  </a:cubicBezTo>
                  <a:cubicBezTo>
                    <a:pt x="268" y="957"/>
                    <a:pt x="335" y="890"/>
                    <a:pt x="335" y="857"/>
                  </a:cubicBezTo>
                  <a:lnTo>
                    <a:pt x="768" y="290"/>
                  </a:lnTo>
                  <a:cubicBezTo>
                    <a:pt x="802" y="189"/>
                    <a:pt x="802" y="123"/>
                    <a:pt x="701" y="23"/>
                  </a:cubicBezTo>
                  <a:cubicBezTo>
                    <a:pt x="674" y="9"/>
                    <a:pt x="641" y="1"/>
                    <a:pt x="6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42" name="Google Shape;1751;p33">
              <a:extLst>
                <a:ext uri="{FF2B5EF4-FFF2-40B4-BE49-F238E27FC236}">
                  <a16:creationId xmlns:a16="http://schemas.microsoft.com/office/drawing/2014/main" id="{F659881A-4658-654E-B638-A658E7D9CD2C}"/>
                </a:ext>
              </a:extLst>
            </p:cNvPr>
            <p:cNvSpPr/>
            <p:nvPr/>
          </p:nvSpPr>
          <p:spPr>
            <a:xfrm>
              <a:off x="2503252" y="2324709"/>
              <a:ext cx="21604" cy="8672"/>
            </a:xfrm>
            <a:custGeom>
              <a:avLst/>
              <a:gdLst/>
              <a:ahLst/>
              <a:cxnLst/>
              <a:rect l="l" t="t" r="r" b="b"/>
              <a:pathLst>
                <a:path w="1136" h="456" extrusionOk="0">
                  <a:moveTo>
                    <a:pt x="937" y="0"/>
                  </a:moveTo>
                  <a:cubicBezTo>
                    <a:pt x="915" y="0"/>
                    <a:pt x="892" y="7"/>
                    <a:pt x="868" y="22"/>
                  </a:cubicBezTo>
                  <a:lnTo>
                    <a:pt x="168" y="122"/>
                  </a:lnTo>
                  <a:cubicBezTo>
                    <a:pt x="68" y="122"/>
                    <a:pt x="1" y="256"/>
                    <a:pt x="34" y="356"/>
                  </a:cubicBezTo>
                  <a:cubicBezTo>
                    <a:pt x="34" y="423"/>
                    <a:pt x="134" y="456"/>
                    <a:pt x="201" y="456"/>
                  </a:cubicBezTo>
                  <a:lnTo>
                    <a:pt x="968" y="356"/>
                  </a:lnTo>
                  <a:cubicBezTo>
                    <a:pt x="1035" y="356"/>
                    <a:pt x="1135" y="222"/>
                    <a:pt x="1068" y="122"/>
                  </a:cubicBezTo>
                  <a:cubicBezTo>
                    <a:pt x="1068" y="71"/>
                    <a:pt x="1009" y="0"/>
                    <a:pt x="9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43" name="Google Shape;1752;p33">
              <a:extLst>
                <a:ext uri="{FF2B5EF4-FFF2-40B4-BE49-F238E27FC236}">
                  <a16:creationId xmlns:a16="http://schemas.microsoft.com/office/drawing/2014/main" id="{5337E742-2CB3-2644-8FDE-EA1A1EE7A947}"/>
                </a:ext>
              </a:extLst>
            </p:cNvPr>
            <p:cNvSpPr/>
            <p:nvPr/>
          </p:nvSpPr>
          <p:spPr>
            <a:xfrm>
              <a:off x="2392246" y="2306719"/>
              <a:ext cx="35544" cy="69167"/>
            </a:xfrm>
            <a:custGeom>
              <a:avLst/>
              <a:gdLst/>
              <a:ahLst/>
              <a:cxnLst/>
              <a:rect l="l" t="t" r="r" b="b"/>
              <a:pathLst>
                <a:path w="1869" h="3637" extrusionOk="0">
                  <a:moveTo>
                    <a:pt x="167" y="1"/>
                  </a:moveTo>
                  <a:cubicBezTo>
                    <a:pt x="67" y="1"/>
                    <a:pt x="0" y="68"/>
                    <a:pt x="0" y="168"/>
                  </a:cubicBezTo>
                  <a:lnTo>
                    <a:pt x="0" y="2002"/>
                  </a:lnTo>
                  <a:lnTo>
                    <a:pt x="167" y="2002"/>
                  </a:lnTo>
                  <a:cubicBezTo>
                    <a:pt x="968" y="2002"/>
                    <a:pt x="1535" y="2336"/>
                    <a:pt x="1535" y="2636"/>
                  </a:cubicBezTo>
                  <a:cubicBezTo>
                    <a:pt x="1535" y="2936"/>
                    <a:pt x="968" y="3237"/>
                    <a:pt x="167" y="3237"/>
                  </a:cubicBezTo>
                  <a:cubicBezTo>
                    <a:pt x="67" y="3237"/>
                    <a:pt x="0" y="3337"/>
                    <a:pt x="0" y="3437"/>
                  </a:cubicBezTo>
                  <a:cubicBezTo>
                    <a:pt x="0" y="3503"/>
                    <a:pt x="34" y="3637"/>
                    <a:pt x="167" y="3637"/>
                  </a:cubicBezTo>
                  <a:cubicBezTo>
                    <a:pt x="1135" y="3637"/>
                    <a:pt x="1868" y="3203"/>
                    <a:pt x="1868" y="2669"/>
                  </a:cubicBezTo>
                  <a:cubicBezTo>
                    <a:pt x="1868" y="2169"/>
                    <a:pt x="1201" y="1735"/>
                    <a:pt x="334" y="1702"/>
                  </a:cubicBezTo>
                  <a:lnTo>
                    <a:pt x="334" y="168"/>
                  </a:lnTo>
                  <a:cubicBezTo>
                    <a:pt x="334" y="68"/>
                    <a:pt x="234" y="1"/>
                    <a:pt x="1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44" name="Google Shape;1753;p33">
              <a:extLst>
                <a:ext uri="{FF2B5EF4-FFF2-40B4-BE49-F238E27FC236}">
                  <a16:creationId xmlns:a16="http://schemas.microsoft.com/office/drawing/2014/main" id="{92470D36-9081-AE44-8E75-B6B0ECF935B5}"/>
                </a:ext>
              </a:extLst>
            </p:cNvPr>
            <p:cNvSpPr/>
            <p:nvPr/>
          </p:nvSpPr>
          <p:spPr>
            <a:xfrm>
              <a:off x="2311042" y="2311131"/>
              <a:ext cx="17781" cy="30504"/>
            </a:xfrm>
            <a:custGeom>
              <a:avLst/>
              <a:gdLst/>
              <a:ahLst/>
              <a:cxnLst/>
              <a:rect l="l" t="t" r="r" b="b"/>
              <a:pathLst>
                <a:path w="935" h="1604" extrusionOk="0">
                  <a:moveTo>
                    <a:pt x="501" y="0"/>
                  </a:moveTo>
                  <a:cubicBezTo>
                    <a:pt x="490" y="0"/>
                    <a:pt x="479" y="1"/>
                    <a:pt x="468" y="2"/>
                  </a:cubicBezTo>
                  <a:cubicBezTo>
                    <a:pt x="234" y="2"/>
                    <a:pt x="1" y="403"/>
                    <a:pt x="1" y="803"/>
                  </a:cubicBezTo>
                  <a:cubicBezTo>
                    <a:pt x="1" y="1237"/>
                    <a:pt x="234" y="1604"/>
                    <a:pt x="468" y="1604"/>
                  </a:cubicBezTo>
                  <a:cubicBezTo>
                    <a:pt x="735" y="1604"/>
                    <a:pt x="935" y="1270"/>
                    <a:pt x="935" y="803"/>
                  </a:cubicBezTo>
                  <a:cubicBezTo>
                    <a:pt x="935" y="356"/>
                    <a:pt x="751" y="0"/>
                    <a:pt x="5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45" name="Google Shape;1754;p33">
              <a:extLst>
                <a:ext uri="{FF2B5EF4-FFF2-40B4-BE49-F238E27FC236}">
                  <a16:creationId xmlns:a16="http://schemas.microsoft.com/office/drawing/2014/main" id="{7B319ED2-7882-8D4E-9E3C-CD5D47F4D632}"/>
                </a:ext>
              </a:extLst>
            </p:cNvPr>
            <p:cNvSpPr/>
            <p:nvPr/>
          </p:nvSpPr>
          <p:spPr>
            <a:xfrm>
              <a:off x="2307866" y="2307993"/>
              <a:ext cx="24133" cy="36818"/>
            </a:xfrm>
            <a:custGeom>
              <a:avLst/>
              <a:gdLst/>
              <a:ahLst/>
              <a:cxnLst/>
              <a:rect l="l" t="t" r="r" b="b"/>
              <a:pathLst>
                <a:path w="1269" h="1936" extrusionOk="0">
                  <a:moveTo>
                    <a:pt x="635" y="301"/>
                  </a:moveTo>
                  <a:cubicBezTo>
                    <a:pt x="802" y="301"/>
                    <a:pt x="968" y="568"/>
                    <a:pt x="968" y="968"/>
                  </a:cubicBezTo>
                  <a:cubicBezTo>
                    <a:pt x="968" y="1335"/>
                    <a:pt x="802" y="1635"/>
                    <a:pt x="635" y="1635"/>
                  </a:cubicBezTo>
                  <a:cubicBezTo>
                    <a:pt x="468" y="1635"/>
                    <a:pt x="301" y="1335"/>
                    <a:pt x="301" y="968"/>
                  </a:cubicBezTo>
                  <a:cubicBezTo>
                    <a:pt x="301" y="601"/>
                    <a:pt x="468" y="301"/>
                    <a:pt x="635" y="301"/>
                  </a:cubicBezTo>
                  <a:close/>
                  <a:moveTo>
                    <a:pt x="635" y="1"/>
                  </a:moveTo>
                  <a:cubicBezTo>
                    <a:pt x="268" y="1"/>
                    <a:pt x="1" y="434"/>
                    <a:pt x="1" y="968"/>
                  </a:cubicBezTo>
                  <a:cubicBezTo>
                    <a:pt x="1" y="1502"/>
                    <a:pt x="301" y="1935"/>
                    <a:pt x="635" y="1935"/>
                  </a:cubicBezTo>
                  <a:cubicBezTo>
                    <a:pt x="968" y="1935"/>
                    <a:pt x="1269" y="1502"/>
                    <a:pt x="1269" y="968"/>
                  </a:cubicBezTo>
                  <a:cubicBezTo>
                    <a:pt x="1269" y="434"/>
                    <a:pt x="1002" y="1"/>
                    <a:pt x="6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46" name="Google Shape;1755;p33">
              <a:extLst>
                <a:ext uri="{FF2B5EF4-FFF2-40B4-BE49-F238E27FC236}">
                  <a16:creationId xmlns:a16="http://schemas.microsoft.com/office/drawing/2014/main" id="{20EB1D90-55BF-1D4C-8F03-3CB11CDD5170}"/>
                </a:ext>
              </a:extLst>
            </p:cNvPr>
            <p:cNvSpPr/>
            <p:nvPr/>
          </p:nvSpPr>
          <p:spPr>
            <a:xfrm>
              <a:off x="2466472" y="2311131"/>
              <a:ext cx="17781" cy="30504"/>
            </a:xfrm>
            <a:custGeom>
              <a:avLst/>
              <a:gdLst/>
              <a:ahLst/>
              <a:cxnLst/>
              <a:rect l="l" t="t" r="r" b="b"/>
              <a:pathLst>
                <a:path w="935" h="1604" extrusionOk="0">
                  <a:moveTo>
                    <a:pt x="501" y="0"/>
                  </a:moveTo>
                  <a:cubicBezTo>
                    <a:pt x="490" y="0"/>
                    <a:pt x="479" y="1"/>
                    <a:pt x="467" y="2"/>
                  </a:cubicBezTo>
                  <a:cubicBezTo>
                    <a:pt x="234" y="2"/>
                    <a:pt x="0" y="403"/>
                    <a:pt x="0" y="803"/>
                  </a:cubicBezTo>
                  <a:cubicBezTo>
                    <a:pt x="0" y="1237"/>
                    <a:pt x="234" y="1604"/>
                    <a:pt x="467" y="1604"/>
                  </a:cubicBezTo>
                  <a:cubicBezTo>
                    <a:pt x="734" y="1604"/>
                    <a:pt x="934" y="1270"/>
                    <a:pt x="934" y="803"/>
                  </a:cubicBezTo>
                  <a:cubicBezTo>
                    <a:pt x="934" y="356"/>
                    <a:pt x="751" y="0"/>
                    <a:pt x="5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47" name="Google Shape;1756;p33">
              <a:extLst>
                <a:ext uri="{FF2B5EF4-FFF2-40B4-BE49-F238E27FC236}">
                  <a16:creationId xmlns:a16="http://schemas.microsoft.com/office/drawing/2014/main" id="{7A5C3474-4DAB-5245-AD8C-EAE855BD5E16}"/>
                </a:ext>
              </a:extLst>
            </p:cNvPr>
            <p:cNvSpPr/>
            <p:nvPr/>
          </p:nvSpPr>
          <p:spPr>
            <a:xfrm>
              <a:off x="2463296" y="2307993"/>
              <a:ext cx="24114" cy="36818"/>
            </a:xfrm>
            <a:custGeom>
              <a:avLst/>
              <a:gdLst/>
              <a:ahLst/>
              <a:cxnLst/>
              <a:rect l="l" t="t" r="r" b="b"/>
              <a:pathLst>
                <a:path w="1268" h="1936" extrusionOk="0">
                  <a:moveTo>
                    <a:pt x="634" y="301"/>
                  </a:moveTo>
                  <a:cubicBezTo>
                    <a:pt x="801" y="301"/>
                    <a:pt x="968" y="568"/>
                    <a:pt x="968" y="968"/>
                  </a:cubicBezTo>
                  <a:cubicBezTo>
                    <a:pt x="968" y="1335"/>
                    <a:pt x="801" y="1635"/>
                    <a:pt x="634" y="1635"/>
                  </a:cubicBezTo>
                  <a:cubicBezTo>
                    <a:pt x="467" y="1635"/>
                    <a:pt x="301" y="1335"/>
                    <a:pt x="301" y="968"/>
                  </a:cubicBezTo>
                  <a:cubicBezTo>
                    <a:pt x="301" y="601"/>
                    <a:pt x="467" y="301"/>
                    <a:pt x="634" y="301"/>
                  </a:cubicBezTo>
                  <a:close/>
                  <a:moveTo>
                    <a:pt x="634" y="1"/>
                  </a:moveTo>
                  <a:cubicBezTo>
                    <a:pt x="267" y="1"/>
                    <a:pt x="0" y="434"/>
                    <a:pt x="0" y="968"/>
                  </a:cubicBezTo>
                  <a:cubicBezTo>
                    <a:pt x="0" y="1502"/>
                    <a:pt x="301" y="1935"/>
                    <a:pt x="634" y="1935"/>
                  </a:cubicBezTo>
                  <a:cubicBezTo>
                    <a:pt x="968" y="1935"/>
                    <a:pt x="1235" y="1502"/>
                    <a:pt x="1268" y="968"/>
                  </a:cubicBezTo>
                  <a:cubicBezTo>
                    <a:pt x="1268" y="434"/>
                    <a:pt x="1001" y="1"/>
                    <a:pt x="6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48" name="Google Shape;1757;p33">
              <a:extLst>
                <a:ext uri="{FF2B5EF4-FFF2-40B4-BE49-F238E27FC236}">
                  <a16:creationId xmlns:a16="http://schemas.microsoft.com/office/drawing/2014/main" id="{4232E621-DD75-E142-8335-69236FEBE0C6}"/>
                </a:ext>
              </a:extLst>
            </p:cNvPr>
            <p:cNvSpPr/>
            <p:nvPr/>
          </p:nvSpPr>
          <p:spPr>
            <a:xfrm>
              <a:off x="2357349" y="2421546"/>
              <a:ext cx="96457" cy="36818"/>
            </a:xfrm>
            <a:custGeom>
              <a:avLst/>
              <a:gdLst/>
              <a:ahLst/>
              <a:cxnLst/>
              <a:rect l="l" t="t" r="r" b="b"/>
              <a:pathLst>
                <a:path w="5072" h="1936" extrusionOk="0">
                  <a:moveTo>
                    <a:pt x="1" y="1"/>
                  </a:moveTo>
                  <a:cubicBezTo>
                    <a:pt x="1" y="1101"/>
                    <a:pt x="1135" y="1935"/>
                    <a:pt x="2536" y="1935"/>
                  </a:cubicBezTo>
                  <a:cubicBezTo>
                    <a:pt x="3970" y="1935"/>
                    <a:pt x="5071" y="1035"/>
                    <a:pt x="50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49" name="Google Shape;1758;p33">
              <a:extLst>
                <a:ext uri="{FF2B5EF4-FFF2-40B4-BE49-F238E27FC236}">
                  <a16:creationId xmlns:a16="http://schemas.microsoft.com/office/drawing/2014/main" id="{FDBD6059-8BCE-9348-A85E-B007643C768B}"/>
                </a:ext>
              </a:extLst>
            </p:cNvPr>
            <p:cNvSpPr/>
            <p:nvPr/>
          </p:nvSpPr>
          <p:spPr>
            <a:xfrm>
              <a:off x="2547030" y="2317844"/>
              <a:ext cx="36171" cy="23791"/>
            </a:xfrm>
            <a:custGeom>
              <a:avLst/>
              <a:gdLst/>
              <a:ahLst/>
              <a:cxnLst/>
              <a:rect l="l" t="t" r="r" b="b"/>
              <a:pathLst>
                <a:path w="1902" h="1251" extrusionOk="0">
                  <a:moveTo>
                    <a:pt x="1259" y="1"/>
                  </a:moveTo>
                  <a:cubicBezTo>
                    <a:pt x="1124" y="1"/>
                    <a:pt x="993" y="27"/>
                    <a:pt x="868" y="83"/>
                  </a:cubicBezTo>
                  <a:cubicBezTo>
                    <a:pt x="267" y="317"/>
                    <a:pt x="67" y="984"/>
                    <a:pt x="34" y="1050"/>
                  </a:cubicBezTo>
                  <a:cubicBezTo>
                    <a:pt x="1" y="1117"/>
                    <a:pt x="34" y="1217"/>
                    <a:pt x="167" y="1251"/>
                  </a:cubicBezTo>
                  <a:cubicBezTo>
                    <a:pt x="201" y="1251"/>
                    <a:pt x="234" y="1217"/>
                    <a:pt x="267" y="1150"/>
                  </a:cubicBezTo>
                  <a:cubicBezTo>
                    <a:pt x="267" y="1150"/>
                    <a:pt x="501" y="550"/>
                    <a:pt x="935" y="317"/>
                  </a:cubicBezTo>
                  <a:cubicBezTo>
                    <a:pt x="1031" y="289"/>
                    <a:pt x="1134" y="273"/>
                    <a:pt x="1240" y="273"/>
                  </a:cubicBezTo>
                  <a:cubicBezTo>
                    <a:pt x="1389" y="273"/>
                    <a:pt x="1546" y="305"/>
                    <a:pt x="1702" y="383"/>
                  </a:cubicBezTo>
                  <a:cubicBezTo>
                    <a:pt x="1711" y="392"/>
                    <a:pt x="1725" y="396"/>
                    <a:pt x="1740" y="396"/>
                  </a:cubicBezTo>
                  <a:cubicBezTo>
                    <a:pt x="1784" y="396"/>
                    <a:pt x="1844" y="365"/>
                    <a:pt x="1869" y="317"/>
                  </a:cubicBezTo>
                  <a:cubicBezTo>
                    <a:pt x="1902" y="283"/>
                    <a:pt x="1869" y="216"/>
                    <a:pt x="1835" y="150"/>
                  </a:cubicBezTo>
                  <a:cubicBezTo>
                    <a:pt x="1641" y="53"/>
                    <a:pt x="1447" y="1"/>
                    <a:pt x="12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50" name="Google Shape;1759;p33">
              <a:extLst>
                <a:ext uri="{FF2B5EF4-FFF2-40B4-BE49-F238E27FC236}">
                  <a16:creationId xmlns:a16="http://schemas.microsoft.com/office/drawing/2014/main" id="{50D5FD82-F65F-2647-8502-268D0F2673D2}"/>
                </a:ext>
              </a:extLst>
            </p:cNvPr>
            <p:cNvSpPr/>
            <p:nvPr/>
          </p:nvSpPr>
          <p:spPr>
            <a:xfrm>
              <a:off x="2560989" y="2319784"/>
              <a:ext cx="22859" cy="40241"/>
            </a:xfrm>
            <a:custGeom>
              <a:avLst/>
              <a:gdLst/>
              <a:ahLst/>
              <a:cxnLst/>
              <a:rect l="l" t="t" r="r" b="b"/>
              <a:pathLst>
                <a:path w="1202" h="2116" extrusionOk="0">
                  <a:moveTo>
                    <a:pt x="164" y="1"/>
                  </a:moveTo>
                  <a:cubicBezTo>
                    <a:pt x="128" y="1"/>
                    <a:pt x="81" y="24"/>
                    <a:pt x="34" y="48"/>
                  </a:cubicBezTo>
                  <a:cubicBezTo>
                    <a:pt x="0" y="114"/>
                    <a:pt x="34" y="181"/>
                    <a:pt x="101" y="215"/>
                  </a:cubicBezTo>
                  <a:cubicBezTo>
                    <a:pt x="134" y="281"/>
                    <a:pt x="934" y="782"/>
                    <a:pt x="267" y="1882"/>
                  </a:cubicBezTo>
                  <a:cubicBezTo>
                    <a:pt x="201" y="1949"/>
                    <a:pt x="267" y="2016"/>
                    <a:pt x="301" y="2049"/>
                  </a:cubicBezTo>
                  <a:cubicBezTo>
                    <a:pt x="301" y="2116"/>
                    <a:pt x="334" y="2116"/>
                    <a:pt x="334" y="2116"/>
                  </a:cubicBezTo>
                  <a:cubicBezTo>
                    <a:pt x="367" y="2116"/>
                    <a:pt x="434" y="2049"/>
                    <a:pt x="467" y="2016"/>
                  </a:cubicBezTo>
                  <a:cubicBezTo>
                    <a:pt x="1201" y="682"/>
                    <a:pt x="201" y="14"/>
                    <a:pt x="201" y="14"/>
                  </a:cubicBezTo>
                  <a:cubicBezTo>
                    <a:pt x="191" y="5"/>
                    <a:pt x="178" y="1"/>
                    <a:pt x="1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934917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grpSp>
        <p:nvGrpSpPr>
          <p:cNvPr id="684" name="Google Shape;684;p22"/>
          <p:cNvGrpSpPr/>
          <p:nvPr/>
        </p:nvGrpSpPr>
        <p:grpSpPr>
          <a:xfrm>
            <a:off x="4682034" y="2967688"/>
            <a:ext cx="2804185" cy="2804185"/>
            <a:chOff x="10213575" y="2145900"/>
            <a:chExt cx="2337600" cy="2337600"/>
          </a:xfrm>
        </p:grpSpPr>
        <p:sp>
          <p:nvSpPr>
            <p:cNvPr id="685" name="Google Shape;685;p22"/>
            <p:cNvSpPr/>
            <p:nvPr/>
          </p:nvSpPr>
          <p:spPr>
            <a:xfrm>
              <a:off x="10456404" y="2388729"/>
              <a:ext cx="1851600" cy="1851600"/>
            </a:xfrm>
            <a:prstGeom prst="ellipse">
              <a:avLst/>
            </a:prstGeom>
            <a:solidFill>
              <a:schemeClr val="lt2"/>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686" name="Google Shape;686;p22"/>
            <p:cNvSpPr/>
            <p:nvPr/>
          </p:nvSpPr>
          <p:spPr>
            <a:xfrm>
              <a:off x="10213575" y="2145900"/>
              <a:ext cx="2337600" cy="2337600"/>
            </a:xfrm>
            <a:prstGeom prst="ellipse">
              <a:avLst/>
            </a:prstGeom>
            <a:noFill/>
            <a:ln w="76200"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grpSp>
      <p:sp>
        <p:nvSpPr>
          <p:cNvPr id="687" name="Google Shape;687;p22"/>
          <p:cNvSpPr txBox="1"/>
          <p:nvPr/>
        </p:nvSpPr>
        <p:spPr>
          <a:xfrm>
            <a:off x="5055921" y="3471403"/>
            <a:ext cx="2056000" cy="1309600"/>
          </a:xfrm>
          <a:prstGeom prst="rect">
            <a:avLst/>
          </a:prstGeom>
          <a:noFill/>
          <a:ln>
            <a:noFill/>
          </a:ln>
        </p:spPr>
        <p:txBody>
          <a:bodyPr spcFirstLastPara="1" wrap="square" lIns="121900" tIns="121900" rIns="121900" bIns="121900" anchor="t" anchorCtr="0">
            <a:noAutofit/>
          </a:bodyPr>
          <a:lstStyle/>
          <a:p>
            <a:pPr algn="ctr"/>
            <a:r>
              <a:rPr lang="en" dirty="0" err="1">
                <a:solidFill>
                  <a:schemeClr val="dk1"/>
                </a:solidFill>
                <a:latin typeface="Tahoma" panose="020B0604030504040204" pitchFamily="34" charset="0"/>
                <a:ea typeface="Tahoma" panose="020B0604030504040204" pitchFamily="34" charset="0"/>
                <a:cs typeface="Tahoma" panose="020B0604030504040204" pitchFamily="34" charset="0"/>
                <a:sym typeface="Roboto"/>
              </a:rPr>
              <a:t>Edimsel</a:t>
            </a:r>
            <a:r>
              <a:rPr lang="en" dirty="0">
                <a:solidFill>
                  <a:schemeClr val="dk1"/>
                </a:solidFill>
                <a:latin typeface="Tahoma" panose="020B0604030504040204" pitchFamily="34" charset="0"/>
                <a:ea typeface="Tahoma" panose="020B0604030504040204" pitchFamily="34" charset="0"/>
                <a:cs typeface="Tahoma" panose="020B0604030504040204" pitchFamily="34" charset="0"/>
                <a:sym typeface="Roboto"/>
              </a:rPr>
              <a:t> </a:t>
            </a:r>
            <a:r>
              <a:rPr lang="en" dirty="0" err="1">
                <a:solidFill>
                  <a:schemeClr val="dk1"/>
                </a:solidFill>
                <a:latin typeface="Tahoma" panose="020B0604030504040204" pitchFamily="34" charset="0"/>
                <a:ea typeface="Tahoma" panose="020B0604030504040204" pitchFamily="34" charset="0"/>
                <a:cs typeface="Tahoma" panose="020B0604030504040204" pitchFamily="34" charset="0"/>
                <a:sym typeface="Roboto"/>
              </a:rPr>
              <a:t>koşullanmanın</a:t>
            </a:r>
            <a:r>
              <a:rPr lang="en" dirty="0">
                <a:solidFill>
                  <a:schemeClr val="dk1"/>
                </a:solidFill>
                <a:latin typeface="Tahoma" panose="020B0604030504040204" pitchFamily="34" charset="0"/>
                <a:ea typeface="Tahoma" panose="020B0604030504040204" pitchFamily="34" charset="0"/>
                <a:cs typeface="Tahoma" panose="020B0604030504040204" pitchFamily="34" charset="0"/>
                <a:sym typeface="Roboto"/>
              </a:rPr>
              <a:t> </a:t>
            </a:r>
            <a:r>
              <a:rPr lang="en" dirty="0" err="1">
                <a:solidFill>
                  <a:schemeClr val="dk1"/>
                </a:solidFill>
                <a:latin typeface="Tahoma" panose="020B0604030504040204" pitchFamily="34" charset="0"/>
                <a:ea typeface="Tahoma" panose="020B0604030504040204" pitchFamily="34" charset="0"/>
                <a:cs typeface="Tahoma" panose="020B0604030504040204" pitchFamily="34" charset="0"/>
                <a:sym typeface="Roboto"/>
              </a:rPr>
              <a:t>dil</a:t>
            </a:r>
            <a:r>
              <a:rPr lang="en" dirty="0">
                <a:solidFill>
                  <a:schemeClr val="dk1"/>
                </a:solidFill>
                <a:latin typeface="Tahoma" panose="020B0604030504040204" pitchFamily="34" charset="0"/>
                <a:ea typeface="Tahoma" panose="020B0604030504040204" pitchFamily="34" charset="0"/>
                <a:cs typeface="Tahoma" panose="020B0604030504040204" pitchFamily="34" charset="0"/>
                <a:sym typeface="Roboto"/>
              </a:rPr>
              <a:t> </a:t>
            </a:r>
            <a:r>
              <a:rPr lang="en" dirty="0" err="1">
                <a:solidFill>
                  <a:schemeClr val="dk1"/>
                </a:solidFill>
                <a:latin typeface="Tahoma" panose="020B0604030504040204" pitchFamily="34" charset="0"/>
                <a:ea typeface="Tahoma" panose="020B0604030504040204" pitchFamily="34" charset="0"/>
                <a:cs typeface="Tahoma" panose="020B0604030504040204" pitchFamily="34" charset="0"/>
                <a:sym typeface="Roboto"/>
              </a:rPr>
              <a:t>edinimini</a:t>
            </a:r>
            <a:r>
              <a:rPr lang="en" dirty="0">
                <a:solidFill>
                  <a:schemeClr val="dk1"/>
                </a:solidFill>
                <a:latin typeface="Tahoma" panose="020B0604030504040204" pitchFamily="34" charset="0"/>
                <a:ea typeface="Tahoma" panose="020B0604030504040204" pitchFamily="34" charset="0"/>
                <a:cs typeface="Tahoma" panose="020B0604030504040204" pitchFamily="34" charset="0"/>
                <a:sym typeface="Roboto"/>
              </a:rPr>
              <a:t> </a:t>
            </a:r>
            <a:r>
              <a:rPr lang="en" dirty="0" err="1">
                <a:solidFill>
                  <a:schemeClr val="dk1"/>
                </a:solidFill>
                <a:latin typeface="Tahoma" panose="020B0604030504040204" pitchFamily="34" charset="0"/>
                <a:ea typeface="Tahoma" panose="020B0604030504040204" pitchFamily="34" charset="0"/>
                <a:cs typeface="Tahoma" panose="020B0604030504040204" pitchFamily="34" charset="0"/>
                <a:sym typeface="Roboto"/>
              </a:rPr>
              <a:t>açıklarken</a:t>
            </a:r>
            <a:r>
              <a:rPr lang="en" dirty="0">
                <a:solidFill>
                  <a:schemeClr val="dk1"/>
                </a:solidFill>
                <a:latin typeface="Tahoma" panose="020B0604030504040204" pitchFamily="34" charset="0"/>
                <a:ea typeface="Tahoma" panose="020B0604030504040204" pitchFamily="34" charset="0"/>
                <a:cs typeface="Tahoma" panose="020B0604030504040204" pitchFamily="34" charset="0"/>
                <a:sym typeface="Roboto"/>
              </a:rPr>
              <a:t> </a:t>
            </a:r>
            <a:r>
              <a:rPr lang="en" dirty="0" err="1">
                <a:solidFill>
                  <a:schemeClr val="dk1"/>
                </a:solidFill>
                <a:latin typeface="Tahoma" panose="020B0604030504040204" pitchFamily="34" charset="0"/>
                <a:ea typeface="Tahoma" panose="020B0604030504040204" pitchFamily="34" charset="0"/>
                <a:cs typeface="Tahoma" panose="020B0604030504040204" pitchFamily="34" charset="0"/>
                <a:sym typeface="Roboto"/>
              </a:rPr>
              <a:t>kullandığı</a:t>
            </a:r>
            <a:r>
              <a:rPr lang="en" dirty="0">
                <a:solidFill>
                  <a:schemeClr val="dk1"/>
                </a:solidFill>
                <a:latin typeface="Tahoma" panose="020B0604030504040204" pitchFamily="34" charset="0"/>
                <a:ea typeface="Tahoma" panose="020B0604030504040204" pitchFamily="34" charset="0"/>
                <a:cs typeface="Tahoma" panose="020B0604030504040204" pitchFamily="34" charset="0"/>
                <a:sym typeface="Roboto"/>
              </a:rPr>
              <a:t> </a:t>
            </a:r>
            <a:r>
              <a:rPr lang="en" dirty="0" err="1">
                <a:solidFill>
                  <a:schemeClr val="dk1"/>
                </a:solidFill>
                <a:latin typeface="Tahoma" panose="020B0604030504040204" pitchFamily="34" charset="0"/>
                <a:ea typeface="Tahoma" panose="020B0604030504040204" pitchFamily="34" charset="0"/>
                <a:cs typeface="Tahoma" panose="020B0604030504040204" pitchFamily="34" charset="0"/>
                <a:sym typeface="Roboto"/>
              </a:rPr>
              <a:t>temel</a:t>
            </a:r>
            <a:r>
              <a:rPr lang="en" dirty="0">
                <a:solidFill>
                  <a:schemeClr val="dk1"/>
                </a:solidFill>
                <a:latin typeface="Tahoma" panose="020B0604030504040204" pitchFamily="34" charset="0"/>
                <a:ea typeface="Tahoma" panose="020B0604030504040204" pitchFamily="34" charset="0"/>
                <a:cs typeface="Tahoma" panose="020B0604030504040204" pitchFamily="34" charset="0"/>
                <a:sym typeface="Roboto"/>
              </a:rPr>
              <a:t> </a:t>
            </a:r>
            <a:r>
              <a:rPr lang="en" dirty="0" err="1">
                <a:solidFill>
                  <a:schemeClr val="dk1"/>
                </a:solidFill>
                <a:latin typeface="Tahoma" panose="020B0604030504040204" pitchFamily="34" charset="0"/>
                <a:ea typeface="Tahoma" panose="020B0604030504040204" pitchFamily="34" charset="0"/>
                <a:cs typeface="Tahoma" panose="020B0604030504040204" pitchFamily="34" charset="0"/>
                <a:sym typeface="Roboto"/>
              </a:rPr>
              <a:t>kavramlar</a:t>
            </a:r>
            <a:endParaRPr dirty="0">
              <a:solidFill>
                <a:schemeClr val="dk1"/>
              </a:solidFill>
              <a:latin typeface="Tahoma" panose="020B0604030504040204" pitchFamily="34" charset="0"/>
              <a:ea typeface="Tahoma" panose="020B0604030504040204" pitchFamily="34" charset="0"/>
              <a:cs typeface="Tahoma" panose="020B0604030504040204" pitchFamily="34" charset="0"/>
              <a:sym typeface="Roboto"/>
            </a:endParaRPr>
          </a:p>
        </p:txBody>
      </p:sp>
      <p:grpSp>
        <p:nvGrpSpPr>
          <p:cNvPr id="688" name="Google Shape;688;p22"/>
          <p:cNvGrpSpPr/>
          <p:nvPr/>
        </p:nvGrpSpPr>
        <p:grpSpPr>
          <a:xfrm>
            <a:off x="6909428" y="2410480"/>
            <a:ext cx="4196197" cy="945932"/>
            <a:chOff x="5190977" y="1102275"/>
            <a:chExt cx="3147148" cy="709449"/>
          </a:xfrm>
        </p:grpSpPr>
        <p:grpSp>
          <p:nvGrpSpPr>
            <p:cNvPr id="689" name="Google Shape;689;p22"/>
            <p:cNvGrpSpPr/>
            <p:nvPr/>
          </p:nvGrpSpPr>
          <p:grpSpPr>
            <a:xfrm>
              <a:off x="5190977" y="1685374"/>
              <a:ext cx="129684" cy="126349"/>
              <a:chOff x="5190977" y="1685374"/>
              <a:chExt cx="129684" cy="126349"/>
            </a:xfrm>
          </p:grpSpPr>
          <p:sp>
            <p:nvSpPr>
              <p:cNvPr id="690" name="Google Shape;690;p22"/>
              <p:cNvSpPr/>
              <p:nvPr/>
            </p:nvSpPr>
            <p:spPr>
              <a:xfrm>
                <a:off x="5190977" y="1685374"/>
                <a:ext cx="129684" cy="126349"/>
              </a:xfrm>
              <a:custGeom>
                <a:avLst/>
                <a:gdLst/>
                <a:ahLst/>
                <a:cxnLst/>
                <a:rect l="l" t="t" r="r" b="b"/>
                <a:pathLst>
                  <a:path w="973" h="948" extrusionOk="0">
                    <a:moveTo>
                      <a:pt x="487" y="1"/>
                    </a:moveTo>
                    <a:cubicBezTo>
                      <a:pt x="217" y="1"/>
                      <a:pt x="0" y="217"/>
                      <a:pt x="0" y="487"/>
                    </a:cubicBezTo>
                    <a:cubicBezTo>
                      <a:pt x="0" y="731"/>
                      <a:pt x="217" y="947"/>
                      <a:pt x="487" y="947"/>
                    </a:cubicBezTo>
                    <a:cubicBezTo>
                      <a:pt x="757" y="947"/>
                      <a:pt x="973" y="731"/>
                      <a:pt x="973" y="487"/>
                    </a:cubicBezTo>
                    <a:cubicBezTo>
                      <a:pt x="973" y="217"/>
                      <a:pt x="757" y="1"/>
                      <a:pt x="487" y="1"/>
                    </a:cubicBezTo>
                    <a:close/>
                  </a:path>
                </a:pathLst>
              </a:custGeom>
              <a:solidFill>
                <a:schemeClr val="accent6"/>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691" name="Google Shape;691;p22"/>
              <p:cNvSpPr/>
              <p:nvPr/>
            </p:nvSpPr>
            <p:spPr>
              <a:xfrm>
                <a:off x="5223498" y="1714163"/>
                <a:ext cx="68374" cy="68772"/>
              </a:xfrm>
              <a:custGeom>
                <a:avLst/>
                <a:gdLst/>
                <a:ahLst/>
                <a:cxnLst/>
                <a:rect l="l" t="t" r="r" b="b"/>
                <a:pathLst>
                  <a:path w="513" h="516" extrusionOk="0">
                    <a:moveTo>
                      <a:pt x="243" y="1"/>
                    </a:moveTo>
                    <a:cubicBezTo>
                      <a:pt x="109" y="1"/>
                      <a:pt x="1" y="109"/>
                      <a:pt x="1" y="271"/>
                    </a:cubicBezTo>
                    <a:cubicBezTo>
                      <a:pt x="1" y="407"/>
                      <a:pt x="109" y="515"/>
                      <a:pt x="243" y="515"/>
                    </a:cubicBezTo>
                    <a:cubicBezTo>
                      <a:pt x="379" y="515"/>
                      <a:pt x="513" y="407"/>
                      <a:pt x="513" y="271"/>
                    </a:cubicBezTo>
                    <a:cubicBezTo>
                      <a:pt x="513" y="109"/>
                      <a:pt x="379" y="1"/>
                      <a:pt x="243" y="1"/>
                    </a:cubicBezTo>
                    <a:close/>
                  </a:path>
                </a:pathLst>
              </a:custGeom>
              <a:solidFill>
                <a:schemeClr val="lt1"/>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grpSp>
        <p:sp>
          <p:nvSpPr>
            <p:cNvPr id="692" name="Google Shape;692;p22"/>
            <p:cNvSpPr/>
            <p:nvPr/>
          </p:nvSpPr>
          <p:spPr>
            <a:xfrm>
              <a:off x="5495925" y="1102275"/>
              <a:ext cx="2842200" cy="640800"/>
            </a:xfrm>
            <a:prstGeom prst="roundRect">
              <a:avLst>
                <a:gd name="adj" fmla="val 50000"/>
              </a:avLst>
            </a:prstGeom>
            <a:no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693" name="Google Shape;693;p22"/>
            <p:cNvSpPr/>
            <p:nvPr/>
          </p:nvSpPr>
          <p:spPr>
            <a:xfrm>
              <a:off x="5464606" y="1105242"/>
              <a:ext cx="320678" cy="640944"/>
            </a:xfrm>
            <a:custGeom>
              <a:avLst/>
              <a:gdLst/>
              <a:ahLst/>
              <a:cxnLst/>
              <a:rect l="l" t="t" r="r" b="b"/>
              <a:pathLst>
                <a:path w="2406" h="4809" extrusionOk="0">
                  <a:moveTo>
                    <a:pt x="2405" y="0"/>
                  </a:moveTo>
                  <a:cubicBezTo>
                    <a:pt x="1081" y="0"/>
                    <a:pt x="0" y="1081"/>
                    <a:pt x="0" y="2405"/>
                  </a:cubicBezTo>
                  <a:cubicBezTo>
                    <a:pt x="0" y="3728"/>
                    <a:pt x="1081" y="4808"/>
                    <a:pt x="2405" y="4808"/>
                  </a:cubicBezTo>
                  <a:lnTo>
                    <a:pt x="2405" y="0"/>
                  </a:lnTo>
                  <a:close/>
                </a:path>
              </a:pathLst>
            </a:custGeom>
            <a:solidFill>
              <a:schemeClr val="accent6"/>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694" name="Google Shape;694;p22"/>
            <p:cNvSpPr/>
            <p:nvPr/>
          </p:nvSpPr>
          <p:spPr>
            <a:xfrm>
              <a:off x="5550973" y="1152157"/>
              <a:ext cx="543926" cy="543649"/>
            </a:xfrm>
            <a:custGeom>
              <a:avLst/>
              <a:gdLst/>
              <a:ahLst/>
              <a:cxnLst/>
              <a:rect l="l" t="t" r="r" b="b"/>
              <a:pathLst>
                <a:path w="4081" h="4079" extrusionOk="0">
                  <a:moveTo>
                    <a:pt x="2053" y="1"/>
                  </a:moveTo>
                  <a:cubicBezTo>
                    <a:pt x="919" y="1"/>
                    <a:pt x="1" y="919"/>
                    <a:pt x="1" y="2053"/>
                  </a:cubicBezTo>
                  <a:cubicBezTo>
                    <a:pt x="1" y="3160"/>
                    <a:pt x="919" y="4078"/>
                    <a:pt x="2053" y="4078"/>
                  </a:cubicBezTo>
                  <a:cubicBezTo>
                    <a:pt x="3162" y="4078"/>
                    <a:pt x="4080" y="3160"/>
                    <a:pt x="4080" y="2053"/>
                  </a:cubicBezTo>
                  <a:cubicBezTo>
                    <a:pt x="4080" y="919"/>
                    <a:pt x="3162" y="1"/>
                    <a:pt x="2053" y="1"/>
                  </a:cubicBezTo>
                  <a:close/>
                </a:path>
              </a:pathLst>
            </a:custGeom>
            <a:solidFill>
              <a:schemeClr val="lt2"/>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695" name="Google Shape;695;p22"/>
            <p:cNvSpPr/>
            <p:nvPr/>
          </p:nvSpPr>
          <p:spPr>
            <a:xfrm>
              <a:off x="5342119" y="1447372"/>
              <a:ext cx="252170" cy="190724"/>
            </a:xfrm>
            <a:custGeom>
              <a:avLst/>
              <a:gdLst/>
              <a:ahLst/>
              <a:cxnLst/>
              <a:rect l="l" t="t" r="r" b="b"/>
              <a:pathLst>
                <a:path w="1892" h="1431" extrusionOk="0">
                  <a:moveTo>
                    <a:pt x="1243" y="0"/>
                  </a:moveTo>
                  <a:lnTo>
                    <a:pt x="1" y="1431"/>
                  </a:lnTo>
                  <a:lnTo>
                    <a:pt x="1892" y="1269"/>
                  </a:lnTo>
                  <a:lnTo>
                    <a:pt x="1243" y="0"/>
                  </a:lnTo>
                  <a:close/>
                </a:path>
              </a:pathLst>
            </a:custGeom>
            <a:solidFill>
              <a:schemeClr val="accent6"/>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696" name="Google Shape;696;p22"/>
            <p:cNvSpPr txBox="1"/>
            <p:nvPr/>
          </p:nvSpPr>
          <p:spPr>
            <a:xfrm>
              <a:off x="6265775" y="1253475"/>
              <a:ext cx="1789200" cy="338400"/>
            </a:xfrm>
            <a:prstGeom prst="rect">
              <a:avLst/>
            </a:prstGeom>
            <a:noFill/>
            <a:ln>
              <a:noFill/>
            </a:ln>
          </p:spPr>
          <p:txBody>
            <a:bodyPr spcFirstLastPara="1" wrap="square" lIns="121900" tIns="121900" rIns="121900" bIns="121900" anchor="ctr" anchorCtr="0">
              <a:noAutofit/>
            </a:bodyPr>
            <a:lstStyle/>
            <a:p>
              <a:pPr algn="ctr"/>
              <a:r>
                <a:rPr lang="en" dirty="0" err="1">
                  <a:solidFill>
                    <a:schemeClr val="dk1"/>
                  </a:solidFill>
                  <a:latin typeface="Tahoma" panose="020B0604030504040204" pitchFamily="34" charset="0"/>
                  <a:ea typeface="Tahoma" panose="020B0604030504040204" pitchFamily="34" charset="0"/>
                  <a:cs typeface="Tahoma" panose="020B0604030504040204" pitchFamily="34" charset="0"/>
                  <a:sym typeface="Roboto"/>
                </a:rPr>
                <a:t>Sönme</a:t>
              </a:r>
              <a:endParaRPr dirty="0">
                <a:solidFill>
                  <a:schemeClr val="dk1"/>
                </a:solidFill>
                <a:latin typeface="Tahoma" panose="020B0604030504040204" pitchFamily="34" charset="0"/>
                <a:ea typeface="Tahoma" panose="020B0604030504040204" pitchFamily="34" charset="0"/>
                <a:cs typeface="Tahoma" panose="020B0604030504040204" pitchFamily="34" charset="0"/>
                <a:sym typeface="Roboto"/>
              </a:endParaRPr>
            </a:p>
          </p:txBody>
        </p:sp>
      </p:grpSp>
      <p:grpSp>
        <p:nvGrpSpPr>
          <p:cNvPr id="697" name="Google Shape;697;p22"/>
          <p:cNvGrpSpPr/>
          <p:nvPr/>
        </p:nvGrpSpPr>
        <p:grpSpPr>
          <a:xfrm>
            <a:off x="6909428" y="5372649"/>
            <a:ext cx="4196197" cy="934984"/>
            <a:chOff x="5190977" y="3323902"/>
            <a:chExt cx="3147148" cy="701238"/>
          </a:xfrm>
        </p:grpSpPr>
        <p:grpSp>
          <p:nvGrpSpPr>
            <p:cNvPr id="698" name="Google Shape;698;p22"/>
            <p:cNvGrpSpPr/>
            <p:nvPr/>
          </p:nvGrpSpPr>
          <p:grpSpPr>
            <a:xfrm>
              <a:off x="5190977" y="3323902"/>
              <a:ext cx="129684" cy="125950"/>
              <a:chOff x="5190977" y="3517974"/>
              <a:chExt cx="129684" cy="125950"/>
            </a:xfrm>
          </p:grpSpPr>
          <p:sp>
            <p:nvSpPr>
              <p:cNvPr id="699" name="Google Shape;699;p22"/>
              <p:cNvSpPr/>
              <p:nvPr/>
            </p:nvSpPr>
            <p:spPr>
              <a:xfrm>
                <a:off x="5190977" y="3517974"/>
                <a:ext cx="129684" cy="125950"/>
              </a:xfrm>
              <a:custGeom>
                <a:avLst/>
                <a:gdLst/>
                <a:ahLst/>
                <a:cxnLst/>
                <a:rect l="l" t="t" r="r" b="b"/>
                <a:pathLst>
                  <a:path w="973" h="945" extrusionOk="0">
                    <a:moveTo>
                      <a:pt x="487" y="0"/>
                    </a:moveTo>
                    <a:cubicBezTo>
                      <a:pt x="217" y="0"/>
                      <a:pt x="0" y="216"/>
                      <a:pt x="0" y="458"/>
                    </a:cubicBezTo>
                    <a:cubicBezTo>
                      <a:pt x="0" y="729"/>
                      <a:pt x="217" y="945"/>
                      <a:pt x="487" y="945"/>
                    </a:cubicBezTo>
                    <a:cubicBezTo>
                      <a:pt x="757" y="945"/>
                      <a:pt x="973" y="729"/>
                      <a:pt x="973" y="458"/>
                    </a:cubicBezTo>
                    <a:cubicBezTo>
                      <a:pt x="973" y="216"/>
                      <a:pt x="757" y="0"/>
                      <a:pt x="487" y="0"/>
                    </a:cubicBezTo>
                    <a:close/>
                  </a:path>
                </a:pathLst>
              </a:custGeom>
              <a:solidFill>
                <a:schemeClr val="accent4"/>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700" name="Google Shape;700;p22"/>
              <p:cNvSpPr/>
              <p:nvPr/>
            </p:nvSpPr>
            <p:spPr>
              <a:xfrm>
                <a:off x="5223498" y="3546763"/>
                <a:ext cx="68374" cy="68373"/>
              </a:xfrm>
              <a:custGeom>
                <a:avLst/>
                <a:gdLst/>
                <a:ahLst/>
                <a:cxnLst/>
                <a:rect l="l" t="t" r="r" b="b"/>
                <a:pathLst>
                  <a:path w="513" h="513" extrusionOk="0">
                    <a:moveTo>
                      <a:pt x="243" y="0"/>
                    </a:moveTo>
                    <a:cubicBezTo>
                      <a:pt x="109" y="0"/>
                      <a:pt x="1" y="108"/>
                      <a:pt x="1" y="242"/>
                    </a:cubicBezTo>
                    <a:cubicBezTo>
                      <a:pt x="1" y="404"/>
                      <a:pt x="109" y="513"/>
                      <a:pt x="243" y="513"/>
                    </a:cubicBezTo>
                    <a:cubicBezTo>
                      <a:pt x="379" y="513"/>
                      <a:pt x="513" y="404"/>
                      <a:pt x="513" y="242"/>
                    </a:cubicBezTo>
                    <a:cubicBezTo>
                      <a:pt x="513" y="108"/>
                      <a:pt x="379" y="0"/>
                      <a:pt x="243" y="0"/>
                    </a:cubicBezTo>
                    <a:close/>
                  </a:path>
                </a:pathLst>
              </a:custGeom>
              <a:solidFill>
                <a:schemeClr val="lt1"/>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grpSp>
        <p:sp>
          <p:nvSpPr>
            <p:cNvPr id="701" name="Google Shape;701;p22"/>
            <p:cNvSpPr/>
            <p:nvPr/>
          </p:nvSpPr>
          <p:spPr>
            <a:xfrm>
              <a:off x="5495925" y="3378750"/>
              <a:ext cx="2842200" cy="640800"/>
            </a:xfrm>
            <a:prstGeom prst="roundRect">
              <a:avLst>
                <a:gd name="adj" fmla="val 50000"/>
              </a:avLst>
            </a:prstGeom>
            <a:no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702" name="Google Shape;702;p22"/>
            <p:cNvSpPr/>
            <p:nvPr/>
          </p:nvSpPr>
          <p:spPr>
            <a:xfrm>
              <a:off x="5464606" y="3384197"/>
              <a:ext cx="320678" cy="640944"/>
            </a:xfrm>
            <a:custGeom>
              <a:avLst/>
              <a:gdLst/>
              <a:ahLst/>
              <a:cxnLst/>
              <a:rect l="l" t="t" r="r" b="b"/>
              <a:pathLst>
                <a:path w="2406" h="4809" extrusionOk="0">
                  <a:moveTo>
                    <a:pt x="2405" y="0"/>
                  </a:moveTo>
                  <a:cubicBezTo>
                    <a:pt x="1081" y="0"/>
                    <a:pt x="0" y="1081"/>
                    <a:pt x="0" y="2403"/>
                  </a:cubicBezTo>
                  <a:cubicBezTo>
                    <a:pt x="0" y="3728"/>
                    <a:pt x="1081" y="4808"/>
                    <a:pt x="2405" y="4808"/>
                  </a:cubicBezTo>
                  <a:lnTo>
                    <a:pt x="2405" y="0"/>
                  </a:lnTo>
                  <a:close/>
                </a:path>
              </a:pathLst>
            </a:custGeom>
            <a:solidFill>
              <a:schemeClr val="accent4"/>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703" name="Google Shape;703;p22"/>
            <p:cNvSpPr/>
            <p:nvPr/>
          </p:nvSpPr>
          <p:spPr>
            <a:xfrm>
              <a:off x="5550973" y="3430845"/>
              <a:ext cx="543926" cy="543782"/>
            </a:xfrm>
            <a:custGeom>
              <a:avLst/>
              <a:gdLst/>
              <a:ahLst/>
              <a:cxnLst/>
              <a:rect l="l" t="t" r="r" b="b"/>
              <a:pathLst>
                <a:path w="4081" h="4080" extrusionOk="0">
                  <a:moveTo>
                    <a:pt x="2053" y="0"/>
                  </a:moveTo>
                  <a:cubicBezTo>
                    <a:pt x="919" y="0"/>
                    <a:pt x="1" y="919"/>
                    <a:pt x="1" y="2053"/>
                  </a:cubicBezTo>
                  <a:cubicBezTo>
                    <a:pt x="1" y="3162"/>
                    <a:pt x="919" y="4080"/>
                    <a:pt x="2053" y="4080"/>
                  </a:cubicBezTo>
                  <a:cubicBezTo>
                    <a:pt x="3162" y="4080"/>
                    <a:pt x="4080" y="3162"/>
                    <a:pt x="4080" y="2053"/>
                  </a:cubicBezTo>
                  <a:cubicBezTo>
                    <a:pt x="4080" y="919"/>
                    <a:pt x="3162" y="0"/>
                    <a:pt x="2053" y="0"/>
                  </a:cubicBezTo>
                  <a:close/>
                </a:path>
              </a:pathLst>
            </a:custGeom>
            <a:solidFill>
              <a:schemeClr val="lt2"/>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704" name="Google Shape;704;p22"/>
            <p:cNvSpPr/>
            <p:nvPr/>
          </p:nvSpPr>
          <p:spPr>
            <a:xfrm rot="899981">
              <a:off x="5324260" y="3437544"/>
              <a:ext cx="252168" cy="183525"/>
            </a:xfrm>
            <a:custGeom>
              <a:avLst/>
              <a:gdLst/>
              <a:ahLst/>
              <a:cxnLst/>
              <a:rect l="l" t="t" r="r" b="b"/>
              <a:pathLst>
                <a:path w="1892" h="1377" extrusionOk="0">
                  <a:moveTo>
                    <a:pt x="1892" y="1"/>
                  </a:moveTo>
                  <a:lnTo>
                    <a:pt x="1" y="189"/>
                  </a:lnTo>
                  <a:lnTo>
                    <a:pt x="1514" y="1377"/>
                  </a:lnTo>
                  <a:lnTo>
                    <a:pt x="1892" y="1"/>
                  </a:lnTo>
                  <a:close/>
                </a:path>
              </a:pathLst>
            </a:custGeom>
            <a:solidFill>
              <a:schemeClr val="accent4"/>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705" name="Google Shape;705;p22"/>
            <p:cNvSpPr txBox="1"/>
            <p:nvPr/>
          </p:nvSpPr>
          <p:spPr>
            <a:xfrm>
              <a:off x="6242725" y="3530550"/>
              <a:ext cx="1789200" cy="337200"/>
            </a:xfrm>
            <a:prstGeom prst="rect">
              <a:avLst/>
            </a:prstGeom>
            <a:noFill/>
            <a:ln>
              <a:noFill/>
            </a:ln>
          </p:spPr>
          <p:txBody>
            <a:bodyPr spcFirstLastPara="1" wrap="square" lIns="121900" tIns="121900" rIns="121900" bIns="121900" anchor="ctr" anchorCtr="0">
              <a:noAutofit/>
            </a:bodyPr>
            <a:lstStyle/>
            <a:p>
              <a:pPr algn="ctr"/>
              <a:r>
                <a:rPr lang="en" dirty="0" err="1">
                  <a:solidFill>
                    <a:schemeClr val="dk1"/>
                  </a:solidFill>
                  <a:latin typeface="Tahoma" panose="020B0604030504040204" pitchFamily="34" charset="0"/>
                  <a:ea typeface="Tahoma" panose="020B0604030504040204" pitchFamily="34" charset="0"/>
                  <a:cs typeface="Tahoma" panose="020B0604030504040204" pitchFamily="34" charset="0"/>
                  <a:sym typeface="Roboto"/>
                </a:rPr>
                <a:t>Genelleme</a:t>
              </a:r>
              <a:endParaRPr dirty="0">
                <a:latin typeface="Tahoma" panose="020B0604030504040204" pitchFamily="34" charset="0"/>
                <a:ea typeface="Tahoma" panose="020B0604030504040204" pitchFamily="34" charset="0"/>
                <a:cs typeface="Tahoma" panose="020B0604030504040204" pitchFamily="34" charset="0"/>
                <a:sym typeface="Roboto"/>
              </a:endParaRPr>
            </a:p>
          </p:txBody>
        </p:sp>
      </p:grpSp>
      <p:grpSp>
        <p:nvGrpSpPr>
          <p:cNvPr id="706" name="Google Shape;706;p22"/>
          <p:cNvGrpSpPr/>
          <p:nvPr/>
        </p:nvGrpSpPr>
        <p:grpSpPr>
          <a:xfrm>
            <a:off x="7415822" y="3932003"/>
            <a:ext cx="4156604" cy="850800"/>
            <a:chOff x="5570772" y="2243418"/>
            <a:chExt cx="3117453" cy="638100"/>
          </a:xfrm>
        </p:grpSpPr>
        <p:grpSp>
          <p:nvGrpSpPr>
            <p:cNvPr id="707" name="Google Shape;707;p22"/>
            <p:cNvGrpSpPr/>
            <p:nvPr/>
          </p:nvGrpSpPr>
          <p:grpSpPr>
            <a:xfrm>
              <a:off x="5570772" y="2506909"/>
              <a:ext cx="126352" cy="129681"/>
              <a:chOff x="5651734" y="2614202"/>
              <a:chExt cx="126352" cy="129681"/>
            </a:xfrm>
          </p:grpSpPr>
          <p:sp>
            <p:nvSpPr>
              <p:cNvPr id="708" name="Google Shape;708;p22"/>
              <p:cNvSpPr/>
              <p:nvPr/>
            </p:nvSpPr>
            <p:spPr>
              <a:xfrm>
                <a:off x="5651734" y="2614202"/>
                <a:ext cx="126352" cy="129681"/>
              </a:xfrm>
              <a:custGeom>
                <a:avLst/>
                <a:gdLst/>
                <a:ahLst/>
                <a:cxnLst/>
                <a:rect l="l" t="t" r="r" b="b"/>
                <a:pathLst>
                  <a:path w="948" h="973" extrusionOk="0">
                    <a:moveTo>
                      <a:pt x="487" y="1"/>
                    </a:moveTo>
                    <a:cubicBezTo>
                      <a:pt x="217" y="1"/>
                      <a:pt x="1" y="217"/>
                      <a:pt x="1" y="487"/>
                    </a:cubicBezTo>
                    <a:cubicBezTo>
                      <a:pt x="1" y="757"/>
                      <a:pt x="217" y="973"/>
                      <a:pt x="487" y="973"/>
                    </a:cubicBezTo>
                    <a:cubicBezTo>
                      <a:pt x="731" y="973"/>
                      <a:pt x="947" y="757"/>
                      <a:pt x="947" y="487"/>
                    </a:cubicBezTo>
                    <a:cubicBezTo>
                      <a:pt x="947" y="217"/>
                      <a:pt x="731" y="1"/>
                      <a:pt x="487" y="1"/>
                    </a:cubicBezTo>
                    <a:close/>
                  </a:path>
                </a:pathLst>
              </a:custGeom>
              <a:solidFill>
                <a:schemeClr val="accent5"/>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709" name="Google Shape;709;p22"/>
              <p:cNvSpPr/>
              <p:nvPr/>
            </p:nvSpPr>
            <p:spPr>
              <a:xfrm>
                <a:off x="5680523" y="2646723"/>
                <a:ext cx="68774" cy="64907"/>
              </a:xfrm>
              <a:custGeom>
                <a:avLst/>
                <a:gdLst/>
                <a:ahLst/>
                <a:cxnLst/>
                <a:rect l="l" t="t" r="r" b="b"/>
                <a:pathLst>
                  <a:path w="516" h="487" extrusionOk="0">
                    <a:moveTo>
                      <a:pt x="271" y="1"/>
                    </a:moveTo>
                    <a:cubicBezTo>
                      <a:pt x="109" y="1"/>
                      <a:pt x="1" y="109"/>
                      <a:pt x="1" y="243"/>
                    </a:cubicBezTo>
                    <a:cubicBezTo>
                      <a:pt x="1" y="379"/>
                      <a:pt x="109" y="487"/>
                      <a:pt x="271" y="487"/>
                    </a:cubicBezTo>
                    <a:cubicBezTo>
                      <a:pt x="407" y="487"/>
                      <a:pt x="515" y="379"/>
                      <a:pt x="515" y="243"/>
                    </a:cubicBezTo>
                    <a:cubicBezTo>
                      <a:pt x="515" y="109"/>
                      <a:pt x="407" y="1"/>
                      <a:pt x="271" y="1"/>
                    </a:cubicBezTo>
                    <a:close/>
                  </a:path>
                </a:pathLst>
              </a:custGeom>
              <a:solidFill>
                <a:schemeClr val="lt1"/>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grpSp>
        <p:grpSp>
          <p:nvGrpSpPr>
            <p:cNvPr id="710" name="Google Shape;710;p22"/>
            <p:cNvGrpSpPr/>
            <p:nvPr/>
          </p:nvGrpSpPr>
          <p:grpSpPr>
            <a:xfrm>
              <a:off x="5780488" y="2243418"/>
              <a:ext cx="2907738" cy="638100"/>
              <a:chOff x="6407913" y="504850"/>
              <a:chExt cx="2907738" cy="638100"/>
            </a:xfrm>
          </p:grpSpPr>
          <p:sp>
            <p:nvSpPr>
              <p:cNvPr id="711" name="Google Shape;711;p22"/>
              <p:cNvSpPr/>
              <p:nvPr/>
            </p:nvSpPr>
            <p:spPr>
              <a:xfrm>
                <a:off x="6586550" y="504850"/>
                <a:ext cx="2729100" cy="638100"/>
              </a:xfrm>
              <a:prstGeom prst="roundRect">
                <a:avLst>
                  <a:gd name="adj" fmla="val 50000"/>
                </a:avLst>
              </a:pr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712" name="Google Shape;712;p22"/>
              <p:cNvSpPr/>
              <p:nvPr/>
            </p:nvSpPr>
            <p:spPr>
              <a:xfrm>
                <a:off x="6586550" y="506200"/>
                <a:ext cx="635400" cy="635400"/>
              </a:xfrm>
              <a:prstGeom prst="pie">
                <a:avLst>
                  <a:gd name="adj1" fmla="val 5434631"/>
                  <a:gd name="adj2" fmla="val 16200000"/>
                </a:avLst>
              </a:prstGeom>
              <a:solidFill>
                <a:schemeClr val="accent5"/>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713" name="Google Shape;713;p22"/>
              <p:cNvSpPr/>
              <p:nvPr/>
            </p:nvSpPr>
            <p:spPr>
              <a:xfrm rot="-5400000">
                <a:off x="6437613" y="689350"/>
                <a:ext cx="209700" cy="269100"/>
              </a:xfrm>
              <a:prstGeom prst="triangle">
                <a:avLst>
                  <a:gd name="adj" fmla="val 50000"/>
                </a:avLst>
              </a:prstGeom>
              <a:solidFill>
                <a:schemeClr val="accent5"/>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714" name="Google Shape;714;p22"/>
              <p:cNvSpPr/>
              <p:nvPr/>
            </p:nvSpPr>
            <p:spPr>
              <a:xfrm>
                <a:off x="6663650" y="583300"/>
                <a:ext cx="481200" cy="481200"/>
              </a:xfrm>
              <a:prstGeom prst="ellipse">
                <a:avLst/>
              </a:prstGeom>
              <a:solidFill>
                <a:schemeClr val="lt2"/>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grpSp>
        <p:sp>
          <p:nvSpPr>
            <p:cNvPr id="715" name="Google Shape;715;p22"/>
            <p:cNvSpPr txBox="1"/>
            <p:nvPr/>
          </p:nvSpPr>
          <p:spPr>
            <a:xfrm>
              <a:off x="6580025" y="2393268"/>
              <a:ext cx="1789200" cy="338400"/>
            </a:xfrm>
            <a:prstGeom prst="rect">
              <a:avLst/>
            </a:prstGeom>
            <a:noFill/>
            <a:ln>
              <a:noFill/>
            </a:ln>
          </p:spPr>
          <p:txBody>
            <a:bodyPr spcFirstLastPara="1" wrap="square" lIns="121900" tIns="121900" rIns="121900" bIns="121900" anchor="ctr" anchorCtr="0">
              <a:noAutofit/>
            </a:bodyPr>
            <a:lstStyle/>
            <a:p>
              <a:pPr algn="ctr"/>
              <a:r>
                <a:rPr lang="en" dirty="0" err="1">
                  <a:solidFill>
                    <a:schemeClr val="dk1"/>
                  </a:solidFill>
                  <a:latin typeface="Tahoma" panose="020B0604030504040204" pitchFamily="34" charset="0"/>
                  <a:ea typeface="Tahoma" panose="020B0604030504040204" pitchFamily="34" charset="0"/>
                  <a:cs typeface="Tahoma" panose="020B0604030504040204" pitchFamily="34" charset="0"/>
                  <a:sym typeface="Roboto"/>
                </a:rPr>
                <a:t>Ayırt</a:t>
              </a:r>
              <a:r>
                <a:rPr lang="en" dirty="0">
                  <a:solidFill>
                    <a:schemeClr val="dk1"/>
                  </a:solidFill>
                  <a:latin typeface="Tahoma" panose="020B0604030504040204" pitchFamily="34" charset="0"/>
                  <a:ea typeface="Tahoma" panose="020B0604030504040204" pitchFamily="34" charset="0"/>
                  <a:cs typeface="Tahoma" panose="020B0604030504040204" pitchFamily="34" charset="0"/>
                  <a:sym typeface="Roboto"/>
                </a:rPr>
                <a:t> </a:t>
              </a:r>
              <a:r>
                <a:rPr lang="en" dirty="0" err="1">
                  <a:solidFill>
                    <a:schemeClr val="dk1"/>
                  </a:solidFill>
                  <a:latin typeface="Tahoma" panose="020B0604030504040204" pitchFamily="34" charset="0"/>
                  <a:ea typeface="Tahoma" panose="020B0604030504040204" pitchFamily="34" charset="0"/>
                  <a:cs typeface="Tahoma" panose="020B0604030504040204" pitchFamily="34" charset="0"/>
                  <a:sym typeface="Roboto"/>
                </a:rPr>
                <a:t>etme</a:t>
              </a:r>
              <a:endParaRPr dirty="0">
                <a:latin typeface="Tahoma" panose="020B0604030504040204" pitchFamily="34" charset="0"/>
                <a:ea typeface="Tahoma" panose="020B0604030504040204" pitchFamily="34" charset="0"/>
                <a:cs typeface="Tahoma" panose="020B0604030504040204" pitchFamily="34" charset="0"/>
                <a:sym typeface="Roboto"/>
              </a:endParaRPr>
            </a:p>
          </p:txBody>
        </p:sp>
      </p:grpSp>
      <p:grpSp>
        <p:nvGrpSpPr>
          <p:cNvPr id="716" name="Google Shape;716;p22"/>
          <p:cNvGrpSpPr/>
          <p:nvPr/>
        </p:nvGrpSpPr>
        <p:grpSpPr>
          <a:xfrm>
            <a:off x="1076400" y="2410480"/>
            <a:ext cx="4209232" cy="945932"/>
            <a:chOff x="816206" y="1102275"/>
            <a:chExt cx="3156924" cy="709449"/>
          </a:xfrm>
        </p:grpSpPr>
        <p:grpSp>
          <p:nvGrpSpPr>
            <p:cNvPr id="717" name="Google Shape;717;p22"/>
            <p:cNvGrpSpPr/>
            <p:nvPr/>
          </p:nvGrpSpPr>
          <p:grpSpPr>
            <a:xfrm>
              <a:off x="3847178" y="1685374"/>
              <a:ext cx="125952" cy="126349"/>
              <a:chOff x="3862683" y="1685374"/>
              <a:chExt cx="125952" cy="126349"/>
            </a:xfrm>
          </p:grpSpPr>
          <p:sp>
            <p:nvSpPr>
              <p:cNvPr id="718" name="Google Shape;718;p22"/>
              <p:cNvSpPr/>
              <p:nvPr/>
            </p:nvSpPr>
            <p:spPr>
              <a:xfrm>
                <a:off x="3862683" y="1685374"/>
                <a:ext cx="125952" cy="126349"/>
              </a:xfrm>
              <a:custGeom>
                <a:avLst/>
                <a:gdLst/>
                <a:ahLst/>
                <a:cxnLst/>
                <a:rect l="l" t="t" r="r" b="b"/>
                <a:pathLst>
                  <a:path w="945" h="948" extrusionOk="0">
                    <a:moveTo>
                      <a:pt x="459" y="1"/>
                    </a:moveTo>
                    <a:cubicBezTo>
                      <a:pt x="217" y="1"/>
                      <a:pt x="1" y="217"/>
                      <a:pt x="1" y="487"/>
                    </a:cubicBezTo>
                    <a:cubicBezTo>
                      <a:pt x="1" y="731"/>
                      <a:pt x="217" y="947"/>
                      <a:pt x="459" y="947"/>
                    </a:cubicBezTo>
                    <a:cubicBezTo>
                      <a:pt x="729" y="947"/>
                      <a:pt x="945" y="731"/>
                      <a:pt x="945" y="487"/>
                    </a:cubicBezTo>
                    <a:cubicBezTo>
                      <a:pt x="945" y="217"/>
                      <a:pt x="729" y="1"/>
                      <a:pt x="459" y="1"/>
                    </a:cubicBezTo>
                    <a:close/>
                  </a:path>
                </a:pathLst>
              </a:custGeom>
              <a:solidFill>
                <a:schemeClr val="accent2"/>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719" name="Google Shape;719;p22"/>
              <p:cNvSpPr/>
              <p:nvPr/>
            </p:nvSpPr>
            <p:spPr>
              <a:xfrm>
                <a:off x="3891472" y="1714163"/>
                <a:ext cx="68374" cy="68772"/>
              </a:xfrm>
              <a:custGeom>
                <a:avLst/>
                <a:gdLst/>
                <a:ahLst/>
                <a:cxnLst/>
                <a:rect l="l" t="t" r="r" b="b"/>
                <a:pathLst>
                  <a:path w="513" h="516" extrusionOk="0">
                    <a:moveTo>
                      <a:pt x="243" y="1"/>
                    </a:moveTo>
                    <a:cubicBezTo>
                      <a:pt x="109" y="1"/>
                      <a:pt x="1" y="109"/>
                      <a:pt x="1" y="271"/>
                    </a:cubicBezTo>
                    <a:cubicBezTo>
                      <a:pt x="1" y="407"/>
                      <a:pt x="109" y="515"/>
                      <a:pt x="243" y="515"/>
                    </a:cubicBezTo>
                    <a:cubicBezTo>
                      <a:pt x="405" y="515"/>
                      <a:pt x="513" y="407"/>
                      <a:pt x="513" y="271"/>
                    </a:cubicBezTo>
                    <a:cubicBezTo>
                      <a:pt x="513" y="109"/>
                      <a:pt x="405" y="1"/>
                      <a:pt x="243" y="1"/>
                    </a:cubicBezTo>
                    <a:close/>
                  </a:path>
                </a:pathLst>
              </a:custGeom>
              <a:solidFill>
                <a:schemeClr val="lt1"/>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grpSp>
        <p:sp>
          <p:nvSpPr>
            <p:cNvPr id="720" name="Google Shape;720;p22"/>
            <p:cNvSpPr/>
            <p:nvPr/>
          </p:nvSpPr>
          <p:spPr>
            <a:xfrm flipH="1">
              <a:off x="816206" y="1102275"/>
              <a:ext cx="2842200" cy="640800"/>
            </a:xfrm>
            <a:prstGeom prst="roundRect">
              <a:avLst>
                <a:gd name="adj" fmla="val 50000"/>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721" name="Google Shape;721;p22"/>
            <p:cNvSpPr/>
            <p:nvPr/>
          </p:nvSpPr>
          <p:spPr>
            <a:xfrm flipH="1">
              <a:off x="3369048" y="1105242"/>
              <a:ext cx="320678" cy="640944"/>
            </a:xfrm>
            <a:custGeom>
              <a:avLst/>
              <a:gdLst/>
              <a:ahLst/>
              <a:cxnLst/>
              <a:rect l="l" t="t" r="r" b="b"/>
              <a:pathLst>
                <a:path w="2406" h="4809" extrusionOk="0">
                  <a:moveTo>
                    <a:pt x="2405" y="0"/>
                  </a:moveTo>
                  <a:cubicBezTo>
                    <a:pt x="1081" y="0"/>
                    <a:pt x="0" y="1081"/>
                    <a:pt x="0" y="2405"/>
                  </a:cubicBezTo>
                  <a:cubicBezTo>
                    <a:pt x="0" y="3728"/>
                    <a:pt x="1081" y="4808"/>
                    <a:pt x="2405" y="4808"/>
                  </a:cubicBezTo>
                  <a:lnTo>
                    <a:pt x="2405" y="0"/>
                  </a:lnTo>
                  <a:close/>
                </a:path>
              </a:pathLst>
            </a:custGeom>
            <a:solidFill>
              <a:schemeClr val="accent2"/>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722" name="Google Shape;722;p22"/>
            <p:cNvSpPr/>
            <p:nvPr/>
          </p:nvSpPr>
          <p:spPr>
            <a:xfrm flipH="1">
              <a:off x="3059432" y="1152157"/>
              <a:ext cx="543926" cy="543649"/>
            </a:xfrm>
            <a:custGeom>
              <a:avLst/>
              <a:gdLst/>
              <a:ahLst/>
              <a:cxnLst/>
              <a:rect l="l" t="t" r="r" b="b"/>
              <a:pathLst>
                <a:path w="4081" h="4079" extrusionOk="0">
                  <a:moveTo>
                    <a:pt x="2053" y="1"/>
                  </a:moveTo>
                  <a:cubicBezTo>
                    <a:pt x="919" y="1"/>
                    <a:pt x="1" y="919"/>
                    <a:pt x="1" y="2053"/>
                  </a:cubicBezTo>
                  <a:cubicBezTo>
                    <a:pt x="1" y="3160"/>
                    <a:pt x="919" y="4078"/>
                    <a:pt x="2053" y="4078"/>
                  </a:cubicBezTo>
                  <a:cubicBezTo>
                    <a:pt x="3162" y="4078"/>
                    <a:pt x="4080" y="3160"/>
                    <a:pt x="4080" y="2053"/>
                  </a:cubicBezTo>
                  <a:cubicBezTo>
                    <a:pt x="4080" y="919"/>
                    <a:pt x="3162" y="1"/>
                    <a:pt x="2053" y="1"/>
                  </a:cubicBezTo>
                  <a:close/>
                </a:path>
              </a:pathLst>
            </a:custGeom>
            <a:solidFill>
              <a:schemeClr val="lt2"/>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723" name="Google Shape;723;p22"/>
            <p:cNvSpPr/>
            <p:nvPr/>
          </p:nvSpPr>
          <p:spPr>
            <a:xfrm flipH="1">
              <a:off x="3560041" y="1447372"/>
              <a:ext cx="252170" cy="190724"/>
            </a:xfrm>
            <a:custGeom>
              <a:avLst/>
              <a:gdLst/>
              <a:ahLst/>
              <a:cxnLst/>
              <a:rect l="l" t="t" r="r" b="b"/>
              <a:pathLst>
                <a:path w="1892" h="1431" extrusionOk="0">
                  <a:moveTo>
                    <a:pt x="1243" y="0"/>
                  </a:moveTo>
                  <a:lnTo>
                    <a:pt x="1" y="1431"/>
                  </a:lnTo>
                  <a:lnTo>
                    <a:pt x="1892" y="1269"/>
                  </a:lnTo>
                  <a:lnTo>
                    <a:pt x="1243" y="0"/>
                  </a:lnTo>
                  <a:close/>
                </a:path>
              </a:pathLst>
            </a:custGeom>
            <a:solidFill>
              <a:schemeClr val="accent2"/>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724" name="Google Shape;724;p22"/>
            <p:cNvSpPr txBox="1"/>
            <p:nvPr/>
          </p:nvSpPr>
          <p:spPr>
            <a:xfrm flipH="1">
              <a:off x="1099356" y="1253475"/>
              <a:ext cx="1789200" cy="338400"/>
            </a:xfrm>
            <a:prstGeom prst="rect">
              <a:avLst/>
            </a:prstGeom>
            <a:noFill/>
            <a:ln>
              <a:noFill/>
            </a:ln>
          </p:spPr>
          <p:txBody>
            <a:bodyPr spcFirstLastPara="1" wrap="square" lIns="121900" tIns="121900" rIns="121900" bIns="121900" anchor="ctr" anchorCtr="0">
              <a:noAutofit/>
            </a:bodyPr>
            <a:lstStyle/>
            <a:p>
              <a:pPr algn="ctr"/>
              <a:r>
                <a:rPr lang="en" dirty="0" err="1">
                  <a:solidFill>
                    <a:schemeClr val="dk1"/>
                  </a:solidFill>
                  <a:latin typeface="Tahoma" panose="020B0604030504040204" pitchFamily="34" charset="0"/>
                  <a:ea typeface="Tahoma" panose="020B0604030504040204" pitchFamily="34" charset="0"/>
                  <a:cs typeface="Tahoma" panose="020B0604030504040204" pitchFamily="34" charset="0"/>
                  <a:sym typeface="Roboto"/>
                </a:rPr>
                <a:t>Pekiştirme</a:t>
              </a:r>
              <a:endParaRPr dirty="0">
                <a:solidFill>
                  <a:schemeClr val="dk1"/>
                </a:solidFill>
                <a:latin typeface="Tahoma" panose="020B0604030504040204" pitchFamily="34" charset="0"/>
                <a:ea typeface="Tahoma" panose="020B0604030504040204" pitchFamily="34" charset="0"/>
                <a:cs typeface="Tahoma" panose="020B0604030504040204" pitchFamily="34" charset="0"/>
                <a:sym typeface="Roboto"/>
              </a:endParaRPr>
            </a:p>
          </p:txBody>
        </p:sp>
      </p:grpSp>
      <p:grpSp>
        <p:nvGrpSpPr>
          <p:cNvPr id="725" name="Google Shape;725;p22"/>
          <p:cNvGrpSpPr/>
          <p:nvPr/>
        </p:nvGrpSpPr>
        <p:grpSpPr>
          <a:xfrm>
            <a:off x="1076400" y="5372649"/>
            <a:ext cx="4211720" cy="934984"/>
            <a:chOff x="816206" y="3323902"/>
            <a:chExt cx="3158790" cy="701238"/>
          </a:xfrm>
        </p:grpSpPr>
        <p:grpSp>
          <p:nvGrpSpPr>
            <p:cNvPr id="726" name="Google Shape;726;p22"/>
            <p:cNvGrpSpPr/>
            <p:nvPr/>
          </p:nvGrpSpPr>
          <p:grpSpPr>
            <a:xfrm>
              <a:off x="3845312" y="3323902"/>
              <a:ext cx="129684" cy="125950"/>
              <a:chOff x="3833894" y="3517974"/>
              <a:chExt cx="129684" cy="125950"/>
            </a:xfrm>
          </p:grpSpPr>
          <p:sp>
            <p:nvSpPr>
              <p:cNvPr id="727" name="Google Shape;727;p22"/>
              <p:cNvSpPr/>
              <p:nvPr/>
            </p:nvSpPr>
            <p:spPr>
              <a:xfrm>
                <a:off x="3833894" y="3517974"/>
                <a:ext cx="129684" cy="125950"/>
              </a:xfrm>
              <a:custGeom>
                <a:avLst/>
                <a:gdLst/>
                <a:ahLst/>
                <a:cxnLst/>
                <a:rect l="l" t="t" r="r" b="b"/>
                <a:pathLst>
                  <a:path w="973" h="945" extrusionOk="0">
                    <a:moveTo>
                      <a:pt x="487" y="0"/>
                    </a:moveTo>
                    <a:cubicBezTo>
                      <a:pt x="217" y="0"/>
                      <a:pt x="0" y="216"/>
                      <a:pt x="0" y="458"/>
                    </a:cubicBezTo>
                    <a:cubicBezTo>
                      <a:pt x="0" y="729"/>
                      <a:pt x="217" y="945"/>
                      <a:pt x="487" y="945"/>
                    </a:cubicBezTo>
                    <a:cubicBezTo>
                      <a:pt x="757" y="945"/>
                      <a:pt x="973" y="729"/>
                      <a:pt x="973" y="458"/>
                    </a:cubicBezTo>
                    <a:cubicBezTo>
                      <a:pt x="973" y="216"/>
                      <a:pt x="757" y="0"/>
                      <a:pt x="487" y="0"/>
                    </a:cubicBezTo>
                    <a:close/>
                  </a:path>
                </a:pathLst>
              </a:custGeom>
              <a:solidFill>
                <a:schemeClr val="accent3"/>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728" name="Google Shape;728;p22"/>
              <p:cNvSpPr/>
              <p:nvPr/>
            </p:nvSpPr>
            <p:spPr>
              <a:xfrm>
                <a:off x="3866149" y="3546763"/>
                <a:ext cx="64909" cy="68373"/>
              </a:xfrm>
              <a:custGeom>
                <a:avLst/>
                <a:gdLst/>
                <a:ahLst/>
                <a:cxnLst/>
                <a:rect l="l" t="t" r="r" b="b"/>
                <a:pathLst>
                  <a:path w="487" h="513" extrusionOk="0">
                    <a:moveTo>
                      <a:pt x="245" y="0"/>
                    </a:moveTo>
                    <a:cubicBezTo>
                      <a:pt x="109" y="0"/>
                      <a:pt x="0" y="108"/>
                      <a:pt x="0" y="242"/>
                    </a:cubicBezTo>
                    <a:cubicBezTo>
                      <a:pt x="0" y="404"/>
                      <a:pt x="109" y="513"/>
                      <a:pt x="245" y="513"/>
                    </a:cubicBezTo>
                    <a:cubicBezTo>
                      <a:pt x="379" y="513"/>
                      <a:pt x="487" y="404"/>
                      <a:pt x="487" y="242"/>
                    </a:cubicBezTo>
                    <a:cubicBezTo>
                      <a:pt x="487" y="108"/>
                      <a:pt x="379" y="0"/>
                      <a:pt x="245" y="0"/>
                    </a:cubicBezTo>
                    <a:close/>
                  </a:path>
                </a:pathLst>
              </a:custGeom>
              <a:solidFill>
                <a:schemeClr val="lt1"/>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grpSp>
        <p:sp>
          <p:nvSpPr>
            <p:cNvPr id="729" name="Google Shape;729;p22"/>
            <p:cNvSpPr/>
            <p:nvPr/>
          </p:nvSpPr>
          <p:spPr>
            <a:xfrm flipH="1">
              <a:off x="816206" y="3378750"/>
              <a:ext cx="2842200" cy="640800"/>
            </a:xfrm>
            <a:prstGeom prst="roundRect">
              <a:avLst>
                <a:gd name="adj" fmla="val 50000"/>
              </a:avLst>
            </a:prstGeom>
            <a:no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730" name="Google Shape;730;p22"/>
            <p:cNvSpPr/>
            <p:nvPr/>
          </p:nvSpPr>
          <p:spPr>
            <a:xfrm flipH="1">
              <a:off x="3369048" y="3384197"/>
              <a:ext cx="320678" cy="640944"/>
            </a:xfrm>
            <a:custGeom>
              <a:avLst/>
              <a:gdLst/>
              <a:ahLst/>
              <a:cxnLst/>
              <a:rect l="l" t="t" r="r" b="b"/>
              <a:pathLst>
                <a:path w="2406" h="4809" extrusionOk="0">
                  <a:moveTo>
                    <a:pt x="2405" y="0"/>
                  </a:moveTo>
                  <a:cubicBezTo>
                    <a:pt x="1081" y="0"/>
                    <a:pt x="0" y="1081"/>
                    <a:pt x="0" y="2403"/>
                  </a:cubicBezTo>
                  <a:cubicBezTo>
                    <a:pt x="0" y="3728"/>
                    <a:pt x="1081" y="4808"/>
                    <a:pt x="2405" y="4808"/>
                  </a:cubicBezTo>
                  <a:lnTo>
                    <a:pt x="2405" y="0"/>
                  </a:lnTo>
                  <a:close/>
                </a:path>
              </a:pathLst>
            </a:custGeom>
            <a:solidFill>
              <a:schemeClr val="accent3"/>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731" name="Google Shape;731;p22"/>
            <p:cNvSpPr/>
            <p:nvPr/>
          </p:nvSpPr>
          <p:spPr>
            <a:xfrm flipH="1">
              <a:off x="3059432" y="3430845"/>
              <a:ext cx="543926" cy="543782"/>
            </a:xfrm>
            <a:custGeom>
              <a:avLst/>
              <a:gdLst/>
              <a:ahLst/>
              <a:cxnLst/>
              <a:rect l="l" t="t" r="r" b="b"/>
              <a:pathLst>
                <a:path w="4081" h="4080" extrusionOk="0">
                  <a:moveTo>
                    <a:pt x="2053" y="0"/>
                  </a:moveTo>
                  <a:cubicBezTo>
                    <a:pt x="919" y="0"/>
                    <a:pt x="1" y="919"/>
                    <a:pt x="1" y="2053"/>
                  </a:cubicBezTo>
                  <a:cubicBezTo>
                    <a:pt x="1" y="3162"/>
                    <a:pt x="919" y="4080"/>
                    <a:pt x="2053" y="4080"/>
                  </a:cubicBezTo>
                  <a:cubicBezTo>
                    <a:pt x="3162" y="4080"/>
                    <a:pt x="4080" y="3162"/>
                    <a:pt x="4080" y="2053"/>
                  </a:cubicBezTo>
                  <a:cubicBezTo>
                    <a:pt x="4080" y="919"/>
                    <a:pt x="3162" y="0"/>
                    <a:pt x="2053" y="0"/>
                  </a:cubicBezTo>
                  <a:close/>
                </a:path>
              </a:pathLst>
            </a:custGeom>
            <a:solidFill>
              <a:schemeClr val="lt2"/>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732" name="Google Shape;732;p22"/>
            <p:cNvSpPr/>
            <p:nvPr/>
          </p:nvSpPr>
          <p:spPr>
            <a:xfrm rot="-899981" flipH="1">
              <a:off x="3577903" y="3437544"/>
              <a:ext cx="252168" cy="183525"/>
            </a:xfrm>
            <a:custGeom>
              <a:avLst/>
              <a:gdLst/>
              <a:ahLst/>
              <a:cxnLst/>
              <a:rect l="l" t="t" r="r" b="b"/>
              <a:pathLst>
                <a:path w="1892" h="1377" extrusionOk="0">
                  <a:moveTo>
                    <a:pt x="1892" y="1"/>
                  </a:moveTo>
                  <a:lnTo>
                    <a:pt x="1" y="189"/>
                  </a:lnTo>
                  <a:lnTo>
                    <a:pt x="1514" y="1377"/>
                  </a:lnTo>
                  <a:lnTo>
                    <a:pt x="1892" y="1"/>
                  </a:lnTo>
                  <a:close/>
                </a:path>
              </a:pathLst>
            </a:custGeom>
            <a:solidFill>
              <a:schemeClr val="accent3"/>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733" name="Google Shape;733;p22"/>
            <p:cNvSpPr txBox="1"/>
            <p:nvPr/>
          </p:nvSpPr>
          <p:spPr>
            <a:xfrm flipH="1">
              <a:off x="1122400" y="3530550"/>
              <a:ext cx="1789200" cy="337200"/>
            </a:xfrm>
            <a:prstGeom prst="rect">
              <a:avLst/>
            </a:prstGeom>
            <a:noFill/>
            <a:ln>
              <a:noFill/>
            </a:ln>
          </p:spPr>
          <p:txBody>
            <a:bodyPr spcFirstLastPara="1" wrap="square" lIns="121900" tIns="121900" rIns="121900" bIns="121900" anchor="ctr" anchorCtr="0">
              <a:noAutofit/>
            </a:bodyPr>
            <a:lstStyle/>
            <a:p>
              <a:pPr algn="ctr"/>
              <a:r>
                <a:rPr lang="en" dirty="0" err="1">
                  <a:solidFill>
                    <a:schemeClr val="dk1"/>
                  </a:solidFill>
                  <a:latin typeface="Tahoma" panose="020B0604030504040204" pitchFamily="34" charset="0"/>
                  <a:ea typeface="Tahoma" panose="020B0604030504040204" pitchFamily="34" charset="0"/>
                  <a:cs typeface="Tahoma" panose="020B0604030504040204" pitchFamily="34" charset="0"/>
                  <a:sym typeface="Roboto"/>
                </a:rPr>
                <a:t>Ceza</a:t>
              </a:r>
              <a:endParaRPr dirty="0">
                <a:solidFill>
                  <a:schemeClr val="dk1"/>
                </a:solidFill>
                <a:latin typeface="Tahoma" panose="020B0604030504040204" pitchFamily="34" charset="0"/>
                <a:ea typeface="Tahoma" panose="020B0604030504040204" pitchFamily="34" charset="0"/>
                <a:cs typeface="Tahoma" panose="020B0604030504040204" pitchFamily="34" charset="0"/>
                <a:sym typeface="Roboto"/>
              </a:endParaRPr>
            </a:p>
          </p:txBody>
        </p:sp>
      </p:grpSp>
      <p:grpSp>
        <p:nvGrpSpPr>
          <p:cNvPr id="734" name="Google Shape;734;p22"/>
          <p:cNvGrpSpPr/>
          <p:nvPr/>
        </p:nvGrpSpPr>
        <p:grpSpPr>
          <a:xfrm>
            <a:off x="609600" y="3932003"/>
            <a:ext cx="4158491" cy="850800"/>
            <a:chOff x="466106" y="2243418"/>
            <a:chExt cx="3118868" cy="638100"/>
          </a:xfrm>
        </p:grpSpPr>
        <p:grpSp>
          <p:nvGrpSpPr>
            <p:cNvPr id="735" name="Google Shape;735;p22"/>
            <p:cNvGrpSpPr/>
            <p:nvPr/>
          </p:nvGrpSpPr>
          <p:grpSpPr>
            <a:xfrm>
              <a:off x="3455290" y="2506909"/>
              <a:ext cx="129684" cy="129681"/>
              <a:chOff x="3390997" y="2614202"/>
              <a:chExt cx="129684" cy="129681"/>
            </a:xfrm>
          </p:grpSpPr>
          <p:sp>
            <p:nvSpPr>
              <p:cNvPr id="736" name="Google Shape;736;p22"/>
              <p:cNvSpPr/>
              <p:nvPr/>
            </p:nvSpPr>
            <p:spPr>
              <a:xfrm>
                <a:off x="3390997" y="2614202"/>
                <a:ext cx="129684" cy="129681"/>
              </a:xfrm>
              <a:custGeom>
                <a:avLst/>
                <a:gdLst/>
                <a:ahLst/>
                <a:cxnLst/>
                <a:rect l="l" t="t" r="r" b="b"/>
                <a:pathLst>
                  <a:path w="973" h="973" extrusionOk="0">
                    <a:moveTo>
                      <a:pt x="486" y="1"/>
                    </a:moveTo>
                    <a:cubicBezTo>
                      <a:pt x="216" y="1"/>
                      <a:pt x="0" y="217"/>
                      <a:pt x="0" y="487"/>
                    </a:cubicBezTo>
                    <a:cubicBezTo>
                      <a:pt x="0" y="757"/>
                      <a:pt x="216" y="973"/>
                      <a:pt x="486" y="973"/>
                    </a:cubicBezTo>
                    <a:cubicBezTo>
                      <a:pt x="756" y="973"/>
                      <a:pt x="972" y="757"/>
                      <a:pt x="972" y="487"/>
                    </a:cubicBezTo>
                    <a:cubicBezTo>
                      <a:pt x="972" y="217"/>
                      <a:pt x="756" y="1"/>
                      <a:pt x="486" y="1"/>
                    </a:cubicBezTo>
                    <a:close/>
                  </a:path>
                </a:pathLst>
              </a:custGeom>
              <a:solidFill>
                <a:schemeClr val="accent2"/>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737" name="Google Shape;737;p22"/>
              <p:cNvSpPr/>
              <p:nvPr/>
            </p:nvSpPr>
            <p:spPr>
              <a:xfrm>
                <a:off x="3423518" y="2646723"/>
                <a:ext cx="68374" cy="64907"/>
              </a:xfrm>
              <a:custGeom>
                <a:avLst/>
                <a:gdLst/>
                <a:ahLst/>
                <a:cxnLst/>
                <a:rect l="l" t="t" r="r" b="b"/>
                <a:pathLst>
                  <a:path w="513" h="487" extrusionOk="0">
                    <a:moveTo>
                      <a:pt x="242" y="1"/>
                    </a:moveTo>
                    <a:cubicBezTo>
                      <a:pt x="108" y="1"/>
                      <a:pt x="0" y="109"/>
                      <a:pt x="0" y="243"/>
                    </a:cubicBezTo>
                    <a:cubicBezTo>
                      <a:pt x="0" y="379"/>
                      <a:pt x="108" y="487"/>
                      <a:pt x="242" y="487"/>
                    </a:cubicBezTo>
                    <a:cubicBezTo>
                      <a:pt x="378" y="487"/>
                      <a:pt x="512" y="379"/>
                      <a:pt x="512" y="243"/>
                    </a:cubicBezTo>
                    <a:cubicBezTo>
                      <a:pt x="512" y="109"/>
                      <a:pt x="378" y="1"/>
                      <a:pt x="242" y="1"/>
                    </a:cubicBezTo>
                    <a:close/>
                  </a:path>
                </a:pathLst>
              </a:custGeom>
              <a:solidFill>
                <a:schemeClr val="lt1"/>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grpSp>
        <p:sp>
          <p:nvSpPr>
            <p:cNvPr id="738" name="Google Shape;738;p22"/>
            <p:cNvSpPr/>
            <p:nvPr/>
          </p:nvSpPr>
          <p:spPr>
            <a:xfrm flipH="1">
              <a:off x="466106" y="2243418"/>
              <a:ext cx="2729100" cy="638100"/>
            </a:xfrm>
            <a:prstGeom prst="roundRect">
              <a:avLst>
                <a:gd name="adj" fmla="val 50000"/>
              </a:avLst>
            </a:prstGeom>
            <a:no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739" name="Google Shape;739;p22"/>
            <p:cNvSpPr/>
            <p:nvPr/>
          </p:nvSpPr>
          <p:spPr>
            <a:xfrm flipH="1">
              <a:off x="2559806" y="2244768"/>
              <a:ext cx="635400" cy="635400"/>
            </a:xfrm>
            <a:prstGeom prst="pie">
              <a:avLst>
                <a:gd name="adj1" fmla="val 5434631"/>
                <a:gd name="adj2" fmla="val 16200000"/>
              </a:avLst>
            </a:prstGeom>
            <a:solidFill>
              <a:schemeClr val="accent1"/>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740" name="Google Shape;740;p22"/>
            <p:cNvSpPr/>
            <p:nvPr/>
          </p:nvSpPr>
          <p:spPr>
            <a:xfrm rot="5400000" flipH="1">
              <a:off x="3134443" y="2427918"/>
              <a:ext cx="209700" cy="269100"/>
            </a:xfrm>
            <a:prstGeom prst="triangle">
              <a:avLst>
                <a:gd name="adj" fmla="val 50000"/>
              </a:avLst>
            </a:prstGeom>
            <a:solidFill>
              <a:schemeClr val="accent1"/>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741" name="Google Shape;741;p22"/>
            <p:cNvSpPr/>
            <p:nvPr/>
          </p:nvSpPr>
          <p:spPr>
            <a:xfrm flipH="1">
              <a:off x="2636906" y="2321868"/>
              <a:ext cx="481200" cy="481200"/>
            </a:xfrm>
            <a:prstGeom prst="ellipse">
              <a:avLst/>
            </a:prstGeom>
            <a:solidFill>
              <a:schemeClr val="lt2"/>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742" name="Google Shape;742;p22"/>
            <p:cNvSpPr txBox="1"/>
            <p:nvPr/>
          </p:nvSpPr>
          <p:spPr>
            <a:xfrm flipH="1">
              <a:off x="785106" y="2393268"/>
              <a:ext cx="1789200" cy="338400"/>
            </a:xfrm>
            <a:prstGeom prst="rect">
              <a:avLst/>
            </a:prstGeom>
            <a:noFill/>
            <a:ln>
              <a:noFill/>
            </a:ln>
          </p:spPr>
          <p:txBody>
            <a:bodyPr spcFirstLastPara="1" wrap="square" lIns="121900" tIns="121900" rIns="121900" bIns="121900" anchor="ctr" anchorCtr="0">
              <a:noAutofit/>
            </a:bodyPr>
            <a:lstStyle/>
            <a:p>
              <a:pPr algn="ctr"/>
              <a:r>
                <a:rPr lang="en" dirty="0" err="1">
                  <a:solidFill>
                    <a:schemeClr val="dk1"/>
                  </a:solidFill>
                  <a:latin typeface="Tahoma" panose="020B0604030504040204" pitchFamily="34" charset="0"/>
                  <a:ea typeface="Tahoma" panose="020B0604030504040204" pitchFamily="34" charset="0"/>
                  <a:cs typeface="Tahoma" panose="020B0604030504040204" pitchFamily="34" charset="0"/>
                  <a:sym typeface="Roboto"/>
                </a:rPr>
                <a:t>Pekiştireç</a:t>
              </a:r>
              <a:endParaRPr dirty="0">
                <a:solidFill>
                  <a:schemeClr val="dk1"/>
                </a:solidFill>
                <a:latin typeface="Tahoma" panose="020B0604030504040204" pitchFamily="34" charset="0"/>
                <a:ea typeface="Tahoma" panose="020B0604030504040204" pitchFamily="34" charset="0"/>
                <a:cs typeface="Tahoma" panose="020B0604030504040204" pitchFamily="34" charset="0"/>
                <a:sym typeface="Roboto"/>
              </a:endParaRPr>
            </a:p>
          </p:txBody>
        </p:sp>
      </p:grpSp>
      <p:grpSp>
        <p:nvGrpSpPr>
          <p:cNvPr id="743" name="Google Shape;743;p22"/>
          <p:cNvGrpSpPr/>
          <p:nvPr/>
        </p:nvGrpSpPr>
        <p:grpSpPr>
          <a:xfrm>
            <a:off x="7573905" y="2669008"/>
            <a:ext cx="356275" cy="337367"/>
            <a:chOff x="5016448" y="1830771"/>
            <a:chExt cx="267206" cy="253025"/>
          </a:xfrm>
        </p:grpSpPr>
        <p:sp>
          <p:nvSpPr>
            <p:cNvPr id="744" name="Google Shape;744;p22"/>
            <p:cNvSpPr/>
            <p:nvPr/>
          </p:nvSpPr>
          <p:spPr>
            <a:xfrm>
              <a:off x="5016448" y="1830771"/>
              <a:ext cx="267206" cy="253025"/>
            </a:xfrm>
            <a:custGeom>
              <a:avLst/>
              <a:gdLst/>
              <a:ahLst/>
              <a:cxnLst/>
              <a:rect l="l" t="t" r="r" b="b"/>
              <a:pathLst>
                <a:path w="14980" h="14185" extrusionOk="0">
                  <a:moveTo>
                    <a:pt x="558" y="1"/>
                  </a:moveTo>
                  <a:cubicBezTo>
                    <a:pt x="259" y="1"/>
                    <a:pt x="1" y="80"/>
                    <a:pt x="1" y="478"/>
                  </a:cubicBezTo>
                  <a:lnTo>
                    <a:pt x="1" y="13488"/>
                  </a:lnTo>
                  <a:cubicBezTo>
                    <a:pt x="1" y="13866"/>
                    <a:pt x="319" y="14184"/>
                    <a:pt x="697" y="14184"/>
                  </a:cubicBezTo>
                  <a:lnTo>
                    <a:pt x="14502" y="14184"/>
                  </a:lnTo>
                  <a:cubicBezTo>
                    <a:pt x="14900" y="14184"/>
                    <a:pt x="14980" y="13945"/>
                    <a:pt x="14980" y="13627"/>
                  </a:cubicBezTo>
                  <a:cubicBezTo>
                    <a:pt x="14980" y="13309"/>
                    <a:pt x="14900" y="13070"/>
                    <a:pt x="14502" y="13070"/>
                  </a:cubicBezTo>
                  <a:lnTo>
                    <a:pt x="1831" y="13070"/>
                  </a:lnTo>
                  <a:cubicBezTo>
                    <a:pt x="1433" y="13070"/>
                    <a:pt x="1135" y="12752"/>
                    <a:pt x="1135" y="12354"/>
                  </a:cubicBezTo>
                  <a:lnTo>
                    <a:pt x="1135" y="478"/>
                  </a:lnTo>
                  <a:cubicBezTo>
                    <a:pt x="1135" y="80"/>
                    <a:pt x="876" y="1"/>
                    <a:pt x="558" y="1"/>
                  </a:cubicBezTo>
                  <a:close/>
                </a:path>
              </a:pathLst>
            </a:custGeom>
            <a:solidFill>
              <a:schemeClr val="accent6"/>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745" name="Google Shape;745;p22"/>
            <p:cNvSpPr/>
            <p:nvPr/>
          </p:nvSpPr>
          <p:spPr>
            <a:xfrm>
              <a:off x="5056548" y="1856012"/>
              <a:ext cx="208556" cy="176020"/>
            </a:xfrm>
            <a:custGeom>
              <a:avLst/>
              <a:gdLst/>
              <a:ahLst/>
              <a:cxnLst/>
              <a:rect l="l" t="t" r="r" b="b"/>
              <a:pathLst>
                <a:path w="11692" h="9868" extrusionOk="0">
                  <a:moveTo>
                    <a:pt x="11142" y="1"/>
                  </a:moveTo>
                  <a:cubicBezTo>
                    <a:pt x="11110" y="1"/>
                    <a:pt x="11076" y="6"/>
                    <a:pt x="11041" y="18"/>
                  </a:cubicBezTo>
                  <a:lnTo>
                    <a:pt x="8236" y="1072"/>
                  </a:lnTo>
                  <a:cubicBezTo>
                    <a:pt x="8057" y="1152"/>
                    <a:pt x="8037" y="1291"/>
                    <a:pt x="8196" y="1390"/>
                  </a:cubicBezTo>
                  <a:lnTo>
                    <a:pt x="8713" y="1729"/>
                  </a:lnTo>
                  <a:cubicBezTo>
                    <a:pt x="8873" y="1828"/>
                    <a:pt x="8932" y="2047"/>
                    <a:pt x="8813" y="2206"/>
                  </a:cubicBezTo>
                  <a:lnTo>
                    <a:pt x="6684" y="5429"/>
                  </a:lnTo>
                  <a:cubicBezTo>
                    <a:pt x="6607" y="5552"/>
                    <a:pt x="6447" y="5627"/>
                    <a:pt x="6295" y="5627"/>
                  </a:cubicBezTo>
                  <a:cubicBezTo>
                    <a:pt x="6251" y="5627"/>
                    <a:pt x="6208" y="5621"/>
                    <a:pt x="6167" y="5608"/>
                  </a:cubicBezTo>
                  <a:lnTo>
                    <a:pt x="2865" y="4354"/>
                  </a:lnTo>
                  <a:cubicBezTo>
                    <a:pt x="2816" y="4333"/>
                    <a:pt x="2761" y="4323"/>
                    <a:pt x="2705" y="4323"/>
                  </a:cubicBezTo>
                  <a:cubicBezTo>
                    <a:pt x="2555" y="4323"/>
                    <a:pt x="2395" y="4392"/>
                    <a:pt x="2308" y="4494"/>
                  </a:cubicBezTo>
                  <a:lnTo>
                    <a:pt x="219" y="7020"/>
                  </a:lnTo>
                  <a:cubicBezTo>
                    <a:pt x="100" y="7159"/>
                    <a:pt x="0" y="7438"/>
                    <a:pt x="0" y="7637"/>
                  </a:cubicBezTo>
                  <a:lnTo>
                    <a:pt x="0" y="9686"/>
                  </a:lnTo>
                  <a:cubicBezTo>
                    <a:pt x="0" y="9805"/>
                    <a:pt x="37" y="9868"/>
                    <a:pt x="91" y="9868"/>
                  </a:cubicBezTo>
                  <a:cubicBezTo>
                    <a:pt x="128" y="9868"/>
                    <a:pt x="172" y="9840"/>
                    <a:pt x="219" y="9785"/>
                  </a:cubicBezTo>
                  <a:lnTo>
                    <a:pt x="2905" y="6662"/>
                  </a:lnTo>
                  <a:cubicBezTo>
                    <a:pt x="2989" y="6550"/>
                    <a:pt x="3141" y="6488"/>
                    <a:pt x="3286" y="6488"/>
                  </a:cubicBezTo>
                  <a:cubicBezTo>
                    <a:pt x="3348" y="6488"/>
                    <a:pt x="3408" y="6499"/>
                    <a:pt x="3462" y="6523"/>
                  </a:cubicBezTo>
                  <a:lnTo>
                    <a:pt x="6784" y="7776"/>
                  </a:lnTo>
                  <a:cubicBezTo>
                    <a:pt x="6832" y="7797"/>
                    <a:pt x="6884" y="7807"/>
                    <a:pt x="6937" y="7807"/>
                  </a:cubicBezTo>
                  <a:cubicBezTo>
                    <a:pt x="7081" y="7807"/>
                    <a:pt x="7228" y="7733"/>
                    <a:pt x="7301" y="7617"/>
                  </a:cubicBezTo>
                  <a:lnTo>
                    <a:pt x="10305" y="3121"/>
                  </a:lnTo>
                  <a:cubicBezTo>
                    <a:pt x="10368" y="3020"/>
                    <a:pt x="10479" y="2967"/>
                    <a:pt x="10592" y="2967"/>
                  </a:cubicBezTo>
                  <a:cubicBezTo>
                    <a:pt x="10658" y="2967"/>
                    <a:pt x="10724" y="2985"/>
                    <a:pt x="10782" y="3022"/>
                  </a:cubicBezTo>
                  <a:lnTo>
                    <a:pt x="11419" y="3419"/>
                  </a:lnTo>
                  <a:cubicBezTo>
                    <a:pt x="11465" y="3448"/>
                    <a:pt x="11508" y="3462"/>
                    <a:pt x="11546" y="3462"/>
                  </a:cubicBezTo>
                  <a:cubicBezTo>
                    <a:pt x="11636" y="3462"/>
                    <a:pt x="11692" y="3381"/>
                    <a:pt x="11678" y="3240"/>
                  </a:cubicBezTo>
                  <a:lnTo>
                    <a:pt x="11399" y="256"/>
                  </a:lnTo>
                  <a:cubicBezTo>
                    <a:pt x="11383" y="96"/>
                    <a:pt x="11277" y="1"/>
                    <a:pt x="11142" y="1"/>
                  </a:cubicBezTo>
                  <a:close/>
                </a:path>
              </a:pathLst>
            </a:custGeom>
            <a:solidFill>
              <a:schemeClr val="accent6"/>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grpSp>
      <p:grpSp>
        <p:nvGrpSpPr>
          <p:cNvPr id="746" name="Google Shape;746;p22"/>
          <p:cNvGrpSpPr/>
          <p:nvPr/>
        </p:nvGrpSpPr>
        <p:grpSpPr>
          <a:xfrm>
            <a:off x="8169792" y="4233908"/>
            <a:ext cx="379915" cy="246991"/>
            <a:chOff x="5563987" y="2907726"/>
            <a:chExt cx="284936" cy="185243"/>
          </a:xfrm>
        </p:grpSpPr>
        <p:sp>
          <p:nvSpPr>
            <p:cNvPr id="747" name="Google Shape;747;p22"/>
            <p:cNvSpPr/>
            <p:nvPr/>
          </p:nvSpPr>
          <p:spPr>
            <a:xfrm>
              <a:off x="5563987" y="2938336"/>
              <a:ext cx="284936" cy="154633"/>
            </a:xfrm>
            <a:custGeom>
              <a:avLst/>
              <a:gdLst/>
              <a:ahLst/>
              <a:cxnLst/>
              <a:rect l="l" t="t" r="r" b="b"/>
              <a:pathLst>
                <a:path w="15974" h="8669" extrusionOk="0">
                  <a:moveTo>
                    <a:pt x="15924" y="1"/>
                  </a:moveTo>
                  <a:cubicBezTo>
                    <a:pt x="15914" y="1"/>
                    <a:pt x="15904" y="6"/>
                    <a:pt x="15894" y="16"/>
                  </a:cubicBezTo>
                  <a:lnTo>
                    <a:pt x="8136" y="5864"/>
                  </a:lnTo>
                  <a:cubicBezTo>
                    <a:pt x="8126" y="5874"/>
                    <a:pt x="8111" y="5879"/>
                    <a:pt x="8096" y="5879"/>
                  </a:cubicBezTo>
                  <a:cubicBezTo>
                    <a:pt x="8081" y="5879"/>
                    <a:pt x="8067" y="5874"/>
                    <a:pt x="8057" y="5864"/>
                  </a:cubicBezTo>
                  <a:lnTo>
                    <a:pt x="219" y="55"/>
                  </a:lnTo>
                  <a:cubicBezTo>
                    <a:pt x="205" y="41"/>
                    <a:pt x="161" y="27"/>
                    <a:pt x="129" y="27"/>
                  </a:cubicBezTo>
                  <a:cubicBezTo>
                    <a:pt x="116" y="27"/>
                    <a:pt x="105" y="30"/>
                    <a:pt x="100" y="35"/>
                  </a:cubicBezTo>
                  <a:cubicBezTo>
                    <a:pt x="80" y="55"/>
                    <a:pt x="0" y="75"/>
                    <a:pt x="0" y="115"/>
                  </a:cubicBezTo>
                  <a:lnTo>
                    <a:pt x="0" y="8311"/>
                  </a:lnTo>
                  <a:cubicBezTo>
                    <a:pt x="0" y="8490"/>
                    <a:pt x="239" y="8669"/>
                    <a:pt x="418" y="8669"/>
                  </a:cubicBezTo>
                  <a:lnTo>
                    <a:pt x="15735" y="8669"/>
                  </a:lnTo>
                  <a:cubicBezTo>
                    <a:pt x="15914" y="8669"/>
                    <a:pt x="15954" y="8490"/>
                    <a:pt x="15954" y="8311"/>
                  </a:cubicBezTo>
                  <a:lnTo>
                    <a:pt x="15954" y="75"/>
                  </a:lnTo>
                  <a:cubicBezTo>
                    <a:pt x="15954" y="55"/>
                    <a:pt x="15974" y="16"/>
                    <a:pt x="15954" y="16"/>
                  </a:cubicBezTo>
                  <a:cubicBezTo>
                    <a:pt x="15944" y="6"/>
                    <a:pt x="15934" y="1"/>
                    <a:pt x="15924" y="1"/>
                  </a:cubicBezTo>
                  <a:close/>
                </a:path>
              </a:pathLst>
            </a:custGeom>
            <a:solidFill>
              <a:schemeClr val="accent5"/>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748" name="Google Shape;748;p22"/>
            <p:cNvSpPr/>
            <p:nvPr/>
          </p:nvSpPr>
          <p:spPr>
            <a:xfrm>
              <a:off x="5563987" y="2907726"/>
              <a:ext cx="284579" cy="98945"/>
            </a:xfrm>
            <a:custGeom>
              <a:avLst/>
              <a:gdLst/>
              <a:ahLst/>
              <a:cxnLst/>
              <a:rect l="l" t="t" r="r" b="b"/>
              <a:pathLst>
                <a:path w="15954" h="5547" extrusionOk="0">
                  <a:moveTo>
                    <a:pt x="398" y="1"/>
                  </a:moveTo>
                  <a:cubicBezTo>
                    <a:pt x="239" y="1"/>
                    <a:pt x="0" y="41"/>
                    <a:pt x="0" y="220"/>
                  </a:cubicBezTo>
                  <a:lnTo>
                    <a:pt x="0" y="359"/>
                  </a:lnTo>
                  <a:lnTo>
                    <a:pt x="7997" y="5531"/>
                  </a:lnTo>
                  <a:cubicBezTo>
                    <a:pt x="8017" y="5541"/>
                    <a:pt x="8027" y="5546"/>
                    <a:pt x="8037" y="5546"/>
                  </a:cubicBezTo>
                  <a:cubicBezTo>
                    <a:pt x="8047" y="5546"/>
                    <a:pt x="8057" y="5541"/>
                    <a:pt x="8076" y="5531"/>
                  </a:cubicBezTo>
                  <a:lnTo>
                    <a:pt x="15954" y="339"/>
                  </a:lnTo>
                  <a:lnTo>
                    <a:pt x="15954" y="220"/>
                  </a:lnTo>
                  <a:cubicBezTo>
                    <a:pt x="15954" y="41"/>
                    <a:pt x="15914" y="1"/>
                    <a:pt x="15735" y="1"/>
                  </a:cubicBezTo>
                  <a:close/>
                </a:path>
              </a:pathLst>
            </a:custGeom>
            <a:solidFill>
              <a:schemeClr val="accent5"/>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grpSp>
      <p:sp>
        <p:nvSpPr>
          <p:cNvPr id="749" name="Google Shape;749;p22"/>
          <p:cNvSpPr/>
          <p:nvPr/>
        </p:nvSpPr>
        <p:spPr>
          <a:xfrm>
            <a:off x="7570822" y="5707604"/>
            <a:ext cx="362435" cy="340316"/>
          </a:xfrm>
          <a:custGeom>
            <a:avLst/>
            <a:gdLst/>
            <a:ahLst/>
            <a:cxnLst/>
            <a:rect l="l" t="t" r="r" b="b"/>
            <a:pathLst>
              <a:path w="15239" h="14309" extrusionOk="0">
                <a:moveTo>
                  <a:pt x="7622" y="0"/>
                </a:moveTo>
                <a:cubicBezTo>
                  <a:pt x="7510" y="0"/>
                  <a:pt x="7401" y="85"/>
                  <a:pt x="7321" y="254"/>
                </a:cubicBezTo>
                <a:lnTo>
                  <a:pt x="5511" y="3914"/>
                </a:lnTo>
                <a:cubicBezTo>
                  <a:pt x="5332" y="4272"/>
                  <a:pt x="4895" y="4590"/>
                  <a:pt x="4517" y="4650"/>
                </a:cubicBezTo>
                <a:lnTo>
                  <a:pt x="458" y="5227"/>
                </a:lnTo>
                <a:cubicBezTo>
                  <a:pt x="81" y="5287"/>
                  <a:pt x="1" y="5545"/>
                  <a:pt x="279" y="5824"/>
                </a:cubicBezTo>
                <a:lnTo>
                  <a:pt x="3204" y="8668"/>
                </a:lnTo>
                <a:cubicBezTo>
                  <a:pt x="3482" y="8947"/>
                  <a:pt x="3641" y="9464"/>
                  <a:pt x="3582" y="9842"/>
                </a:cubicBezTo>
                <a:lnTo>
                  <a:pt x="2885" y="13860"/>
                </a:lnTo>
                <a:cubicBezTo>
                  <a:pt x="2842" y="14138"/>
                  <a:pt x="2948" y="14308"/>
                  <a:pt x="3141" y="14308"/>
                </a:cubicBezTo>
                <a:cubicBezTo>
                  <a:pt x="3211" y="14308"/>
                  <a:pt x="3293" y="14286"/>
                  <a:pt x="3383" y="14238"/>
                </a:cubicBezTo>
                <a:lnTo>
                  <a:pt x="7003" y="12329"/>
                </a:lnTo>
                <a:cubicBezTo>
                  <a:pt x="7172" y="12239"/>
                  <a:pt x="7396" y="12194"/>
                  <a:pt x="7620" y="12194"/>
                </a:cubicBezTo>
                <a:cubicBezTo>
                  <a:pt x="7844" y="12194"/>
                  <a:pt x="8067" y="12239"/>
                  <a:pt x="8237" y="12329"/>
                </a:cubicBezTo>
                <a:lnTo>
                  <a:pt x="11857" y="14238"/>
                </a:lnTo>
                <a:cubicBezTo>
                  <a:pt x="11947" y="14286"/>
                  <a:pt x="12028" y="14308"/>
                  <a:pt x="12098" y="14308"/>
                </a:cubicBezTo>
                <a:cubicBezTo>
                  <a:pt x="12292" y="14308"/>
                  <a:pt x="12398" y="14138"/>
                  <a:pt x="12354" y="13860"/>
                </a:cubicBezTo>
                <a:lnTo>
                  <a:pt x="11658" y="9842"/>
                </a:lnTo>
                <a:cubicBezTo>
                  <a:pt x="11598" y="9464"/>
                  <a:pt x="11777" y="8947"/>
                  <a:pt x="12036" y="8668"/>
                </a:cubicBezTo>
                <a:lnTo>
                  <a:pt x="14960" y="5824"/>
                </a:lnTo>
                <a:cubicBezTo>
                  <a:pt x="15239" y="5545"/>
                  <a:pt x="15159" y="5287"/>
                  <a:pt x="14781" y="5227"/>
                </a:cubicBezTo>
                <a:lnTo>
                  <a:pt x="10743" y="4650"/>
                </a:lnTo>
                <a:cubicBezTo>
                  <a:pt x="10345" y="4590"/>
                  <a:pt x="9908" y="4272"/>
                  <a:pt x="9728" y="3914"/>
                </a:cubicBezTo>
                <a:lnTo>
                  <a:pt x="7938" y="254"/>
                </a:lnTo>
                <a:cubicBezTo>
                  <a:pt x="7849" y="85"/>
                  <a:pt x="7734" y="0"/>
                  <a:pt x="7622" y="0"/>
                </a:cubicBezTo>
                <a:close/>
              </a:path>
            </a:pathLst>
          </a:custGeom>
          <a:solidFill>
            <a:schemeClr val="accent4"/>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750" name="Google Shape;750;p22"/>
          <p:cNvSpPr/>
          <p:nvPr/>
        </p:nvSpPr>
        <p:spPr>
          <a:xfrm>
            <a:off x="3671968" y="4182334"/>
            <a:ext cx="305664" cy="350139"/>
          </a:xfrm>
          <a:custGeom>
            <a:avLst/>
            <a:gdLst/>
            <a:ahLst/>
            <a:cxnLst/>
            <a:rect l="l" t="t" r="r" b="b"/>
            <a:pathLst>
              <a:path w="12852" h="14722" extrusionOk="0">
                <a:moveTo>
                  <a:pt x="3581" y="5113"/>
                </a:moveTo>
                <a:cubicBezTo>
                  <a:pt x="4118" y="5113"/>
                  <a:pt x="4556" y="5551"/>
                  <a:pt x="4556" y="6088"/>
                </a:cubicBezTo>
                <a:cubicBezTo>
                  <a:pt x="4556" y="6625"/>
                  <a:pt x="4118" y="7043"/>
                  <a:pt x="3581" y="7043"/>
                </a:cubicBezTo>
                <a:cubicBezTo>
                  <a:pt x="3044" y="7043"/>
                  <a:pt x="2607" y="6625"/>
                  <a:pt x="2607" y="6088"/>
                </a:cubicBezTo>
                <a:cubicBezTo>
                  <a:pt x="2607" y="5551"/>
                  <a:pt x="3044" y="5113"/>
                  <a:pt x="3581" y="5113"/>
                </a:cubicBezTo>
                <a:close/>
                <a:moveTo>
                  <a:pt x="6426" y="5113"/>
                </a:moveTo>
                <a:cubicBezTo>
                  <a:pt x="6963" y="5113"/>
                  <a:pt x="7401" y="5551"/>
                  <a:pt x="7401" y="6088"/>
                </a:cubicBezTo>
                <a:cubicBezTo>
                  <a:pt x="7401" y="6625"/>
                  <a:pt x="6963" y="7043"/>
                  <a:pt x="6426" y="7043"/>
                </a:cubicBezTo>
                <a:cubicBezTo>
                  <a:pt x="5889" y="7043"/>
                  <a:pt x="5451" y="6625"/>
                  <a:pt x="5451" y="6088"/>
                </a:cubicBezTo>
                <a:cubicBezTo>
                  <a:pt x="5451" y="5551"/>
                  <a:pt x="5889" y="5113"/>
                  <a:pt x="6426" y="5113"/>
                </a:cubicBezTo>
                <a:close/>
                <a:moveTo>
                  <a:pt x="9271" y="5113"/>
                </a:moveTo>
                <a:cubicBezTo>
                  <a:pt x="9808" y="5113"/>
                  <a:pt x="10225" y="5551"/>
                  <a:pt x="10225" y="6088"/>
                </a:cubicBezTo>
                <a:cubicBezTo>
                  <a:pt x="10225" y="6625"/>
                  <a:pt x="9808" y="7043"/>
                  <a:pt x="9271" y="7043"/>
                </a:cubicBezTo>
                <a:cubicBezTo>
                  <a:pt x="8733" y="7043"/>
                  <a:pt x="8296" y="6625"/>
                  <a:pt x="8296" y="6088"/>
                </a:cubicBezTo>
                <a:cubicBezTo>
                  <a:pt x="8296" y="5551"/>
                  <a:pt x="8733" y="5113"/>
                  <a:pt x="9271" y="5113"/>
                </a:cubicBezTo>
                <a:close/>
                <a:moveTo>
                  <a:pt x="6426" y="1"/>
                </a:moveTo>
                <a:cubicBezTo>
                  <a:pt x="2865" y="1"/>
                  <a:pt x="1" y="2507"/>
                  <a:pt x="1" y="5591"/>
                </a:cubicBezTo>
                <a:cubicBezTo>
                  <a:pt x="1" y="8674"/>
                  <a:pt x="2865" y="11181"/>
                  <a:pt x="6426" y="11181"/>
                </a:cubicBezTo>
                <a:cubicBezTo>
                  <a:pt x="6585" y="11181"/>
                  <a:pt x="6747" y="11186"/>
                  <a:pt x="6907" y="11186"/>
                </a:cubicBezTo>
                <a:cubicBezTo>
                  <a:pt x="7188" y="11186"/>
                  <a:pt x="7466" y="11170"/>
                  <a:pt x="7719" y="11081"/>
                </a:cubicBezTo>
                <a:cubicBezTo>
                  <a:pt x="7911" y="11013"/>
                  <a:pt x="8074" y="10981"/>
                  <a:pt x="8213" y="10981"/>
                </a:cubicBezTo>
                <a:cubicBezTo>
                  <a:pt x="9729" y="10981"/>
                  <a:pt x="8276" y="14722"/>
                  <a:pt x="8276" y="14722"/>
                </a:cubicBezTo>
                <a:cubicBezTo>
                  <a:pt x="8276" y="14722"/>
                  <a:pt x="10981" y="11976"/>
                  <a:pt x="12175" y="9152"/>
                </a:cubicBezTo>
                <a:cubicBezTo>
                  <a:pt x="12652" y="8018"/>
                  <a:pt x="12851" y="6804"/>
                  <a:pt x="12851" y="5591"/>
                </a:cubicBezTo>
                <a:cubicBezTo>
                  <a:pt x="12851" y="2507"/>
                  <a:pt x="9967" y="1"/>
                  <a:pt x="6426" y="1"/>
                </a:cubicBezTo>
                <a:close/>
              </a:path>
            </a:pathLst>
          </a:custGeom>
          <a:solidFill>
            <a:schemeClr val="accent1"/>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751" name="Google Shape;751;p22"/>
          <p:cNvSpPr/>
          <p:nvPr/>
        </p:nvSpPr>
        <p:spPr>
          <a:xfrm>
            <a:off x="4249720" y="5719484"/>
            <a:ext cx="360532" cy="316556"/>
          </a:xfrm>
          <a:custGeom>
            <a:avLst/>
            <a:gdLst/>
            <a:ahLst/>
            <a:cxnLst/>
            <a:rect l="l" t="t" r="r" b="b"/>
            <a:pathLst>
              <a:path w="15159" h="13310" extrusionOk="0">
                <a:moveTo>
                  <a:pt x="11299" y="1"/>
                </a:moveTo>
                <a:cubicBezTo>
                  <a:pt x="10344" y="1"/>
                  <a:pt x="9569" y="777"/>
                  <a:pt x="9569" y="1732"/>
                </a:cubicBezTo>
                <a:cubicBezTo>
                  <a:pt x="9569" y="1891"/>
                  <a:pt x="9588" y="2030"/>
                  <a:pt x="9628" y="2169"/>
                </a:cubicBezTo>
                <a:lnTo>
                  <a:pt x="6843" y="3840"/>
                </a:lnTo>
                <a:cubicBezTo>
                  <a:pt x="6147" y="2965"/>
                  <a:pt x="5073" y="2408"/>
                  <a:pt x="3859" y="2408"/>
                </a:cubicBezTo>
                <a:cubicBezTo>
                  <a:pt x="1731" y="2408"/>
                  <a:pt x="0" y="4139"/>
                  <a:pt x="0" y="6267"/>
                </a:cubicBezTo>
                <a:cubicBezTo>
                  <a:pt x="0" y="8396"/>
                  <a:pt x="1731" y="10106"/>
                  <a:pt x="3859" y="10106"/>
                </a:cubicBezTo>
                <a:cubicBezTo>
                  <a:pt x="5152" y="10106"/>
                  <a:pt x="6286" y="9470"/>
                  <a:pt x="6982" y="8515"/>
                </a:cubicBezTo>
                <a:lnTo>
                  <a:pt x="10583" y="10405"/>
                </a:lnTo>
                <a:cubicBezTo>
                  <a:pt x="10523" y="10584"/>
                  <a:pt x="10503" y="10783"/>
                  <a:pt x="10503" y="10982"/>
                </a:cubicBezTo>
                <a:cubicBezTo>
                  <a:pt x="10503" y="12255"/>
                  <a:pt x="11538" y="13309"/>
                  <a:pt x="12831" y="13309"/>
                </a:cubicBezTo>
                <a:cubicBezTo>
                  <a:pt x="14124" y="13309"/>
                  <a:pt x="15158" y="12255"/>
                  <a:pt x="15158" y="10982"/>
                </a:cubicBezTo>
                <a:cubicBezTo>
                  <a:pt x="15158" y="9689"/>
                  <a:pt x="14124" y="8654"/>
                  <a:pt x="12831" y="8654"/>
                </a:cubicBezTo>
                <a:cubicBezTo>
                  <a:pt x="12135" y="8654"/>
                  <a:pt x="11498" y="8972"/>
                  <a:pt x="11080" y="9450"/>
                </a:cubicBezTo>
                <a:lnTo>
                  <a:pt x="7480" y="7560"/>
                </a:lnTo>
                <a:cubicBezTo>
                  <a:pt x="7619" y="7162"/>
                  <a:pt x="7719" y="6705"/>
                  <a:pt x="7719" y="6267"/>
                </a:cubicBezTo>
                <a:cubicBezTo>
                  <a:pt x="7719" y="5710"/>
                  <a:pt x="7599" y="5213"/>
                  <a:pt x="7400" y="4755"/>
                </a:cubicBezTo>
                <a:lnTo>
                  <a:pt x="10205" y="3064"/>
                </a:lnTo>
                <a:cubicBezTo>
                  <a:pt x="10503" y="3303"/>
                  <a:pt x="10881" y="3462"/>
                  <a:pt x="11299" y="3462"/>
                </a:cubicBezTo>
                <a:cubicBezTo>
                  <a:pt x="12254" y="3462"/>
                  <a:pt x="13030" y="2686"/>
                  <a:pt x="13030" y="1732"/>
                </a:cubicBezTo>
                <a:cubicBezTo>
                  <a:pt x="13030" y="777"/>
                  <a:pt x="12254" y="1"/>
                  <a:pt x="11299" y="1"/>
                </a:cubicBezTo>
                <a:close/>
              </a:path>
            </a:pathLst>
          </a:custGeom>
          <a:solidFill>
            <a:schemeClr val="accent3"/>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grpSp>
        <p:nvGrpSpPr>
          <p:cNvPr id="752" name="Google Shape;752;p22"/>
          <p:cNvGrpSpPr/>
          <p:nvPr/>
        </p:nvGrpSpPr>
        <p:grpSpPr>
          <a:xfrm>
            <a:off x="4283789" y="2679499"/>
            <a:ext cx="292392" cy="319843"/>
            <a:chOff x="4042044" y="2093722"/>
            <a:chExt cx="219294" cy="239882"/>
          </a:xfrm>
        </p:grpSpPr>
        <p:sp>
          <p:nvSpPr>
            <p:cNvPr id="753" name="Google Shape;753;p22"/>
            <p:cNvSpPr/>
            <p:nvPr/>
          </p:nvSpPr>
          <p:spPr>
            <a:xfrm>
              <a:off x="4089582" y="2093722"/>
              <a:ext cx="124220" cy="124559"/>
            </a:xfrm>
            <a:custGeom>
              <a:avLst/>
              <a:gdLst/>
              <a:ahLst/>
              <a:cxnLst/>
              <a:rect l="l" t="t" r="r" b="b"/>
              <a:pathLst>
                <a:path w="6964" h="6983" extrusionOk="0">
                  <a:moveTo>
                    <a:pt x="3482" y="0"/>
                  </a:moveTo>
                  <a:cubicBezTo>
                    <a:pt x="1553" y="0"/>
                    <a:pt x="1" y="1572"/>
                    <a:pt x="1" y="3501"/>
                  </a:cubicBezTo>
                  <a:cubicBezTo>
                    <a:pt x="1" y="5411"/>
                    <a:pt x="1553" y="6982"/>
                    <a:pt x="3482" y="6982"/>
                  </a:cubicBezTo>
                  <a:cubicBezTo>
                    <a:pt x="5392" y="6982"/>
                    <a:pt x="6963" y="5411"/>
                    <a:pt x="6963" y="3501"/>
                  </a:cubicBezTo>
                  <a:cubicBezTo>
                    <a:pt x="6963" y="1572"/>
                    <a:pt x="5392" y="0"/>
                    <a:pt x="3482" y="0"/>
                  </a:cubicBezTo>
                  <a:close/>
                </a:path>
              </a:pathLst>
            </a:custGeom>
            <a:solidFill>
              <a:schemeClr val="accent2"/>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754" name="Google Shape;754;p22"/>
            <p:cNvSpPr/>
            <p:nvPr/>
          </p:nvSpPr>
          <p:spPr>
            <a:xfrm>
              <a:off x="4042044" y="2206905"/>
              <a:ext cx="219294" cy="126700"/>
            </a:xfrm>
            <a:custGeom>
              <a:avLst/>
              <a:gdLst/>
              <a:ahLst/>
              <a:cxnLst/>
              <a:rect l="l" t="t" r="r" b="b"/>
              <a:pathLst>
                <a:path w="12294" h="7103" extrusionOk="0">
                  <a:moveTo>
                    <a:pt x="2865" y="1"/>
                  </a:moveTo>
                  <a:cubicBezTo>
                    <a:pt x="1273" y="1"/>
                    <a:pt x="0" y="1294"/>
                    <a:pt x="0" y="2865"/>
                  </a:cubicBezTo>
                  <a:lnTo>
                    <a:pt x="0" y="7102"/>
                  </a:lnTo>
                  <a:lnTo>
                    <a:pt x="2109" y="7102"/>
                  </a:lnTo>
                  <a:lnTo>
                    <a:pt x="2109" y="4735"/>
                  </a:lnTo>
                  <a:cubicBezTo>
                    <a:pt x="2109" y="4576"/>
                    <a:pt x="2248" y="4437"/>
                    <a:pt x="2427" y="4437"/>
                  </a:cubicBezTo>
                  <a:cubicBezTo>
                    <a:pt x="2586" y="4437"/>
                    <a:pt x="2726" y="4576"/>
                    <a:pt x="2726" y="4735"/>
                  </a:cubicBezTo>
                  <a:lnTo>
                    <a:pt x="2726" y="7102"/>
                  </a:lnTo>
                  <a:lnTo>
                    <a:pt x="9549" y="7102"/>
                  </a:lnTo>
                  <a:lnTo>
                    <a:pt x="9549" y="4735"/>
                  </a:lnTo>
                  <a:cubicBezTo>
                    <a:pt x="9549" y="4576"/>
                    <a:pt x="9688" y="4437"/>
                    <a:pt x="9847" y="4437"/>
                  </a:cubicBezTo>
                  <a:cubicBezTo>
                    <a:pt x="10026" y="4437"/>
                    <a:pt x="10165" y="4576"/>
                    <a:pt x="10165" y="4735"/>
                  </a:cubicBezTo>
                  <a:lnTo>
                    <a:pt x="10165" y="7102"/>
                  </a:lnTo>
                  <a:lnTo>
                    <a:pt x="12294" y="7102"/>
                  </a:lnTo>
                  <a:lnTo>
                    <a:pt x="12294" y="2865"/>
                  </a:lnTo>
                  <a:cubicBezTo>
                    <a:pt x="12294" y="1294"/>
                    <a:pt x="11001" y="1"/>
                    <a:pt x="9429" y="1"/>
                  </a:cubicBezTo>
                  <a:lnTo>
                    <a:pt x="9350" y="1"/>
                  </a:lnTo>
                  <a:cubicBezTo>
                    <a:pt x="8574" y="916"/>
                    <a:pt x="7420" y="1493"/>
                    <a:pt x="6147" y="1493"/>
                  </a:cubicBezTo>
                  <a:cubicBezTo>
                    <a:pt x="4854" y="1493"/>
                    <a:pt x="3700" y="916"/>
                    <a:pt x="2925" y="1"/>
                  </a:cubicBezTo>
                  <a:close/>
                </a:path>
              </a:pathLst>
            </a:custGeom>
            <a:solidFill>
              <a:schemeClr val="accent2"/>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grpSp>
      <p:sp>
        <p:nvSpPr>
          <p:cNvPr id="76" name="Başlık 1">
            <a:extLst>
              <a:ext uri="{FF2B5EF4-FFF2-40B4-BE49-F238E27FC236}">
                <a16:creationId xmlns:a16="http://schemas.microsoft.com/office/drawing/2014/main" id="{3197343A-D15F-8B40-9540-9F9912D26545}"/>
              </a:ext>
            </a:extLst>
          </p:cNvPr>
          <p:cNvSpPr>
            <a:spLocks noGrp="1"/>
          </p:cNvSpPr>
          <p:nvPr>
            <p:ph type="title"/>
          </p:nvPr>
        </p:nvSpPr>
        <p:spPr/>
        <p:txBody>
          <a:bodyPr/>
          <a:lstStyle/>
          <a:p>
            <a:pPr algn="ctr"/>
            <a:r>
              <a:rPr lang="tr-TR" sz="3600" b="1" cap="none" dirty="0">
                <a:solidFill>
                  <a:prstClr val="white"/>
                </a:solidFill>
                <a:latin typeface="Tahoma" panose="020B0604030504040204" pitchFamily="34" charset="0"/>
                <a:ea typeface="Tahoma" panose="020B0604030504040204" pitchFamily="34" charset="0"/>
                <a:cs typeface="Tahoma" panose="020B0604030504040204" pitchFamily="34" charset="0"/>
              </a:rPr>
              <a:t>Edimsel Koşullanma (devam)</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94"/>
        <p:cNvGrpSpPr/>
        <p:nvPr/>
      </p:nvGrpSpPr>
      <p:grpSpPr>
        <a:xfrm>
          <a:off x="0" y="0"/>
          <a:ext cx="0" cy="0"/>
          <a:chOff x="0" y="0"/>
          <a:chExt cx="0" cy="0"/>
        </a:xfrm>
      </p:grpSpPr>
      <p:grpSp>
        <p:nvGrpSpPr>
          <p:cNvPr id="1595" name="Google Shape;1595;p37"/>
          <p:cNvGrpSpPr/>
          <p:nvPr/>
        </p:nvGrpSpPr>
        <p:grpSpPr>
          <a:xfrm>
            <a:off x="528473" y="1924641"/>
            <a:ext cx="10972933" cy="4824100"/>
            <a:chOff x="457150" y="1116500"/>
            <a:chExt cx="8229700" cy="3618075"/>
          </a:xfrm>
        </p:grpSpPr>
        <p:grpSp>
          <p:nvGrpSpPr>
            <p:cNvPr id="1596" name="Google Shape;1596;p37"/>
            <p:cNvGrpSpPr/>
            <p:nvPr/>
          </p:nvGrpSpPr>
          <p:grpSpPr>
            <a:xfrm>
              <a:off x="5282877" y="1116500"/>
              <a:ext cx="3403973" cy="3618075"/>
              <a:chOff x="5282827" y="1116500"/>
              <a:chExt cx="3403973" cy="3618075"/>
            </a:xfrm>
          </p:grpSpPr>
          <p:sp>
            <p:nvSpPr>
              <p:cNvPr id="1597" name="Google Shape;1597;p37"/>
              <p:cNvSpPr/>
              <p:nvPr/>
            </p:nvSpPr>
            <p:spPr>
              <a:xfrm>
                <a:off x="5572500" y="1116500"/>
                <a:ext cx="3114300" cy="715200"/>
              </a:xfrm>
              <a:prstGeom prst="rect">
                <a:avLst/>
              </a:prstGeom>
              <a:solidFill>
                <a:srgbClr val="F3F3F3"/>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598" name="Google Shape;1598;p37"/>
              <p:cNvSpPr/>
              <p:nvPr/>
            </p:nvSpPr>
            <p:spPr>
              <a:xfrm>
                <a:off x="5572500" y="2084125"/>
                <a:ext cx="3114300" cy="715200"/>
              </a:xfrm>
              <a:prstGeom prst="rect">
                <a:avLst/>
              </a:prstGeom>
              <a:solidFill>
                <a:srgbClr val="F3F3F3"/>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599" name="Google Shape;1599;p37"/>
              <p:cNvSpPr/>
              <p:nvPr/>
            </p:nvSpPr>
            <p:spPr>
              <a:xfrm>
                <a:off x="5572500" y="3051750"/>
                <a:ext cx="3114300" cy="715200"/>
              </a:xfrm>
              <a:prstGeom prst="rect">
                <a:avLst/>
              </a:prstGeom>
              <a:solidFill>
                <a:srgbClr val="F3F3F3"/>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600" name="Google Shape;1600;p37"/>
              <p:cNvSpPr/>
              <p:nvPr/>
            </p:nvSpPr>
            <p:spPr>
              <a:xfrm>
                <a:off x="5572500" y="4019375"/>
                <a:ext cx="3114300" cy="715200"/>
              </a:xfrm>
              <a:prstGeom prst="rect">
                <a:avLst/>
              </a:prstGeom>
              <a:solidFill>
                <a:srgbClr val="F3F3F3"/>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602" name="Google Shape;1602;p37"/>
              <p:cNvSpPr txBox="1"/>
              <p:nvPr/>
            </p:nvSpPr>
            <p:spPr>
              <a:xfrm flipH="1">
                <a:off x="5670314" y="1352515"/>
                <a:ext cx="2297979" cy="251400"/>
              </a:xfrm>
              <a:prstGeom prst="rect">
                <a:avLst/>
              </a:prstGeom>
              <a:noFill/>
              <a:ln>
                <a:noFill/>
              </a:ln>
            </p:spPr>
            <p:txBody>
              <a:bodyPr spcFirstLastPara="1" wrap="square" lIns="121900" tIns="121900" rIns="121900" bIns="121900" anchor="ctr" anchorCtr="0">
                <a:noAutofit/>
              </a:bodyPr>
              <a:lstStyle/>
              <a:p>
                <a:r>
                  <a:rPr lang="en" dirty="0" err="1">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Oyuncak</a:t>
                </a:r>
                <a:r>
                  <a:rPr lang="en"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seçimi;dinleme</a:t>
                </a:r>
                <a:r>
                  <a:rPr lang="en"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anlama</a:t>
                </a:r>
                <a:r>
                  <a:rPr lang="en"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ve</a:t>
                </a:r>
                <a:r>
                  <a:rPr lang="en"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konuşmayı</a:t>
                </a:r>
                <a:r>
                  <a:rPr lang="en"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desteklemeli</a:t>
                </a:r>
                <a:endParaRPr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endParaRPr>
              </a:p>
            </p:txBody>
          </p:sp>
          <p:sp>
            <p:nvSpPr>
              <p:cNvPr id="1605" name="Google Shape;1605;p37"/>
              <p:cNvSpPr txBox="1"/>
              <p:nvPr/>
            </p:nvSpPr>
            <p:spPr>
              <a:xfrm flipH="1">
                <a:off x="5670314" y="2327633"/>
                <a:ext cx="2297979" cy="251400"/>
              </a:xfrm>
              <a:prstGeom prst="rect">
                <a:avLst/>
              </a:prstGeom>
              <a:noFill/>
              <a:ln>
                <a:noFill/>
              </a:ln>
            </p:spPr>
            <p:txBody>
              <a:bodyPr spcFirstLastPara="1" wrap="square" lIns="121900" tIns="121900" rIns="121900" bIns="121900" anchor="ctr" anchorCtr="0">
                <a:noAutofit/>
              </a:bodyPr>
              <a:lstStyle/>
              <a:p>
                <a:r>
                  <a:rPr lang="en" dirty="0" err="1">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Etkinliklerde</a:t>
                </a:r>
                <a:r>
                  <a:rPr lang="en"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çocuğun</a:t>
                </a:r>
                <a:r>
                  <a:rPr lang="en"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konuşmasına</a:t>
                </a:r>
                <a:r>
                  <a:rPr lang="en"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ve</a:t>
                </a:r>
                <a:r>
                  <a:rPr lang="en"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dinlemesine</a:t>
                </a:r>
                <a:r>
                  <a:rPr lang="en"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fırsat</a:t>
                </a:r>
                <a:r>
                  <a:rPr lang="en"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verin</a:t>
                </a:r>
                <a:endParaRPr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endParaRPr>
              </a:p>
            </p:txBody>
          </p:sp>
          <p:sp>
            <p:nvSpPr>
              <p:cNvPr id="1608" name="Google Shape;1608;p37"/>
              <p:cNvSpPr txBox="1"/>
              <p:nvPr/>
            </p:nvSpPr>
            <p:spPr>
              <a:xfrm flipH="1">
                <a:off x="5679924" y="3294597"/>
                <a:ext cx="2297979" cy="251400"/>
              </a:xfrm>
              <a:prstGeom prst="rect">
                <a:avLst/>
              </a:prstGeom>
              <a:noFill/>
              <a:ln>
                <a:noFill/>
              </a:ln>
            </p:spPr>
            <p:txBody>
              <a:bodyPr spcFirstLastPara="1" wrap="square" lIns="121900" tIns="121900" rIns="121900" bIns="121900" anchor="ctr" anchorCtr="0">
                <a:noAutofit/>
              </a:bodyPr>
              <a:lstStyle/>
              <a:p>
                <a:r>
                  <a:rPr lang="en" dirty="0" err="1">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Teknolojik</a:t>
                </a:r>
                <a:r>
                  <a:rPr lang="en"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araçlar</a:t>
                </a:r>
                <a:r>
                  <a:rPr lang="en"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amacına</a:t>
                </a:r>
                <a:r>
                  <a:rPr lang="en"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uygun</a:t>
                </a:r>
                <a:r>
                  <a:rPr lang="en"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biçimde</a:t>
                </a:r>
                <a:r>
                  <a:rPr lang="en"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kullanın</a:t>
                </a:r>
                <a:endParaRPr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endParaRPr>
              </a:p>
            </p:txBody>
          </p:sp>
          <p:sp>
            <p:nvSpPr>
              <p:cNvPr id="1611" name="Google Shape;1611;p37"/>
              <p:cNvSpPr txBox="1"/>
              <p:nvPr/>
            </p:nvSpPr>
            <p:spPr>
              <a:xfrm flipH="1">
                <a:off x="5670314" y="4208160"/>
                <a:ext cx="2297979" cy="251400"/>
              </a:xfrm>
              <a:prstGeom prst="rect">
                <a:avLst/>
              </a:prstGeom>
              <a:noFill/>
              <a:ln>
                <a:noFill/>
              </a:ln>
            </p:spPr>
            <p:txBody>
              <a:bodyPr spcFirstLastPara="1" wrap="square" lIns="121900" tIns="121900" rIns="121900" bIns="121900" anchor="ctr" anchorCtr="0">
                <a:noAutofit/>
              </a:bodyPr>
              <a:lstStyle/>
              <a:p>
                <a:r>
                  <a:rPr lang="en" dirty="0" err="1">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Olumlu</a:t>
                </a:r>
                <a:r>
                  <a:rPr lang="en"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pekiştirme</a:t>
                </a:r>
                <a:endParaRPr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endParaRPr>
              </a:p>
            </p:txBody>
          </p:sp>
          <p:cxnSp>
            <p:nvCxnSpPr>
              <p:cNvPr id="1613" name="Google Shape;1613;p37"/>
              <p:cNvCxnSpPr/>
              <p:nvPr/>
            </p:nvCxnSpPr>
            <p:spPr>
              <a:xfrm>
                <a:off x="5282827" y="2453250"/>
                <a:ext cx="303000" cy="0"/>
              </a:xfrm>
              <a:prstGeom prst="straightConnector1">
                <a:avLst/>
              </a:prstGeom>
              <a:noFill/>
              <a:ln w="19050" cap="flat" cmpd="sng">
                <a:solidFill>
                  <a:schemeClr val="accent2"/>
                </a:solidFill>
                <a:prstDash val="solid"/>
                <a:round/>
                <a:headEnd type="none" w="med" len="med"/>
                <a:tailEnd type="oval" w="med" len="med"/>
              </a:ln>
            </p:spPr>
          </p:cxnSp>
          <p:cxnSp>
            <p:nvCxnSpPr>
              <p:cNvPr id="1614" name="Google Shape;1614;p37"/>
              <p:cNvCxnSpPr/>
              <p:nvPr/>
            </p:nvCxnSpPr>
            <p:spPr>
              <a:xfrm>
                <a:off x="5282827" y="3408225"/>
                <a:ext cx="303000" cy="0"/>
              </a:xfrm>
              <a:prstGeom prst="straightConnector1">
                <a:avLst/>
              </a:prstGeom>
              <a:noFill/>
              <a:ln w="19050" cap="flat" cmpd="sng">
                <a:solidFill>
                  <a:schemeClr val="accent2"/>
                </a:solidFill>
                <a:prstDash val="solid"/>
                <a:round/>
                <a:headEnd type="none" w="med" len="med"/>
                <a:tailEnd type="oval" w="med" len="med"/>
              </a:ln>
            </p:spPr>
          </p:cxnSp>
        </p:grpSp>
        <p:sp>
          <p:nvSpPr>
            <p:cNvPr id="1615" name="Google Shape;1615;p37"/>
            <p:cNvSpPr/>
            <p:nvPr/>
          </p:nvSpPr>
          <p:spPr>
            <a:xfrm flipH="1">
              <a:off x="457150" y="1116500"/>
              <a:ext cx="3114300" cy="715200"/>
            </a:xfrm>
            <a:prstGeom prst="rect">
              <a:avLst/>
            </a:prstGeom>
            <a:solidFill>
              <a:srgbClr val="F3F3F3"/>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616" name="Google Shape;1616;p37"/>
            <p:cNvSpPr/>
            <p:nvPr/>
          </p:nvSpPr>
          <p:spPr>
            <a:xfrm flipH="1">
              <a:off x="457150" y="2084125"/>
              <a:ext cx="3114300" cy="715200"/>
            </a:xfrm>
            <a:prstGeom prst="rect">
              <a:avLst/>
            </a:prstGeom>
            <a:solidFill>
              <a:srgbClr val="F3F3F3"/>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617" name="Google Shape;1617;p37"/>
            <p:cNvSpPr/>
            <p:nvPr/>
          </p:nvSpPr>
          <p:spPr>
            <a:xfrm flipH="1">
              <a:off x="457150" y="3051750"/>
              <a:ext cx="3114300" cy="715200"/>
            </a:xfrm>
            <a:prstGeom prst="rect">
              <a:avLst/>
            </a:prstGeom>
            <a:solidFill>
              <a:srgbClr val="F3F3F3"/>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618" name="Google Shape;1618;p37"/>
            <p:cNvSpPr/>
            <p:nvPr/>
          </p:nvSpPr>
          <p:spPr>
            <a:xfrm flipH="1">
              <a:off x="457150" y="4019375"/>
              <a:ext cx="3114300" cy="715200"/>
            </a:xfrm>
            <a:prstGeom prst="rect">
              <a:avLst/>
            </a:prstGeom>
            <a:solidFill>
              <a:srgbClr val="F3F3F3"/>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620" name="Google Shape;1620;p37"/>
            <p:cNvSpPr txBox="1"/>
            <p:nvPr/>
          </p:nvSpPr>
          <p:spPr>
            <a:xfrm flipH="1">
              <a:off x="1124731" y="1373250"/>
              <a:ext cx="2297979" cy="251400"/>
            </a:xfrm>
            <a:prstGeom prst="rect">
              <a:avLst/>
            </a:prstGeom>
            <a:noFill/>
            <a:ln>
              <a:noFill/>
            </a:ln>
          </p:spPr>
          <p:txBody>
            <a:bodyPr spcFirstLastPara="1" wrap="square" lIns="121900" tIns="121900" rIns="121900" bIns="121900" anchor="ctr" anchorCtr="0">
              <a:noAutofit/>
            </a:bodyPr>
            <a:lstStyle/>
            <a:p>
              <a:pPr algn="r"/>
              <a:r>
                <a:rPr lang="en" dirty="0" err="1">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Dilin</a:t>
              </a:r>
              <a:r>
                <a:rPr lang="en"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bileşenlerinin</a:t>
              </a:r>
              <a:r>
                <a:rPr lang="en"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kullanımına</a:t>
              </a:r>
              <a:r>
                <a:rPr lang="en"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doğru</a:t>
              </a:r>
              <a:r>
                <a:rPr lang="en"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ve</a:t>
              </a:r>
              <a:r>
                <a:rPr lang="en"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uygun</a:t>
              </a:r>
              <a:r>
                <a:rPr lang="en"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biçimde</a:t>
              </a:r>
              <a:r>
                <a:rPr lang="en"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 model </a:t>
              </a:r>
              <a:r>
                <a:rPr lang="en" dirty="0" err="1">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olun</a:t>
              </a:r>
              <a:endParaRPr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endParaRPr>
            </a:p>
          </p:txBody>
        </p:sp>
        <p:sp>
          <p:nvSpPr>
            <p:cNvPr id="1623" name="Google Shape;1623;p37"/>
            <p:cNvSpPr txBox="1"/>
            <p:nvPr/>
          </p:nvSpPr>
          <p:spPr>
            <a:xfrm flipH="1">
              <a:off x="972921" y="2339073"/>
              <a:ext cx="2297979" cy="251400"/>
            </a:xfrm>
            <a:prstGeom prst="rect">
              <a:avLst/>
            </a:prstGeom>
            <a:noFill/>
            <a:ln>
              <a:noFill/>
            </a:ln>
          </p:spPr>
          <p:txBody>
            <a:bodyPr spcFirstLastPara="1" wrap="square" lIns="121900" tIns="121900" rIns="121900" bIns="121900" anchor="ctr" anchorCtr="0">
              <a:noAutofit/>
            </a:bodyPr>
            <a:lstStyle/>
            <a:p>
              <a:pPr algn="r"/>
              <a:r>
                <a:rPr lang="en"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Uygun </a:t>
              </a:r>
              <a:r>
                <a:rPr lang="en" dirty="0" err="1">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dil</a:t>
              </a:r>
              <a:r>
                <a:rPr lang="en"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çıktılarını</a:t>
              </a:r>
              <a:r>
                <a:rPr lang="en"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pekiştirin</a:t>
              </a:r>
              <a:endParaRPr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endParaRPr>
            </a:p>
          </p:txBody>
        </p:sp>
        <p:sp>
          <p:nvSpPr>
            <p:cNvPr id="1626" name="Google Shape;1626;p37"/>
            <p:cNvSpPr txBox="1"/>
            <p:nvPr/>
          </p:nvSpPr>
          <p:spPr>
            <a:xfrm flipH="1">
              <a:off x="958699" y="3306364"/>
              <a:ext cx="2576375" cy="273067"/>
            </a:xfrm>
            <a:prstGeom prst="rect">
              <a:avLst/>
            </a:prstGeom>
            <a:noFill/>
            <a:ln>
              <a:noFill/>
            </a:ln>
          </p:spPr>
          <p:txBody>
            <a:bodyPr spcFirstLastPara="1" wrap="square" lIns="121900" tIns="121900" rIns="121900" bIns="121900" anchor="ctr" anchorCtr="0">
              <a:noAutofit/>
            </a:bodyPr>
            <a:lstStyle/>
            <a:p>
              <a:pPr algn="r"/>
              <a:r>
                <a:rPr lang="en" dirty="0" err="1">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Çocuğun</a:t>
              </a:r>
              <a:r>
                <a:rPr lang="en"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sözel</a:t>
              </a:r>
              <a:r>
                <a:rPr lang="en"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ya</a:t>
              </a:r>
              <a:r>
                <a:rPr lang="en"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 da </a:t>
              </a:r>
              <a:r>
                <a:rPr lang="en" dirty="0" err="1">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sözel</a:t>
              </a:r>
              <a:r>
                <a:rPr lang="en"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olmayan</a:t>
              </a:r>
              <a:r>
                <a:rPr lang="en"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iletişim</a:t>
              </a:r>
              <a:r>
                <a:rPr lang="en"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girişimlerine</a:t>
              </a:r>
              <a:r>
                <a:rPr lang="en"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uygun</a:t>
              </a:r>
              <a:r>
                <a:rPr lang="en"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tepkilerle</a:t>
              </a:r>
              <a:r>
                <a:rPr lang="en"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yanıt</a:t>
              </a:r>
              <a:r>
                <a:rPr lang="en"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verin</a:t>
              </a:r>
              <a:endParaRPr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endParaRPr>
            </a:p>
          </p:txBody>
        </p:sp>
        <p:sp>
          <p:nvSpPr>
            <p:cNvPr id="1629" name="Google Shape;1629;p37"/>
            <p:cNvSpPr txBox="1"/>
            <p:nvPr/>
          </p:nvSpPr>
          <p:spPr>
            <a:xfrm flipH="1">
              <a:off x="1091491" y="4208160"/>
              <a:ext cx="2461770" cy="276527"/>
            </a:xfrm>
            <a:prstGeom prst="rect">
              <a:avLst/>
            </a:prstGeom>
            <a:noFill/>
            <a:ln>
              <a:noFill/>
            </a:ln>
          </p:spPr>
          <p:txBody>
            <a:bodyPr spcFirstLastPara="1" wrap="square" lIns="121900" tIns="121900" rIns="121900" bIns="121900" anchor="ctr" anchorCtr="0">
              <a:noAutofit/>
            </a:bodyPr>
            <a:lstStyle/>
            <a:p>
              <a:pPr algn="r"/>
              <a:r>
                <a:rPr lang="en" dirty="0" err="1">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Dil</a:t>
              </a:r>
              <a:r>
                <a:rPr lang="en"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gelişimini</a:t>
              </a:r>
              <a:r>
                <a:rPr lang="en"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destekleyecek</a:t>
              </a:r>
              <a:r>
                <a:rPr lang="en"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çevresel</a:t>
              </a:r>
              <a:r>
                <a:rPr lang="en"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uyaranlar</a:t>
              </a:r>
              <a:r>
                <a:rPr lang="en"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düzenlemeler</a:t>
              </a:r>
              <a:r>
                <a:rPr lang="en"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rPr>
                <a:t>yapın</a:t>
              </a:r>
              <a:endParaRPr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Medium"/>
              </a:endParaRPr>
            </a:p>
          </p:txBody>
        </p:sp>
        <p:sp>
          <p:nvSpPr>
            <p:cNvPr id="1631" name="Google Shape;1631;p37"/>
            <p:cNvSpPr/>
            <p:nvPr/>
          </p:nvSpPr>
          <p:spPr>
            <a:xfrm>
              <a:off x="4010330" y="2705187"/>
              <a:ext cx="451402" cy="451108"/>
            </a:xfrm>
            <a:prstGeom prst="rect">
              <a:avLst/>
            </a:prstGeom>
            <a:noFill/>
            <a:ln w="19050"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cxnSp>
          <p:nvCxnSpPr>
            <p:cNvPr id="1632" name="Google Shape;1632;p37"/>
            <p:cNvCxnSpPr/>
            <p:nvPr/>
          </p:nvCxnSpPr>
          <p:spPr>
            <a:xfrm rot="10800000">
              <a:off x="3555000" y="2453250"/>
              <a:ext cx="323700" cy="0"/>
            </a:xfrm>
            <a:prstGeom prst="straightConnector1">
              <a:avLst/>
            </a:prstGeom>
            <a:noFill/>
            <a:ln w="19050" cap="flat" cmpd="sng">
              <a:solidFill>
                <a:schemeClr val="accent4"/>
              </a:solidFill>
              <a:prstDash val="solid"/>
              <a:round/>
              <a:headEnd type="none" w="med" len="med"/>
              <a:tailEnd type="oval" w="med" len="med"/>
            </a:ln>
          </p:spPr>
        </p:cxnSp>
        <p:cxnSp>
          <p:nvCxnSpPr>
            <p:cNvPr id="1633" name="Google Shape;1633;p37"/>
            <p:cNvCxnSpPr/>
            <p:nvPr/>
          </p:nvCxnSpPr>
          <p:spPr>
            <a:xfrm rot="10800000">
              <a:off x="3555000" y="3408225"/>
              <a:ext cx="323700" cy="0"/>
            </a:xfrm>
            <a:prstGeom prst="straightConnector1">
              <a:avLst/>
            </a:prstGeom>
            <a:noFill/>
            <a:ln w="19050" cap="flat" cmpd="sng">
              <a:solidFill>
                <a:schemeClr val="accent4"/>
              </a:solidFill>
              <a:prstDash val="solid"/>
              <a:round/>
              <a:headEnd type="none" w="med" len="med"/>
              <a:tailEnd type="oval" w="med" len="med"/>
            </a:ln>
          </p:spPr>
        </p:cxnSp>
        <p:cxnSp>
          <p:nvCxnSpPr>
            <p:cNvPr id="1634" name="Google Shape;1634;p37"/>
            <p:cNvCxnSpPr>
              <a:stCxn id="1631" idx="1"/>
            </p:cNvCxnSpPr>
            <p:nvPr/>
          </p:nvCxnSpPr>
          <p:spPr>
            <a:xfrm rot="10800000">
              <a:off x="3861530" y="2930741"/>
              <a:ext cx="148800" cy="0"/>
            </a:xfrm>
            <a:prstGeom prst="straightConnector1">
              <a:avLst/>
            </a:prstGeom>
            <a:noFill/>
            <a:ln w="19050" cap="flat" cmpd="sng">
              <a:solidFill>
                <a:schemeClr val="accent4"/>
              </a:solidFill>
              <a:prstDash val="solid"/>
              <a:round/>
              <a:headEnd type="none" w="med" len="med"/>
              <a:tailEnd type="none" w="med" len="med"/>
            </a:ln>
          </p:spPr>
        </p:cxnSp>
        <p:sp>
          <p:nvSpPr>
            <p:cNvPr id="1635" name="Google Shape;1635;p37"/>
            <p:cNvSpPr/>
            <p:nvPr/>
          </p:nvSpPr>
          <p:spPr>
            <a:xfrm>
              <a:off x="4682368" y="2699954"/>
              <a:ext cx="451402" cy="451166"/>
            </a:xfrm>
            <a:prstGeom prst="rect">
              <a:avLst/>
            </a:prstGeom>
            <a:noFill/>
            <a:ln w="1905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cxnSp>
          <p:nvCxnSpPr>
            <p:cNvPr id="1636" name="Google Shape;1636;p37"/>
            <p:cNvCxnSpPr/>
            <p:nvPr/>
          </p:nvCxnSpPr>
          <p:spPr>
            <a:xfrm>
              <a:off x="5133773" y="2925541"/>
              <a:ext cx="148800" cy="0"/>
            </a:xfrm>
            <a:prstGeom prst="straightConnector1">
              <a:avLst/>
            </a:prstGeom>
            <a:noFill/>
            <a:ln w="19050" cap="flat" cmpd="sng">
              <a:solidFill>
                <a:schemeClr val="accent2"/>
              </a:solidFill>
              <a:prstDash val="solid"/>
              <a:round/>
              <a:headEnd type="none" w="med" len="med"/>
              <a:tailEnd type="none" w="med" len="med"/>
            </a:ln>
          </p:spPr>
        </p:cxnSp>
        <p:cxnSp>
          <p:nvCxnSpPr>
            <p:cNvPr id="1637" name="Google Shape;1637;p37"/>
            <p:cNvCxnSpPr>
              <a:stCxn id="1600" idx="1"/>
              <a:endCxn id="1597" idx="1"/>
            </p:cNvCxnSpPr>
            <p:nvPr/>
          </p:nvCxnSpPr>
          <p:spPr>
            <a:xfrm rot="10800000" flipH="1">
              <a:off x="5572550" y="1474175"/>
              <a:ext cx="600" cy="2902800"/>
            </a:xfrm>
            <a:prstGeom prst="bentConnector3">
              <a:avLst>
                <a:gd name="adj1" fmla="val -46533333"/>
              </a:avLst>
            </a:prstGeom>
            <a:noFill/>
            <a:ln w="19050" cap="flat" cmpd="sng">
              <a:solidFill>
                <a:schemeClr val="accent2"/>
              </a:solidFill>
              <a:prstDash val="solid"/>
              <a:round/>
              <a:headEnd type="oval" w="med" len="med"/>
              <a:tailEnd type="oval" w="med" len="med"/>
            </a:ln>
          </p:spPr>
        </p:cxnSp>
        <p:cxnSp>
          <p:nvCxnSpPr>
            <p:cNvPr id="1638" name="Google Shape;1638;p37"/>
            <p:cNvCxnSpPr>
              <a:stCxn id="1615" idx="1"/>
              <a:endCxn id="1618" idx="1"/>
            </p:cNvCxnSpPr>
            <p:nvPr/>
          </p:nvCxnSpPr>
          <p:spPr>
            <a:xfrm>
              <a:off x="3571450" y="1474100"/>
              <a:ext cx="600" cy="2902800"/>
            </a:xfrm>
            <a:prstGeom prst="bentConnector3">
              <a:avLst>
                <a:gd name="adj1" fmla="val 50245833"/>
              </a:avLst>
            </a:prstGeom>
            <a:noFill/>
            <a:ln w="19050" cap="flat" cmpd="sng">
              <a:solidFill>
                <a:schemeClr val="accent4"/>
              </a:solidFill>
              <a:prstDash val="solid"/>
              <a:round/>
              <a:headEnd type="oval" w="med" len="med"/>
              <a:tailEnd type="oval" w="med" len="med"/>
            </a:ln>
          </p:spPr>
        </p:cxnSp>
      </p:grpSp>
      <p:sp>
        <p:nvSpPr>
          <p:cNvPr id="1639" name="Google Shape;1639;p37"/>
          <p:cNvSpPr txBox="1">
            <a:spLocks noGrp="1"/>
          </p:cNvSpPr>
          <p:nvPr>
            <p:ph type="title"/>
          </p:nvPr>
        </p:nvSpPr>
        <p:spPr>
          <a:xfrm>
            <a:off x="374360" y="1151671"/>
            <a:ext cx="11208105" cy="519600"/>
          </a:xfrm>
          <a:prstGeom prst="rect">
            <a:avLst/>
          </a:prstGeom>
        </p:spPr>
        <p:txBody>
          <a:bodyPr spcFirstLastPara="1" vert="horz" wrap="square" lIns="121900" tIns="121900" rIns="121900" bIns="121900" rtlCol="0" anchor="b" anchorCtr="0">
            <a:noAutofit/>
          </a:bodyPr>
          <a:lstStyle/>
          <a:p>
            <a:pPr algn="ctr">
              <a:spcBef>
                <a:spcPts val="0"/>
              </a:spcBef>
            </a:pPr>
            <a:r>
              <a:rPr lang="tr-TR" b="1" cap="none" dirty="0">
                <a:latin typeface="Tahoma" panose="020B0604030504040204" pitchFamily="34" charset="0"/>
                <a:ea typeface="Tahoma" panose="020B0604030504040204" pitchFamily="34" charset="0"/>
                <a:cs typeface="Tahoma" panose="020B0604030504040204" pitchFamily="34" charset="0"/>
              </a:rPr>
              <a:t>Davranışçı Yaklaşım İlkeleri Doğrultusunda Yetişkinlere Öneriler</a:t>
            </a:r>
            <a:endParaRPr dirty="0"/>
          </a:p>
        </p:txBody>
      </p:sp>
      <p:sp>
        <p:nvSpPr>
          <p:cNvPr id="1640" name="Google Shape;1640;p37"/>
          <p:cNvSpPr/>
          <p:nvPr/>
        </p:nvSpPr>
        <p:spPr>
          <a:xfrm>
            <a:off x="5433607" y="4184291"/>
            <a:ext cx="428933" cy="313049"/>
          </a:xfrm>
          <a:custGeom>
            <a:avLst/>
            <a:gdLst/>
            <a:ahLst/>
            <a:cxnLst/>
            <a:rect l="l" t="t" r="r" b="b"/>
            <a:pathLst>
              <a:path w="10014" h="7309" extrusionOk="0">
                <a:moveTo>
                  <a:pt x="8149" y="1134"/>
                </a:moveTo>
                <a:cubicBezTo>
                  <a:pt x="8294" y="1134"/>
                  <a:pt x="8439" y="1189"/>
                  <a:pt x="8549" y="1300"/>
                </a:cubicBezTo>
                <a:cubicBezTo>
                  <a:pt x="8769" y="1520"/>
                  <a:pt x="8769" y="1879"/>
                  <a:pt x="8549" y="2100"/>
                </a:cubicBezTo>
                <a:lnTo>
                  <a:pt x="4639" y="6007"/>
                </a:lnTo>
                <a:cubicBezTo>
                  <a:pt x="4527" y="6120"/>
                  <a:pt x="4377" y="6177"/>
                  <a:pt x="4227" y="6177"/>
                </a:cubicBezTo>
                <a:cubicBezTo>
                  <a:pt x="4081" y="6177"/>
                  <a:pt x="3937" y="6123"/>
                  <a:pt x="3830" y="6016"/>
                </a:cubicBezTo>
                <a:lnTo>
                  <a:pt x="1547" y="3748"/>
                </a:lnTo>
                <a:cubicBezTo>
                  <a:pt x="1296" y="3534"/>
                  <a:pt x="1281" y="3151"/>
                  <a:pt x="1514" y="2918"/>
                </a:cubicBezTo>
                <a:cubicBezTo>
                  <a:pt x="1626" y="2806"/>
                  <a:pt x="1771" y="2750"/>
                  <a:pt x="1916" y="2750"/>
                </a:cubicBezTo>
                <a:cubicBezTo>
                  <a:pt x="2074" y="2750"/>
                  <a:pt x="2232" y="2817"/>
                  <a:pt x="2344" y="2948"/>
                </a:cubicBezTo>
                <a:lnTo>
                  <a:pt x="3784" y="4388"/>
                </a:lnTo>
                <a:cubicBezTo>
                  <a:pt x="3793" y="4401"/>
                  <a:pt x="3805" y="4410"/>
                  <a:pt x="3817" y="4419"/>
                </a:cubicBezTo>
                <a:cubicBezTo>
                  <a:pt x="3817" y="4422"/>
                  <a:pt x="3820" y="4422"/>
                  <a:pt x="3823" y="4425"/>
                </a:cubicBezTo>
                <a:cubicBezTo>
                  <a:pt x="3934" y="4535"/>
                  <a:pt x="4078" y="4590"/>
                  <a:pt x="4222" y="4590"/>
                </a:cubicBezTo>
                <a:cubicBezTo>
                  <a:pt x="4367" y="4590"/>
                  <a:pt x="4512" y="4535"/>
                  <a:pt x="4624" y="4425"/>
                </a:cubicBezTo>
                <a:lnTo>
                  <a:pt x="7749" y="1300"/>
                </a:lnTo>
                <a:cubicBezTo>
                  <a:pt x="7859" y="1189"/>
                  <a:pt x="8004" y="1134"/>
                  <a:pt x="8149" y="1134"/>
                </a:cubicBezTo>
                <a:close/>
                <a:moveTo>
                  <a:pt x="8146" y="1"/>
                </a:moveTo>
                <a:cubicBezTo>
                  <a:pt x="7712" y="1"/>
                  <a:pt x="7279" y="166"/>
                  <a:pt x="6949" y="496"/>
                </a:cubicBezTo>
                <a:lnTo>
                  <a:pt x="6946" y="496"/>
                </a:lnTo>
                <a:lnTo>
                  <a:pt x="4219" y="3223"/>
                </a:lnTo>
                <a:lnTo>
                  <a:pt x="3144" y="2148"/>
                </a:lnTo>
                <a:cubicBezTo>
                  <a:pt x="2808" y="1779"/>
                  <a:pt x="2348" y="1594"/>
                  <a:pt x="1887" y="1594"/>
                </a:cubicBezTo>
                <a:cubicBezTo>
                  <a:pt x="1453" y="1594"/>
                  <a:pt x="1019" y="1758"/>
                  <a:pt x="686" y="2091"/>
                </a:cubicBezTo>
                <a:cubicBezTo>
                  <a:pt x="1" y="2776"/>
                  <a:pt x="28" y="3896"/>
                  <a:pt x="747" y="4549"/>
                </a:cubicBezTo>
                <a:lnTo>
                  <a:pt x="3029" y="6819"/>
                </a:lnTo>
                <a:cubicBezTo>
                  <a:pt x="3344" y="7131"/>
                  <a:pt x="3768" y="7308"/>
                  <a:pt x="4214" y="7308"/>
                </a:cubicBezTo>
                <a:cubicBezTo>
                  <a:pt x="4218" y="7308"/>
                  <a:pt x="4221" y="7308"/>
                  <a:pt x="4225" y="7308"/>
                </a:cubicBezTo>
                <a:cubicBezTo>
                  <a:pt x="4678" y="7308"/>
                  <a:pt x="5116" y="7127"/>
                  <a:pt x="5439" y="6807"/>
                </a:cubicBezTo>
                <a:lnTo>
                  <a:pt x="9349" y="2900"/>
                </a:lnTo>
                <a:cubicBezTo>
                  <a:pt x="10013" y="2236"/>
                  <a:pt x="10013" y="1161"/>
                  <a:pt x="9349" y="499"/>
                </a:cubicBezTo>
                <a:cubicBezTo>
                  <a:pt x="9017" y="167"/>
                  <a:pt x="8581" y="1"/>
                  <a:pt x="8146" y="1"/>
                </a:cubicBezTo>
                <a:close/>
              </a:path>
            </a:pathLst>
          </a:custGeom>
          <a:solidFill>
            <a:schemeClr val="accent4"/>
          </a:solidFill>
          <a:ln>
            <a:noFill/>
          </a:ln>
        </p:spPr>
        <p:txBody>
          <a:bodyPr spcFirstLastPara="1" wrap="square" lIns="121900" tIns="121900" rIns="121900" bIns="121900" anchor="ctr" anchorCtr="0">
            <a:noAutofit/>
          </a:bodyPr>
          <a:lstStyle/>
          <a:p>
            <a:endParaRPr>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sp>
        <p:nvSpPr>
          <p:cNvPr id="1642" name="Google Shape;1642;p37"/>
          <p:cNvSpPr/>
          <p:nvPr/>
        </p:nvSpPr>
        <p:spPr>
          <a:xfrm flipH="1">
            <a:off x="759571" y="4752941"/>
            <a:ext cx="403965" cy="453605"/>
          </a:xfrm>
          <a:custGeom>
            <a:avLst/>
            <a:gdLst/>
            <a:ahLst/>
            <a:cxnLst/>
            <a:rect l="l" t="t" r="r" b="b"/>
            <a:pathLst>
              <a:path w="17212" h="19327" extrusionOk="0">
                <a:moveTo>
                  <a:pt x="15400" y="1132"/>
                </a:moveTo>
                <a:cubicBezTo>
                  <a:pt x="15714" y="1132"/>
                  <a:pt x="15965" y="1386"/>
                  <a:pt x="15965" y="1700"/>
                </a:cubicBezTo>
                <a:cubicBezTo>
                  <a:pt x="15965" y="2011"/>
                  <a:pt x="15714" y="2265"/>
                  <a:pt x="15400" y="2265"/>
                </a:cubicBezTo>
                <a:lnTo>
                  <a:pt x="1813" y="2265"/>
                </a:lnTo>
                <a:cubicBezTo>
                  <a:pt x="1499" y="2265"/>
                  <a:pt x="1248" y="2011"/>
                  <a:pt x="1248" y="1700"/>
                </a:cubicBezTo>
                <a:cubicBezTo>
                  <a:pt x="1248" y="1386"/>
                  <a:pt x="1499" y="1132"/>
                  <a:pt x="1813" y="1132"/>
                </a:cubicBezTo>
                <a:close/>
                <a:moveTo>
                  <a:pt x="14835" y="3397"/>
                </a:moveTo>
                <a:lnTo>
                  <a:pt x="14835" y="10230"/>
                </a:lnTo>
                <a:lnTo>
                  <a:pt x="2380" y="10230"/>
                </a:lnTo>
                <a:lnTo>
                  <a:pt x="2380" y="3397"/>
                </a:lnTo>
                <a:close/>
                <a:moveTo>
                  <a:pt x="15400" y="11362"/>
                </a:moveTo>
                <a:cubicBezTo>
                  <a:pt x="15714" y="11362"/>
                  <a:pt x="15965" y="11613"/>
                  <a:pt x="15965" y="11927"/>
                </a:cubicBezTo>
                <a:cubicBezTo>
                  <a:pt x="15965" y="12241"/>
                  <a:pt x="15714" y="12495"/>
                  <a:pt x="15400" y="12495"/>
                </a:cubicBezTo>
                <a:lnTo>
                  <a:pt x="1813" y="12495"/>
                </a:lnTo>
                <a:cubicBezTo>
                  <a:pt x="1499" y="12495"/>
                  <a:pt x="1248" y="12241"/>
                  <a:pt x="1248" y="11927"/>
                </a:cubicBezTo>
                <a:cubicBezTo>
                  <a:pt x="1248" y="11613"/>
                  <a:pt x="1499" y="11362"/>
                  <a:pt x="1813" y="11362"/>
                </a:cubicBezTo>
                <a:close/>
                <a:moveTo>
                  <a:pt x="1813" y="0"/>
                </a:moveTo>
                <a:cubicBezTo>
                  <a:pt x="985" y="0"/>
                  <a:pt x="279" y="595"/>
                  <a:pt x="140" y="1410"/>
                </a:cubicBezTo>
                <a:cubicBezTo>
                  <a:pt x="1" y="2226"/>
                  <a:pt x="466" y="3023"/>
                  <a:pt x="1248" y="3300"/>
                </a:cubicBezTo>
                <a:lnTo>
                  <a:pt x="1248" y="10327"/>
                </a:lnTo>
                <a:cubicBezTo>
                  <a:pt x="569" y="10565"/>
                  <a:pt x="116" y="11208"/>
                  <a:pt x="116" y="11927"/>
                </a:cubicBezTo>
                <a:cubicBezTo>
                  <a:pt x="116" y="12866"/>
                  <a:pt x="874" y="13624"/>
                  <a:pt x="1813" y="13627"/>
                </a:cubicBezTo>
                <a:lnTo>
                  <a:pt x="6774" y="13627"/>
                </a:lnTo>
                <a:lnTo>
                  <a:pt x="2522" y="18383"/>
                </a:lnTo>
                <a:cubicBezTo>
                  <a:pt x="2311" y="18615"/>
                  <a:pt x="2332" y="18974"/>
                  <a:pt x="2564" y="19183"/>
                </a:cubicBezTo>
                <a:cubicBezTo>
                  <a:pt x="2673" y="19279"/>
                  <a:pt x="2809" y="19326"/>
                  <a:pt x="2943" y="19326"/>
                </a:cubicBezTo>
                <a:cubicBezTo>
                  <a:pt x="3100" y="19326"/>
                  <a:pt x="3256" y="19262"/>
                  <a:pt x="3368" y="19137"/>
                </a:cubicBezTo>
                <a:lnTo>
                  <a:pt x="8042" y="13908"/>
                </a:lnTo>
                <a:lnTo>
                  <a:pt x="8042" y="18760"/>
                </a:lnTo>
                <a:cubicBezTo>
                  <a:pt x="8042" y="19071"/>
                  <a:pt x="8292" y="19325"/>
                  <a:pt x="8606" y="19325"/>
                </a:cubicBezTo>
                <a:cubicBezTo>
                  <a:pt x="8920" y="19325"/>
                  <a:pt x="9174" y="19071"/>
                  <a:pt x="9174" y="18760"/>
                </a:cubicBezTo>
                <a:lnTo>
                  <a:pt x="9174" y="13908"/>
                </a:lnTo>
                <a:lnTo>
                  <a:pt x="13845" y="19137"/>
                </a:lnTo>
                <a:cubicBezTo>
                  <a:pt x="13956" y="19260"/>
                  <a:pt x="14109" y="19322"/>
                  <a:pt x="14263" y="19322"/>
                </a:cubicBezTo>
                <a:cubicBezTo>
                  <a:pt x="14398" y="19322"/>
                  <a:pt x="14534" y="19274"/>
                  <a:pt x="14642" y="19177"/>
                </a:cubicBezTo>
                <a:cubicBezTo>
                  <a:pt x="14875" y="18971"/>
                  <a:pt x="14896" y="18615"/>
                  <a:pt x="14691" y="18383"/>
                </a:cubicBezTo>
                <a:lnTo>
                  <a:pt x="10439" y="13627"/>
                </a:lnTo>
                <a:lnTo>
                  <a:pt x="15400" y="13627"/>
                </a:lnTo>
                <a:cubicBezTo>
                  <a:pt x="16227" y="13624"/>
                  <a:pt x="16934" y="13029"/>
                  <a:pt x="17073" y="12214"/>
                </a:cubicBezTo>
                <a:cubicBezTo>
                  <a:pt x="17212" y="11399"/>
                  <a:pt x="16747" y="10601"/>
                  <a:pt x="15968" y="10327"/>
                </a:cubicBezTo>
                <a:lnTo>
                  <a:pt x="15968" y="3300"/>
                </a:lnTo>
                <a:cubicBezTo>
                  <a:pt x="16747" y="3023"/>
                  <a:pt x="17212" y="2226"/>
                  <a:pt x="17073" y="1410"/>
                </a:cubicBezTo>
                <a:cubicBezTo>
                  <a:pt x="16934" y="595"/>
                  <a:pt x="16227" y="0"/>
                  <a:pt x="15400" y="0"/>
                </a:cubicBezTo>
                <a:close/>
              </a:path>
            </a:pathLst>
          </a:custGeom>
          <a:solidFill>
            <a:schemeClr val="accent6"/>
          </a:solidFill>
          <a:ln>
            <a:noFill/>
          </a:ln>
        </p:spPr>
        <p:txBody>
          <a:bodyPr spcFirstLastPara="1" wrap="square" lIns="121900" tIns="121900" rIns="121900" bIns="121900" anchor="ctr" anchorCtr="0">
            <a:noAutofit/>
          </a:bodyPr>
          <a:lstStyle/>
          <a:p>
            <a:endParaRPr>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grpSp>
        <p:nvGrpSpPr>
          <p:cNvPr id="1643" name="Google Shape;1643;p37"/>
          <p:cNvGrpSpPr/>
          <p:nvPr/>
        </p:nvGrpSpPr>
        <p:grpSpPr>
          <a:xfrm flipH="1">
            <a:off x="734740" y="6044833"/>
            <a:ext cx="453628" cy="453581"/>
            <a:chOff x="893650" y="1428000"/>
            <a:chExt cx="483200" cy="483150"/>
          </a:xfrm>
        </p:grpSpPr>
        <p:sp>
          <p:nvSpPr>
            <p:cNvPr id="1644" name="Google Shape;1644;p37"/>
            <p:cNvSpPr/>
            <p:nvPr/>
          </p:nvSpPr>
          <p:spPr>
            <a:xfrm>
              <a:off x="893650" y="1428000"/>
              <a:ext cx="483200" cy="483150"/>
            </a:xfrm>
            <a:custGeom>
              <a:avLst/>
              <a:gdLst/>
              <a:ahLst/>
              <a:cxnLst/>
              <a:rect l="l" t="t" r="r" b="b"/>
              <a:pathLst>
                <a:path w="19328" h="19326" extrusionOk="0">
                  <a:moveTo>
                    <a:pt x="3436" y="6012"/>
                  </a:moveTo>
                  <a:lnTo>
                    <a:pt x="3436" y="8869"/>
                  </a:lnTo>
                  <a:lnTo>
                    <a:pt x="1516" y="7435"/>
                  </a:lnTo>
                  <a:lnTo>
                    <a:pt x="3436" y="6012"/>
                  </a:lnTo>
                  <a:close/>
                  <a:moveTo>
                    <a:pt x="15892" y="6012"/>
                  </a:moveTo>
                  <a:lnTo>
                    <a:pt x="17812" y="7438"/>
                  </a:lnTo>
                  <a:lnTo>
                    <a:pt x="15892" y="8869"/>
                  </a:lnTo>
                  <a:lnTo>
                    <a:pt x="15892" y="6012"/>
                  </a:lnTo>
                  <a:close/>
                  <a:moveTo>
                    <a:pt x="14759" y="1133"/>
                  </a:moveTo>
                  <a:lnTo>
                    <a:pt x="14759" y="9717"/>
                  </a:lnTo>
                  <a:lnTo>
                    <a:pt x="9665" y="13522"/>
                  </a:lnTo>
                  <a:lnTo>
                    <a:pt x="4569" y="9717"/>
                  </a:lnTo>
                  <a:lnTo>
                    <a:pt x="4569" y="1133"/>
                  </a:lnTo>
                  <a:close/>
                  <a:moveTo>
                    <a:pt x="18195" y="8564"/>
                  </a:moveTo>
                  <a:lnTo>
                    <a:pt x="18195" y="17625"/>
                  </a:lnTo>
                  <a:cubicBezTo>
                    <a:pt x="18195" y="17939"/>
                    <a:pt x="17942" y="18193"/>
                    <a:pt x="17628" y="18193"/>
                  </a:cubicBezTo>
                  <a:lnTo>
                    <a:pt x="1700" y="18193"/>
                  </a:lnTo>
                  <a:cubicBezTo>
                    <a:pt x="1386" y="18193"/>
                    <a:pt x="1136" y="17939"/>
                    <a:pt x="1136" y="17625"/>
                  </a:cubicBezTo>
                  <a:lnTo>
                    <a:pt x="1136" y="8564"/>
                  </a:lnTo>
                  <a:lnTo>
                    <a:pt x="9324" y="14681"/>
                  </a:lnTo>
                  <a:cubicBezTo>
                    <a:pt x="9425" y="14757"/>
                    <a:pt x="9545" y="14794"/>
                    <a:pt x="9664" y="14794"/>
                  </a:cubicBezTo>
                  <a:cubicBezTo>
                    <a:pt x="9783" y="14794"/>
                    <a:pt x="9903" y="14757"/>
                    <a:pt x="10004" y="14681"/>
                  </a:cubicBezTo>
                  <a:lnTo>
                    <a:pt x="18195" y="8564"/>
                  </a:lnTo>
                  <a:close/>
                  <a:moveTo>
                    <a:pt x="4004" y="1"/>
                  </a:moveTo>
                  <a:cubicBezTo>
                    <a:pt x="3690" y="1"/>
                    <a:pt x="3436" y="251"/>
                    <a:pt x="3436" y="565"/>
                  </a:cubicBezTo>
                  <a:lnTo>
                    <a:pt x="3436" y="4605"/>
                  </a:lnTo>
                  <a:lnTo>
                    <a:pt x="230" y="6982"/>
                  </a:lnTo>
                  <a:lnTo>
                    <a:pt x="221" y="6991"/>
                  </a:lnTo>
                  <a:cubicBezTo>
                    <a:pt x="212" y="6997"/>
                    <a:pt x="200" y="7006"/>
                    <a:pt x="190" y="7015"/>
                  </a:cubicBezTo>
                  <a:lnTo>
                    <a:pt x="175" y="7030"/>
                  </a:lnTo>
                  <a:cubicBezTo>
                    <a:pt x="163" y="7042"/>
                    <a:pt x="151" y="7051"/>
                    <a:pt x="142" y="7063"/>
                  </a:cubicBezTo>
                  <a:cubicBezTo>
                    <a:pt x="139" y="7069"/>
                    <a:pt x="136" y="7072"/>
                    <a:pt x="133" y="7075"/>
                  </a:cubicBezTo>
                  <a:cubicBezTo>
                    <a:pt x="121" y="7090"/>
                    <a:pt x="106" y="7105"/>
                    <a:pt x="94" y="7124"/>
                  </a:cubicBezTo>
                  <a:cubicBezTo>
                    <a:pt x="94" y="7127"/>
                    <a:pt x="91" y="7130"/>
                    <a:pt x="88" y="7133"/>
                  </a:cubicBezTo>
                  <a:cubicBezTo>
                    <a:pt x="82" y="7148"/>
                    <a:pt x="73" y="7163"/>
                    <a:pt x="64" y="7178"/>
                  </a:cubicBezTo>
                  <a:cubicBezTo>
                    <a:pt x="61" y="7181"/>
                    <a:pt x="58" y="7187"/>
                    <a:pt x="58" y="7193"/>
                  </a:cubicBezTo>
                  <a:cubicBezTo>
                    <a:pt x="52" y="7205"/>
                    <a:pt x="46" y="7220"/>
                    <a:pt x="39" y="7232"/>
                  </a:cubicBezTo>
                  <a:lnTo>
                    <a:pt x="33" y="7250"/>
                  </a:lnTo>
                  <a:cubicBezTo>
                    <a:pt x="27" y="7265"/>
                    <a:pt x="24" y="7278"/>
                    <a:pt x="18" y="7293"/>
                  </a:cubicBezTo>
                  <a:cubicBezTo>
                    <a:pt x="18" y="7299"/>
                    <a:pt x="15" y="7305"/>
                    <a:pt x="15" y="7311"/>
                  </a:cubicBezTo>
                  <a:cubicBezTo>
                    <a:pt x="12" y="7326"/>
                    <a:pt x="9" y="7341"/>
                    <a:pt x="6" y="7356"/>
                  </a:cubicBezTo>
                  <a:cubicBezTo>
                    <a:pt x="6" y="7362"/>
                    <a:pt x="6" y="7368"/>
                    <a:pt x="3" y="7374"/>
                  </a:cubicBezTo>
                  <a:cubicBezTo>
                    <a:pt x="3" y="7392"/>
                    <a:pt x="0" y="7410"/>
                    <a:pt x="0" y="7432"/>
                  </a:cubicBezTo>
                  <a:lnTo>
                    <a:pt x="0" y="7435"/>
                  </a:lnTo>
                  <a:lnTo>
                    <a:pt x="3" y="7435"/>
                  </a:lnTo>
                  <a:lnTo>
                    <a:pt x="3" y="17625"/>
                  </a:lnTo>
                  <a:cubicBezTo>
                    <a:pt x="3" y="18564"/>
                    <a:pt x="761" y="19325"/>
                    <a:pt x="1700" y="19325"/>
                  </a:cubicBezTo>
                  <a:lnTo>
                    <a:pt x="17628" y="19325"/>
                  </a:lnTo>
                  <a:cubicBezTo>
                    <a:pt x="18567" y="19325"/>
                    <a:pt x="19325" y="18564"/>
                    <a:pt x="19328" y="17625"/>
                  </a:cubicBezTo>
                  <a:lnTo>
                    <a:pt x="19328" y="7435"/>
                  </a:lnTo>
                  <a:lnTo>
                    <a:pt x="19328" y="7428"/>
                  </a:lnTo>
                  <a:cubicBezTo>
                    <a:pt x="19328" y="7410"/>
                    <a:pt x="19325" y="7389"/>
                    <a:pt x="19322" y="7371"/>
                  </a:cubicBezTo>
                  <a:cubicBezTo>
                    <a:pt x="19322" y="7365"/>
                    <a:pt x="19322" y="7359"/>
                    <a:pt x="19319" y="7353"/>
                  </a:cubicBezTo>
                  <a:cubicBezTo>
                    <a:pt x="19319" y="7338"/>
                    <a:pt x="19316" y="7323"/>
                    <a:pt x="19313" y="7308"/>
                  </a:cubicBezTo>
                  <a:cubicBezTo>
                    <a:pt x="19313" y="7302"/>
                    <a:pt x="19310" y="7296"/>
                    <a:pt x="19307" y="7290"/>
                  </a:cubicBezTo>
                  <a:cubicBezTo>
                    <a:pt x="19304" y="7278"/>
                    <a:pt x="19301" y="7262"/>
                    <a:pt x="19294" y="7247"/>
                  </a:cubicBezTo>
                  <a:lnTo>
                    <a:pt x="19288" y="7232"/>
                  </a:lnTo>
                  <a:cubicBezTo>
                    <a:pt x="19282" y="7217"/>
                    <a:pt x="19276" y="7205"/>
                    <a:pt x="19270" y="7190"/>
                  </a:cubicBezTo>
                  <a:cubicBezTo>
                    <a:pt x="19267" y="7184"/>
                    <a:pt x="19264" y="7181"/>
                    <a:pt x="19264" y="7175"/>
                  </a:cubicBezTo>
                  <a:cubicBezTo>
                    <a:pt x="19255" y="7160"/>
                    <a:pt x="19246" y="7145"/>
                    <a:pt x="19237" y="7133"/>
                  </a:cubicBezTo>
                  <a:cubicBezTo>
                    <a:pt x="19237" y="7130"/>
                    <a:pt x="19234" y="7124"/>
                    <a:pt x="19231" y="7120"/>
                  </a:cubicBezTo>
                  <a:cubicBezTo>
                    <a:pt x="19219" y="7105"/>
                    <a:pt x="19207" y="7087"/>
                    <a:pt x="19195" y="7072"/>
                  </a:cubicBezTo>
                  <a:cubicBezTo>
                    <a:pt x="19192" y="7069"/>
                    <a:pt x="19189" y="7066"/>
                    <a:pt x="19186" y="7063"/>
                  </a:cubicBezTo>
                  <a:cubicBezTo>
                    <a:pt x="19174" y="7051"/>
                    <a:pt x="19165" y="7039"/>
                    <a:pt x="19153" y="7027"/>
                  </a:cubicBezTo>
                  <a:lnTo>
                    <a:pt x="19137" y="7015"/>
                  </a:lnTo>
                  <a:cubicBezTo>
                    <a:pt x="19125" y="7006"/>
                    <a:pt x="19116" y="6997"/>
                    <a:pt x="19104" y="6988"/>
                  </a:cubicBezTo>
                  <a:lnTo>
                    <a:pt x="19095" y="6979"/>
                  </a:lnTo>
                  <a:lnTo>
                    <a:pt x="15892" y="4605"/>
                  </a:lnTo>
                  <a:lnTo>
                    <a:pt x="15892" y="565"/>
                  </a:lnTo>
                  <a:cubicBezTo>
                    <a:pt x="15892" y="251"/>
                    <a:pt x="15638" y="1"/>
                    <a:pt x="15327" y="1"/>
                  </a:cubicBezTo>
                  <a:close/>
                </a:path>
              </a:pathLst>
            </a:custGeom>
            <a:solidFill>
              <a:srgbClr val="69BEE7"/>
            </a:solidFill>
            <a:ln>
              <a:noFill/>
            </a:ln>
          </p:spPr>
          <p:txBody>
            <a:bodyPr spcFirstLastPara="1" wrap="square" lIns="121900" tIns="121900" rIns="121900" bIns="121900" anchor="ctr" anchorCtr="0">
              <a:noAutofit/>
            </a:bodyPr>
            <a:lstStyle/>
            <a:p>
              <a:endParaRPr>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sp>
          <p:nvSpPr>
            <p:cNvPr id="1645" name="Google Shape;1645;p37"/>
            <p:cNvSpPr/>
            <p:nvPr/>
          </p:nvSpPr>
          <p:spPr>
            <a:xfrm>
              <a:off x="1036150" y="1514825"/>
              <a:ext cx="198175" cy="28325"/>
            </a:xfrm>
            <a:custGeom>
              <a:avLst/>
              <a:gdLst/>
              <a:ahLst/>
              <a:cxnLst/>
              <a:rect l="l" t="t" r="r" b="b"/>
              <a:pathLst>
                <a:path w="7927" h="1133" extrusionOk="0">
                  <a:moveTo>
                    <a:pt x="569" y="0"/>
                  </a:moveTo>
                  <a:cubicBezTo>
                    <a:pt x="255" y="0"/>
                    <a:pt x="1" y="251"/>
                    <a:pt x="1" y="565"/>
                  </a:cubicBezTo>
                  <a:cubicBezTo>
                    <a:pt x="1" y="879"/>
                    <a:pt x="255" y="1132"/>
                    <a:pt x="569" y="1132"/>
                  </a:cubicBezTo>
                  <a:lnTo>
                    <a:pt x="7362" y="1132"/>
                  </a:lnTo>
                  <a:cubicBezTo>
                    <a:pt x="7673" y="1132"/>
                    <a:pt x="7927" y="879"/>
                    <a:pt x="7927" y="565"/>
                  </a:cubicBezTo>
                  <a:cubicBezTo>
                    <a:pt x="7927" y="251"/>
                    <a:pt x="7673" y="0"/>
                    <a:pt x="7362" y="0"/>
                  </a:cubicBezTo>
                  <a:close/>
                </a:path>
              </a:pathLst>
            </a:custGeom>
            <a:solidFill>
              <a:srgbClr val="69BEE7"/>
            </a:solidFill>
            <a:ln>
              <a:noFill/>
            </a:ln>
          </p:spPr>
          <p:txBody>
            <a:bodyPr spcFirstLastPara="1" wrap="square" lIns="121900" tIns="121900" rIns="121900" bIns="121900" anchor="ctr" anchorCtr="0">
              <a:noAutofit/>
            </a:bodyPr>
            <a:lstStyle/>
            <a:p>
              <a:endParaRPr>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sp>
          <p:nvSpPr>
            <p:cNvPr id="1646" name="Google Shape;1646;p37"/>
            <p:cNvSpPr/>
            <p:nvPr/>
          </p:nvSpPr>
          <p:spPr>
            <a:xfrm>
              <a:off x="1036150" y="1571425"/>
              <a:ext cx="198175" cy="28325"/>
            </a:xfrm>
            <a:custGeom>
              <a:avLst/>
              <a:gdLst/>
              <a:ahLst/>
              <a:cxnLst/>
              <a:rect l="l" t="t" r="r" b="b"/>
              <a:pathLst>
                <a:path w="7927" h="1133" extrusionOk="0">
                  <a:moveTo>
                    <a:pt x="569" y="1"/>
                  </a:moveTo>
                  <a:cubicBezTo>
                    <a:pt x="255" y="1"/>
                    <a:pt x="1" y="251"/>
                    <a:pt x="1" y="565"/>
                  </a:cubicBezTo>
                  <a:cubicBezTo>
                    <a:pt x="1" y="879"/>
                    <a:pt x="255" y="1133"/>
                    <a:pt x="569" y="1133"/>
                  </a:cubicBezTo>
                  <a:lnTo>
                    <a:pt x="7362" y="1133"/>
                  </a:lnTo>
                  <a:cubicBezTo>
                    <a:pt x="7673" y="1133"/>
                    <a:pt x="7927" y="879"/>
                    <a:pt x="7927" y="565"/>
                  </a:cubicBezTo>
                  <a:cubicBezTo>
                    <a:pt x="7927" y="251"/>
                    <a:pt x="7673" y="1"/>
                    <a:pt x="7362" y="1"/>
                  </a:cubicBezTo>
                  <a:close/>
                </a:path>
              </a:pathLst>
            </a:custGeom>
            <a:solidFill>
              <a:srgbClr val="69BEE7"/>
            </a:solidFill>
            <a:ln>
              <a:noFill/>
            </a:ln>
          </p:spPr>
          <p:txBody>
            <a:bodyPr spcFirstLastPara="1" wrap="square" lIns="121900" tIns="121900" rIns="121900" bIns="121900" anchor="ctr" anchorCtr="0">
              <a:noAutofit/>
            </a:bodyPr>
            <a:lstStyle/>
            <a:p>
              <a:endParaRPr>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sp>
          <p:nvSpPr>
            <p:cNvPr id="1647" name="Google Shape;1647;p37"/>
            <p:cNvSpPr/>
            <p:nvPr/>
          </p:nvSpPr>
          <p:spPr>
            <a:xfrm>
              <a:off x="1036150" y="1628050"/>
              <a:ext cx="113275" cy="28325"/>
            </a:xfrm>
            <a:custGeom>
              <a:avLst/>
              <a:gdLst/>
              <a:ahLst/>
              <a:cxnLst/>
              <a:rect l="l" t="t" r="r" b="b"/>
              <a:pathLst>
                <a:path w="4531" h="1133" extrusionOk="0">
                  <a:moveTo>
                    <a:pt x="569" y="0"/>
                  </a:moveTo>
                  <a:cubicBezTo>
                    <a:pt x="255" y="0"/>
                    <a:pt x="1" y="251"/>
                    <a:pt x="1" y="565"/>
                  </a:cubicBezTo>
                  <a:cubicBezTo>
                    <a:pt x="1" y="879"/>
                    <a:pt x="255" y="1132"/>
                    <a:pt x="569" y="1132"/>
                  </a:cubicBezTo>
                  <a:lnTo>
                    <a:pt x="3965" y="1132"/>
                  </a:lnTo>
                  <a:cubicBezTo>
                    <a:pt x="4276" y="1132"/>
                    <a:pt x="4530" y="879"/>
                    <a:pt x="4530" y="565"/>
                  </a:cubicBezTo>
                  <a:cubicBezTo>
                    <a:pt x="4530" y="251"/>
                    <a:pt x="4276" y="0"/>
                    <a:pt x="3965" y="0"/>
                  </a:cubicBezTo>
                  <a:close/>
                </a:path>
              </a:pathLst>
            </a:custGeom>
            <a:solidFill>
              <a:srgbClr val="69BEE7"/>
            </a:solidFill>
            <a:ln>
              <a:noFill/>
            </a:ln>
          </p:spPr>
          <p:txBody>
            <a:bodyPr spcFirstLastPara="1" wrap="square" lIns="121900" tIns="121900" rIns="121900" bIns="121900" anchor="ctr" anchorCtr="0">
              <a:noAutofit/>
            </a:bodyPr>
            <a:lstStyle/>
            <a:p>
              <a:endParaRPr>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648" name="Google Shape;1648;p37"/>
          <p:cNvGrpSpPr/>
          <p:nvPr/>
        </p:nvGrpSpPr>
        <p:grpSpPr>
          <a:xfrm flipH="1">
            <a:off x="737884" y="2275459"/>
            <a:ext cx="447339" cy="247937"/>
            <a:chOff x="896050" y="2725450"/>
            <a:chExt cx="476500" cy="264100"/>
          </a:xfrm>
        </p:grpSpPr>
        <p:sp>
          <p:nvSpPr>
            <p:cNvPr id="1649" name="Google Shape;1649;p37"/>
            <p:cNvSpPr/>
            <p:nvPr/>
          </p:nvSpPr>
          <p:spPr>
            <a:xfrm>
              <a:off x="896050" y="2725450"/>
              <a:ext cx="476500" cy="264100"/>
            </a:xfrm>
            <a:custGeom>
              <a:avLst/>
              <a:gdLst/>
              <a:ahLst/>
              <a:cxnLst/>
              <a:rect l="l" t="t" r="r" b="b"/>
              <a:pathLst>
                <a:path w="19060" h="10564" extrusionOk="0">
                  <a:moveTo>
                    <a:pt x="17927" y="1133"/>
                  </a:moveTo>
                  <a:lnTo>
                    <a:pt x="17927" y="9431"/>
                  </a:lnTo>
                  <a:lnTo>
                    <a:pt x="1133" y="9431"/>
                  </a:lnTo>
                  <a:lnTo>
                    <a:pt x="1133" y="1133"/>
                  </a:lnTo>
                  <a:close/>
                  <a:moveTo>
                    <a:pt x="565" y="1"/>
                  </a:moveTo>
                  <a:cubicBezTo>
                    <a:pt x="254" y="1"/>
                    <a:pt x="1" y="255"/>
                    <a:pt x="1" y="569"/>
                  </a:cubicBezTo>
                  <a:lnTo>
                    <a:pt x="1" y="9995"/>
                  </a:lnTo>
                  <a:cubicBezTo>
                    <a:pt x="1" y="10309"/>
                    <a:pt x="254" y="10563"/>
                    <a:pt x="565" y="10563"/>
                  </a:cubicBezTo>
                  <a:lnTo>
                    <a:pt x="18495" y="10563"/>
                  </a:lnTo>
                  <a:cubicBezTo>
                    <a:pt x="18806" y="10563"/>
                    <a:pt x="19060" y="10309"/>
                    <a:pt x="19060" y="9995"/>
                  </a:cubicBezTo>
                  <a:lnTo>
                    <a:pt x="19060" y="569"/>
                  </a:lnTo>
                  <a:cubicBezTo>
                    <a:pt x="19060" y="255"/>
                    <a:pt x="18806" y="1"/>
                    <a:pt x="18495" y="1"/>
                  </a:cubicBezTo>
                  <a:close/>
                </a:path>
              </a:pathLst>
            </a:custGeom>
            <a:solidFill>
              <a:schemeClr val="accent5"/>
            </a:solidFill>
            <a:ln>
              <a:noFill/>
            </a:ln>
          </p:spPr>
          <p:txBody>
            <a:bodyPr spcFirstLastPara="1" wrap="square" lIns="121900" tIns="121900" rIns="121900" bIns="121900" anchor="ctr" anchorCtr="0">
              <a:noAutofit/>
            </a:bodyPr>
            <a:lstStyle/>
            <a:p>
              <a:endParaRPr>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sp>
          <p:nvSpPr>
            <p:cNvPr id="1650" name="Google Shape;1650;p37"/>
            <p:cNvSpPr/>
            <p:nvPr/>
          </p:nvSpPr>
          <p:spPr>
            <a:xfrm>
              <a:off x="951625" y="2774675"/>
              <a:ext cx="365450" cy="165650"/>
            </a:xfrm>
            <a:custGeom>
              <a:avLst/>
              <a:gdLst/>
              <a:ahLst/>
              <a:cxnLst/>
              <a:rect l="l" t="t" r="r" b="b"/>
              <a:pathLst>
                <a:path w="14618" h="6626" extrusionOk="0">
                  <a:moveTo>
                    <a:pt x="12063" y="1133"/>
                  </a:moveTo>
                  <a:cubicBezTo>
                    <a:pt x="12259" y="1818"/>
                    <a:pt x="12797" y="2356"/>
                    <a:pt x="13485" y="2552"/>
                  </a:cubicBezTo>
                  <a:lnTo>
                    <a:pt x="13485" y="4074"/>
                  </a:lnTo>
                  <a:cubicBezTo>
                    <a:pt x="12797" y="4273"/>
                    <a:pt x="12259" y="4808"/>
                    <a:pt x="12063" y="5496"/>
                  </a:cubicBezTo>
                  <a:lnTo>
                    <a:pt x="2552" y="5496"/>
                  </a:lnTo>
                  <a:cubicBezTo>
                    <a:pt x="2355" y="4808"/>
                    <a:pt x="1818" y="4270"/>
                    <a:pt x="1129" y="4074"/>
                  </a:cubicBezTo>
                  <a:lnTo>
                    <a:pt x="1129" y="2552"/>
                  </a:lnTo>
                  <a:cubicBezTo>
                    <a:pt x="1818" y="2356"/>
                    <a:pt x="2355" y="1818"/>
                    <a:pt x="2552" y="1133"/>
                  </a:cubicBezTo>
                  <a:close/>
                  <a:moveTo>
                    <a:pt x="2065" y="1"/>
                  </a:moveTo>
                  <a:cubicBezTo>
                    <a:pt x="1751" y="1"/>
                    <a:pt x="1498" y="254"/>
                    <a:pt x="1498" y="568"/>
                  </a:cubicBezTo>
                  <a:cubicBezTo>
                    <a:pt x="1498" y="1082"/>
                    <a:pt x="1081" y="1501"/>
                    <a:pt x="565" y="1501"/>
                  </a:cubicBezTo>
                  <a:cubicBezTo>
                    <a:pt x="251" y="1501"/>
                    <a:pt x="0" y="1755"/>
                    <a:pt x="0" y="2069"/>
                  </a:cubicBezTo>
                  <a:lnTo>
                    <a:pt x="0" y="4560"/>
                  </a:lnTo>
                  <a:cubicBezTo>
                    <a:pt x="0" y="4871"/>
                    <a:pt x="251" y="5125"/>
                    <a:pt x="565" y="5125"/>
                  </a:cubicBezTo>
                  <a:cubicBezTo>
                    <a:pt x="1081" y="5125"/>
                    <a:pt x="1498" y="5544"/>
                    <a:pt x="1498" y="6061"/>
                  </a:cubicBezTo>
                  <a:cubicBezTo>
                    <a:pt x="1498" y="6372"/>
                    <a:pt x="1751" y="6625"/>
                    <a:pt x="2065" y="6625"/>
                  </a:cubicBezTo>
                  <a:lnTo>
                    <a:pt x="12549" y="6625"/>
                  </a:lnTo>
                  <a:cubicBezTo>
                    <a:pt x="12863" y="6625"/>
                    <a:pt x="13117" y="6372"/>
                    <a:pt x="13117" y="6061"/>
                  </a:cubicBezTo>
                  <a:cubicBezTo>
                    <a:pt x="13117" y="5544"/>
                    <a:pt x="13533" y="5125"/>
                    <a:pt x="14050" y="5125"/>
                  </a:cubicBezTo>
                  <a:cubicBezTo>
                    <a:pt x="14364" y="5125"/>
                    <a:pt x="14617" y="4871"/>
                    <a:pt x="14617" y="4560"/>
                  </a:cubicBezTo>
                  <a:lnTo>
                    <a:pt x="14617" y="2069"/>
                  </a:lnTo>
                  <a:cubicBezTo>
                    <a:pt x="14617" y="1755"/>
                    <a:pt x="14364" y="1501"/>
                    <a:pt x="14050" y="1501"/>
                  </a:cubicBezTo>
                  <a:cubicBezTo>
                    <a:pt x="13533" y="1501"/>
                    <a:pt x="13117" y="1082"/>
                    <a:pt x="13117" y="568"/>
                  </a:cubicBezTo>
                  <a:cubicBezTo>
                    <a:pt x="13117" y="254"/>
                    <a:pt x="12863" y="1"/>
                    <a:pt x="12549" y="1"/>
                  </a:cubicBezTo>
                  <a:close/>
                </a:path>
              </a:pathLst>
            </a:custGeom>
            <a:solidFill>
              <a:schemeClr val="accent5"/>
            </a:solidFill>
            <a:ln>
              <a:noFill/>
            </a:ln>
          </p:spPr>
          <p:txBody>
            <a:bodyPr spcFirstLastPara="1" wrap="square" lIns="121900" tIns="121900" rIns="121900" bIns="121900" anchor="ctr" anchorCtr="0">
              <a:noAutofit/>
            </a:bodyPr>
            <a:lstStyle/>
            <a:p>
              <a:endParaRPr>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sp>
          <p:nvSpPr>
            <p:cNvPr id="1651" name="Google Shape;1651;p37"/>
            <p:cNvSpPr/>
            <p:nvPr/>
          </p:nvSpPr>
          <p:spPr>
            <a:xfrm>
              <a:off x="1088625" y="2815075"/>
              <a:ext cx="88200" cy="84850"/>
            </a:xfrm>
            <a:custGeom>
              <a:avLst/>
              <a:gdLst/>
              <a:ahLst/>
              <a:cxnLst/>
              <a:rect l="l" t="t" r="r" b="b"/>
              <a:pathLst>
                <a:path w="3528" h="3394" extrusionOk="0">
                  <a:moveTo>
                    <a:pt x="1826" y="1132"/>
                  </a:moveTo>
                  <a:cubicBezTo>
                    <a:pt x="2115" y="1132"/>
                    <a:pt x="2393" y="1358"/>
                    <a:pt x="2395" y="1697"/>
                  </a:cubicBezTo>
                  <a:cubicBezTo>
                    <a:pt x="2395" y="2011"/>
                    <a:pt x="2141" y="2265"/>
                    <a:pt x="1827" y="2265"/>
                  </a:cubicBezTo>
                  <a:lnTo>
                    <a:pt x="1827" y="2262"/>
                  </a:lnTo>
                  <a:cubicBezTo>
                    <a:pt x="1326" y="2259"/>
                    <a:pt x="1075" y="1652"/>
                    <a:pt x="1432" y="1298"/>
                  </a:cubicBezTo>
                  <a:cubicBezTo>
                    <a:pt x="1547" y="1183"/>
                    <a:pt x="1688" y="1132"/>
                    <a:pt x="1826" y="1132"/>
                  </a:cubicBezTo>
                  <a:close/>
                  <a:moveTo>
                    <a:pt x="1827" y="0"/>
                  </a:moveTo>
                  <a:cubicBezTo>
                    <a:pt x="1142" y="0"/>
                    <a:pt x="523" y="414"/>
                    <a:pt x="260" y="1048"/>
                  </a:cubicBezTo>
                  <a:cubicBezTo>
                    <a:pt x="0" y="1682"/>
                    <a:pt x="145" y="2413"/>
                    <a:pt x="632" y="2899"/>
                  </a:cubicBezTo>
                  <a:cubicBezTo>
                    <a:pt x="954" y="3222"/>
                    <a:pt x="1388" y="3393"/>
                    <a:pt x="1829" y="3393"/>
                  </a:cubicBezTo>
                  <a:cubicBezTo>
                    <a:pt x="2048" y="3393"/>
                    <a:pt x="2269" y="3351"/>
                    <a:pt x="2479" y="3264"/>
                  </a:cubicBezTo>
                  <a:cubicBezTo>
                    <a:pt x="3114" y="3001"/>
                    <a:pt x="3524" y="2382"/>
                    <a:pt x="3527" y="1697"/>
                  </a:cubicBezTo>
                  <a:cubicBezTo>
                    <a:pt x="3524" y="761"/>
                    <a:pt x="2763" y="0"/>
                    <a:pt x="1827" y="0"/>
                  </a:cubicBezTo>
                  <a:close/>
                </a:path>
              </a:pathLst>
            </a:custGeom>
            <a:solidFill>
              <a:schemeClr val="accent5"/>
            </a:solidFill>
            <a:ln>
              <a:noFill/>
            </a:ln>
          </p:spPr>
          <p:txBody>
            <a:bodyPr spcFirstLastPara="1" wrap="square" lIns="121900" tIns="121900" rIns="121900" bIns="121900" anchor="ctr" anchorCtr="0">
              <a:noAutofit/>
            </a:bodyPr>
            <a:lstStyle/>
            <a:p>
              <a:endParaRPr>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652" name="Google Shape;1652;p37"/>
          <p:cNvGrpSpPr/>
          <p:nvPr/>
        </p:nvGrpSpPr>
        <p:grpSpPr>
          <a:xfrm flipH="1">
            <a:off x="738530" y="3496538"/>
            <a:ext cx="446048" cy="410843"/>
            <a:chOff x="2680100" y="2638725"/>
            <a:chExt cx="475125" cy="437625"/>
          </a:xfrm>
        </p:grpSpPr>
        <p:sp>
          <p:nvSpPr>
            <p:cNvPr id="1653" name="Google Shape;1653;p37"/>
            <p:cNvSpPr/>
            <p:nvPr/>
          </p:nvSpPr>
          <p:spPr>
            <a:xfrm>
              <a:off x="2680100" y="2638725"/>
              <a:ext cx="475125" cy="437625"/>
            </a:xfrm>
            <a:custGeom>
              <a:avLst/>
              <a:gdLst/>
              <a:ahLst/>
              <a:cxnLst/>
              <a:rect l="l" t="t" r="r" b="b"/>
              <a:pathLst>
                <a:path w="19005" h="17505" extrusionOk="0">
                  <a:moveTo>
                    <a:pt x="11399" y="1133"/>
                  </a:moveTo>
                  <a:cubicBezTo>
                    <a:pt x="11803" y="1133"/>
                    <a:pt x="12130" y="1462"/>
                    <a:pt x="12133" y="1867"/>
                  </a:cubicBezTo>
                  <a:lnTo>
                    <a:pt x="12133" y="3301"/>
                  </a:lnTo>
                  <a:lnTo>
                    <a:pt x="6876" y="3301"/>
                  </a:lnTo>
                  <a:lnTo>
                    <a:pt x="6873" y="1867"/>
                  </a:lnTo>
                  <a:cubicBezTo>
                    <a:pt x="6876" y="1462"/>
                    <a:pt x="7202" y="1133"/>
                    <a:pt x="7606" y="1133"/>
                  </a:cubicBezTo>
                  <a:close/>
                  <a:moveTo>
                    <a:pt x="2815" y="4433"/>
                  </a:moveTo>
                  <a:lnTo>
                    <a:pt x="2815" y="5430"/>
                  </a:lnTo>
                  <a:cubicBezTo>
                    <a:pt x="2815" y="5880"/>
                    <a:pt x="2449" y="6245"/>
                    <a:pt x="1999" y="6245"/>
                  </a:cubicBezTo>
                  <a:lnTo>
                    <a:pt x="1133" y="6245"/>
                  </a:lnTo>
                  <a:lnTo>
                    <a:pt x="1133" y="4433"/>
                  </a:lnTo>
                  <a:close/>
                  <a:moveTo>
                    <a:pt x="17873" y="4433"/>
                  </a:moveTo>
                  <a:lnTo>
                    <a:pt x="17873" y="6248"/>
                  </a:lnTo>
                  <a:lnTo>
                    <a:pt x="17006" y="6248"/>
                  </a:lnTo>
                  <a:cubicBezTo>
                    <a:pt x="16556" y="6248"/>
                    <a:pt x="16191" y="5883"/>
                    <a:pt x="16191" y="5433"/>
                  </a:cubicBezTo>
                  <a:lnTo>
                    <a:pt x="16191" y="4433"/>
                  </a:lnTo>
                  <a:close/>
                  <a:moveTo>
                    <a:pt x="15058" y="4430"/>
                  </a:moveTo>
                  <a:lnTo>
                    <a:pt x="15058" y="5430"/>
                  </a:lnTo>
                  <a:cubicBezTo>
                    <a:pt x="15058" y="6505"/>
                    <a:pt x="15931" y="7377"/>
                    <a:pt x="17006" y="7377"/>
                  </a:cubicBezTo>
                  <a:lnTo>
                    <a:pt x="17873" y="7377"/>
                  </a:lnTo>
                  <a:lnTo>
                    <a:pt x="17873" y="13422"/>
                  </a:lnTo>
                  <a:lnTo>
                    <a:pt x="17006" y="13422"/>
                  </a:lnTo>
                  <a:cubicBezTo>
                    <a:pt x="15931" y="13425"/>
                    <a:pt x="15058" y="14295"/>
                    <a:pt x="15058" y="15373"/>
                  </a:cubicBezTo>
                  <a:lnTo>
                    <a:pt x="15058" y="16369"/>
                  </a:lnTo>
                  <a:lnTo>
                    <a:pt x="3947" y="16369"/>
                  </a:lnTo>
                  <a:lnTo>
                    <a:pt x="3947" y="15373"/>
                  </a:lnTo>
                  <a:cubicBezTo>
                    <a:pt x="3947" y="14295"/>
                    <a:pt x="3074" y="13425"/>
                    <a:pt x="1999" y="13422"/>
                  </a:cubicBezTo>
                  <a:lnTo>
                    <a:pt x="1133" y="13422"/>
                  </a:lnTo>
                  <a:lnTo>
                    <a:pt x="1133" y="7377"/>
                  </a:lnTo>
                  <a:lnTo>
                    <a:pt x="1999" y="7377"/>
                  </a:lnTo>
                  <a:cubicBezTo>
                    <a:pt x="3074" y="7377"/>
                    <a:pt x="3947" y="6505"/>
                    <a:pt x="3947" y="5430"/>
                  </a:cubicBezTo>
                  <a:lnTo>
                    <a:pt x="3947" y="4430"/>
                  </a:lnTo>
                  <a:close/>
                  <a:moveTo>
                    <a:pt x="1999" y="14557"/>
                  </a:moveTo>
                  <a:cubicBezTo>
                    <a:pt x="2449" y="14557"/>
                    <a:pt x="2815" y="14923"/>
                    <a:pt x="2815" y="15376"/>
                  </a:cubicBezTo>
                  <a:lnTo>
                    <a:pt x="2815" y="16372"/>
                  </a:lnTo>
                  <a:lnTo>
                    <a:pt x="1133" y="16372"/>
                  </a:lnTo>
                  <a:lnTo>
                    <a:pt x="1133" y="14557"/>
                  </a:lnTo>
                  <a:close/>
                  <a:moveTo>
                    <a:pt x="17873" y="14557"/>
                  </a:moveTo>
                  <a:lnTo>
                    <a:pt x="17873" y="16372"/>
                  </a:lnTo>
                  <a:lnTo>
                    <a:pt x="16191" y="16372"/>
                  </a:lnTo>
                  <a:lnTo>
                    <a:pt x="16191" y="15376"/>
                  </a:lnTo>
                  <a:cubicBezTo>
                    <a:pt x="16191" y="14923"/>
                    <a:pt x="16556" y="14557"/>
                    <a:pt x="17006" y="14557"/>
                  </a:cubicBezTo>
                  <a:close/>
                  <a:moveTo>
                    <a:pt x="7606" y="1"/>
                  </a:moveTo>
                  <a:cubicBezTo>
                    <a:pt x="6577" y="1"/>
                    <a:pt x="5743" y="837"/>
                    <a:pt x="5743" y="1867"/>
                  </a:cubicBezTo>
                  <a:lnTo>
                    <a:pt x="5743" y="3301"/>
                  </a:lnTo>
                  <a:lnTo>
                    <a:pt x="1133" y="3301"/>
                  </a:lnTo>
                  <a:cubicBezTo>
                    <a:pt x="508" y="3301"/>
                    <a:pt x="0" y="3808"/>
                    <a:pt x="0" y="4433"/>
                  </a:cubicBezTo>
                  <a:lnTo>
                    <a:pt x="0" y="16372"/>
                  </a:lnTo>
                  <a:cubicBezTo>
                    <a:pt x="0" y="16997"/>
                    <a:pt x="508" y="17504"/>
                    <a:pt x="1133" y="17504"/>
                  </a:cubicBezTo>
                  <a:lnTo>
                    <a:pt x="17873" y="17504"/>
                  </a:lnTo>
                  <a:cubicBezTo>
                    <a:pt x="18498" y="17504"/>
                    <a:pt x="19005" y="16997"/>
                    <a:pt x="19005" y="16372"/>
                  </a:cubicBezTo>
                  <a:lnTo>
                    <a:pt x="19005" y="4430"/>
                  </a:lnTo>
                  <a:cubicBezTo>
                    <a:pt x="19005" y="3805"/>
                    <a:pt x="18498" y="3298"/>
                    <a:pt x="17873" y="3298"/>
                  </a:cubicBezTo>
                  <a:lnTo>
                    <a:pt x="13265" y="3298"/>
                  </a:lnTo>
                  <a:lnTo>
                    <a:pt x="13265" y="1864"/>
                  </a:lnTo>
                  <a:cubicBezTo>
                    <a:pt x="13262" y="834"/>
                    <a:pt x="12428" y="1"/>
                    <a:pt x="11399" y="1"/>
                  </a:cubicBezTo>
                  <a:close/>
                </a:path>
              </a:pathLst>
            </a:custGeom>
            <a:solidFill>
              <a:schemeClr val="accent4"/>
            </a:solidFill>
            <a:ln>
              <a:noFill/>
            </a:ln>
          </p:spPr>
          <p:txBody>
            <a:bodyPr spcFirstLastPara="1" wrap="square" lIns="121900" tIns="121900" rIns="121900" bIns="121900" anchor="ctr" anchorCtr="0">
              <a:noAutofit/>
            </a:bodyPr>
            <a:lstStyle/>
            <a:p>
              <a:endParaRPr>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sp>
          <p:nvSpPr>
            <p:cNvPr id="1654" name="Google Shape;1654;p37"/>
            <p:cNvSpPr/>
            <p:nvPr/>
          </p:nvSpPr>
          <p:spPr>
            <a:xfrm>
              <a:off x="2795000" y="2810525"/>
              <a:ext cx="237800" cy="164300"/>
            </a:xfrm>
            <a:custGeom>
              <a:avLst/>
              <a:gdLst/>
              <a:ahLst/>
              <a:cxnLst/>
              <a:rect l="l" t="t" r="r" b="b"/>
              <a:pathLst>
                <a:path w="9512" h="6572" extrusionOk="0">
                  <a:moveTo>
                    <a:pt x="8379" y="1133"/>
                  </a:moveTo>
                  <a:lnTo>
                    <a:pt x="8379" y="5439"/>
                  </a:lnTo>
                  <a:lnTo>
                    <a:pt x="1132" y="5439"/>
                  </a:lnTo>
                  <a:lnTo>
                    <a:pt x="1132" y="1133"/>
                  </a:lnTo>
                  <a:close/>
                  <a:moveTo>
                    <a:pt x="568" y="1"/>
                  </a:moveTo>
                  <a:cubicBezTo>
                    <a:pt x="254" y="1"/>
                    <a:pt x="0" y="255"/>
                    <a:pt x="0" y="566"/>
                  </a:cubicBezTo>
                  <a:lnTo>
                    <a:pt x="0" y="6007"/>
                  </a:lnTo>
                  <a:cubicBezTo>
                    <a:pt x="0" y="6318"/>
                    <a:pt x="254" y="6571"/>
                    <a:pt x="568" y="6571"/>
                  </a:cubicBezTo>
                  <a:lnTo>
                    <a:pt x="8947" y="6571"/>
                  </a:lnTo>
                  <a:cubicBezTo>
                    <a:pt x="9258" y="6571"/>
                    <a:pt x="9511" y="6318"/>
                    <a:pt x="9511" y="6007"/>
                  </a:cubicBezTo>
                  <a:lnTo>
                    <a:pt x="9511" y="566"/>
                  </a:lnTo>
                  <a:cubicBezTo>
                    <a:pt x="9511" y="255"/>
                    <a:pt x="9258" y="1"/>
                    <a:pt x="8947" y="1"/>
                  </a:cubicBezTo>
                  <a:close/>
                </a:path>
              </a:pathLst>
            </a:custGeom>
            <a:solidFill>
              <a:schemeClr val="accent4"/>
            </a:solidFill>
            <a:ln>
              <a:noFill/>
            </a:ln>
          </p:spPr>
          <p:txBody>
            <a:bodyPr spcFirstLastPara="1" wrap="square" lIns="121900" tIns="121900" rIns="121900" bIns="121900" anchor="ctr" anchorCtr="0">
              <a:noAutofit/>
            </a:bodyPr>
            <a:lstStyle/>
            <a:p>
              <a:endParaRPr>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sp>
          <p:nvSpPr>
            <p:cNvPr id="1655" name="Google Shape;1655;p37"/>
            <p:cNvSpPr/>
            <p:nvPr/>
          </p:nvSpPr>
          <p:spPr>
            <a:xfrm>
              <a:off x="2871900" y="2856725"/>
              <a:ext cx="91525" cy="28350"/>
            </a:xfrm>
            <a:custGeom>
              <a:avLst/>
              <a:gdLst/>
              <a:ahLst/>
              <a:cxnLst/>
              <a:rect l="l" t="t" r="r" b="b"/>
              <a:pathLst>
                <a:path w="3661" h="1134" extrusionOk="0">
                  <a:moveTo>
                    <a:pt x="565" y="1"/>
                  </a:moveTo>
                  <a:cubicBezTo>
                    <a:pt x="254" y="1"/>
                    <a:pt x="1" y="254"/>
                    <a:pt x="1" y="565"/>
                  </a:cubicBezTo>
                  <a:cubicBezTo>
                    <a:pt x="1" y="879"/>
                    <a:pt x="254" y="1133"/>
                    <a:pt x="565" y="1133"/>
                  </a:cubicBezTo>
                  <a:lnTo>
                    <a:pt x="3096" y="1133"/>
                  </a:lnTo>
                  <a:cubicBezTo>
                    <a:pt x="3407" y="1133"/>
                    <a:pt x="3660" y="879"/>
                    <a:pt x="3660" y="565"/>
                  </a:cubicBezTo>
                  <a:cubicBezTo>
                    <a:pt x="3660" y="254"/>
                    <a:pt x="3407" y="1"/>
                    <a:pt x="3096" y="1"/>
                  </a:cubicBezTo>
                  <a:close/>
                </a:path>
              </a:pathLst>
            </a:custGeom>
            <a:solidFill>
              <a:schemeClr val="accent4"/>
            </a:solidFill>
            <a:ln>
              <a:noFill/>
            </a:ln>
          </p:spPr>
          <p:txBody>
            <a:bodyPr spcFirstLastPara="1" wrap="square" lIns="121900" tIns="121900" rIns="121900" bIns="121900" anchor="ctr" anchorCtr="0">
              <a:noAutofit/>
            </a:bodyPr>
            <a:lstStyle/>
            <a:p>
              <a:endParaRPr>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sp>
          <p:nvSpPr>
            <p:cNvPr id="1656" name="Google Shape;1656;p37"/>
            <p:cNvSpPr/>
            <p:nvPr/>
          </p:nvSpPr>
          <p:spPr>
            <a:xfrm>
              <a:off x="2845500" y="2900300"/>
              <a:ext cx="144350" cy="28325"/>
            </a:xfrm>
            <a:custGeom>
              <a:avLst/>
              <a:gdLst/>
              <a:ahLst/>
              <a:cxnLst/>
              <a:rect l="l" t="t" r="r" b="b"/>
              <a:pathLst>
                <a:path w="5774" h="1133" extrusionOk="0">
                  <a:moveTo>
                    <a:pt x="565" y="0"/>
                  </a:moveTo>
                  <a:cubicBezTo>
                    <a:pt x="254" y="0"/>
                    <a:pt x="0" y="254"/>
                    <a:pt x="0" y="568"/>
                  </a:cubicBezTo>
                  <a:cubicBezTo>
                    <a:pt x="0" y="879"/>
                    <a:pt x="254" y="1132"/>
                    <a:pt x="565" y="1132"/>
                  </a:cubicBezTo>
                  <a:lnTo>
                    <a:pt x="5209" y="1132"/>
                  </a:lnTo>
                  <a:cubicBezTo>
                    <a:pt x="5520" y="1132"/>
                    <a:pt x="5773" y="879"/>
                    <a:pt x="5773" y="568"/>
                  </a:cubicBezTo>
                  <a:cubicBezTo>
                    <a:pt x="5773" y="254"/>
                    <a:pt x="5520" y="0"/>
                    <a:pt x="5209" y="0"/>
                  </a:cubicBezTo>
                  <a:close/>
                </a:path>
              </a:pathLst>
            </a:custGeom>
            <a:solidFill>
              <a:schemeClr val="accent4"/>
            </a:solidFill>
            <a:ln>
              <a:noFill/>
            </a:ln>
          </p:spPr>
          <p:txBody>
            <a:bodyPr spcFirstLastPara="1" wrap="square" lIns="121900" tIns="121900" rIns="121900" bIns="121900" anchor="ctr" anchorCtr="0">
              <a:noAutofit/>
            </a:bodyPr>
            <a:lstStyle/>
            <a:p>
              <a:endParaRPr>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657" name="Google Shape;1657;p37"/>
          <p:cNvGrpSpPr/>
          <p:nvPr/>
        </p:nvGrpSpPr>
        <p:grpSpPr>
          <a:xfrm>
            <a:off x="10996038" y="2172671"/>
            <a:ext cx="453557" cy="453557"/>
            <a:chOff x="5648375" y="238125"/>
            <a:chExt cx="483125" cy="483125"/>
          </a:xfrm>
        </p:grpSpPr>
        <p:sp>
          <p:nvSpPr>
            <p:cNvPr id="1658" name="Google Shape;1658;p37"/>
            <p:cNvSpPr/>
            <p:nvPr/>
          </p:nvSpPr>
          <p:spPr>
            <a:xfrm>
              <a:off x="5648375" y="238125"/>
              <a:ext cx="483125" cy="483125"/>
            </a:xfrm>
            <a:custGeom>
              <a:avLst/>
              <a:gdLst/>
              <a:ahLst/>
              <a:cxnLst/>
              <a:rect l="l" t="t" r="r" b="b"/>
              <a:pathLst>
                <a:path w="19325" h="19325" extrusionOk="0">
                  <a:moveTo>
                    <a:pt x="4001" y="1132"/>
                  </a:moveTo>
                  <a:cubicBezTo>
                    <a:pt x="4315" y="1132"/>
                    <a:pt x="4569" y="1386"/>
                    <a:pt x="4569" y="1700"/>
                  </a:cubicBezTo>
                  <a:lnTo>
                    <a:pt x="4569" y="3965"/>
                  </a:lnTo>
                  <a:cubicBezTo>
                    <a:pt x="4569" y="4276"/>
                    <a:pt x="4315" y="4529"/>
                    <a:pt x="4001" y="4529"/>
                  </a:cubicBezTo>
                  <a:cubicBezTo>
                    <a:pt x="3687" y="4529"/>
                    <a:pt x="3436" y="4276"/>
                    <a:pt x="3436" y="3965"/>
                  </a:cubicBezTo>
                  <a:lnTo>
                    <a:pt x="3436" y="1700"/>
                  </a:lnTo>
                  <a:cubicBezTo>
                    <a:pt x="3436" y="1386"/>
                    <a:pt x="3687" y="1132"/>
                    <a:pt x="4001" y="1132"/>
                  </a:cubicBezTo>
                  <a:close/>
                  <a:moveTo>
                    <a:pt x="9662" y="1132"/>
                  </a:moveTo>
                  <a:cubicBezTo>
                    <a:pt x="9976" y="1132"/>
                    <a:pt x="10230" y="1386"/>
                    <a:pt x="10230" y="1700"/>
                  </a:cubicBezTo>
                  <a:lnTo>
                    <a:pt x="10230" y="3965"/>
                  </a:lnTo>
                  <a:cubicBezTo>
                    <a:pt x="10230" y="4276"/>
                    <a:pt x="9976" y="4529"/>
                    <a:pt x="9662" y="4529"/>
                  </a:cubicBezTo>
                  <a:cubicBezTo>
                    <a:pt x="9348" y="4529"/>
                    <a:pt x="9098" y="4276"/>
                    <a:pt x="9098" y="3965"/>
                  </a:cubicBezTo>
                  <a:lnTo>
                    <a:pt x="9098" y="1700"/>
                  </a:lnTo>
                  <a:cubicBezTo>
                    <a:pt x="9098" y="1386"/>
                    <a:pt x="9348" y="1132"/>
                    <a:pt x="9662" y="1132"/>
                  </a:cubicBezTo>
                  <a:close/>
                  <a:moveTo>
                    <a:pt x="15324" y="1132"/>
                  </a:moveTo>
                  <a:cubicBezTo>
                    <a:pt x="15638" y="1132"/>
                    <a:pt x="15891" y="1386"/>
                    <a:pt x="15891" y="1700"/>
                  </a:cubicBezTo>
                  <a:lnTo>
                    <a:pt x="15891" y="3965"/>
                  </a:lnTo>
                  <a:cubicBezTo>
                    <a:pt x="15891" y="4276"/>
                    <a:pt x="15638" y="4529"/>
                    <a:pt x="15324" y="4529"/>
                  </a:cubicBezTo>
                  <a:cubicBezTo>
                    <a:pt x="15010" y="4529"/>
                    <a:pt x="14759" y="4276"/>
                    <a:pt x="14759" y="3965"/>
                  </a:cubicBezTo>
                  <a:lnTo>
                    <a:pt x="14759" y="1700"/>
                  </a:lnTo>
                  <a:cubicBezTo>
                    <a:pt x="14759" y="1386"/>
                    <a:pt x="15010" y="1132"/>
                    <a:pt x="15324" y="1132"/>
                  </a:cubicBezTo>
                  <a:close/>
                  <a:moveTo>
                    <a:pt x="17628" y="3397"/>
                  </a:moveTo>
                  <a:cubicBezTo>
                    <a:pt x="17939" y="3397"/>
                    <a:pt x="18192" y="3651"/>
                    <a:pt x="18192" y="3965"/>
                  </a:cubicBezTo>
                  <a:lnTo>
                    <a:pt x="18192" y="6833"/>
                  </a:lnTo>
                  <a:lnTo>
                    <a:pt x="1132" y="6833"/>
                  </a:lnTo>
                  <a:lnTo>
                    <a:pt x="1132" y="3965"/>
                  </a:lnTo>
                  <a:cubicBezTo>
                    <a:pt x="1132" y="3651"/>
                    <a:pt x="1386" y="3397"/>
                    <a:pt x="1700" y="3397"/>
                  </a:cubicBezTo>
                  <a:lnTo>
                    <a:pt x="2304" y="3397"/>
                  </a:lnTo>
                  <a:lnTo>
                    <a:pt x="2304" y="3965"/>
                  </a:lnTo>
                  <a:cubicBezTo>
                    <a:pt x="2304" y="4901"/>
                    <a:pt x="3062" y="5661"/>
                    <a:pt x="4001" y="5661"/>
                  </a:cubicBezTo>
                  <a:cubicBezTo>
                    <a:pt x="4940" y="5661"/>
                    <a:pt x="5701" y="4901"/>
                    <a:pt x="5701" y="3965"/>
                  </a:cubicBezTo>
                  <a:lnTo>
                    <a:pt x="5701" y="3397"/>
                  </a:lnTo>
                  <a:lnTo>
                    <a:pt x="7965" y="3397"/>
                  </a:lnTo>
                  <a:lnTo>
                    <a:pt x="7965" y="3965"/>
                  </a:lnTo>
                  <a:cubicBezTo>
                    <a:pt x="7965" y="4901"/>
                    <a:pt x="8723" y="5661"/>
                    <a:pt x="9662" y="5661"/>
                  </a:cubicBezTo>
                  <a:cubicBezTo>
                    <a:pt x="10601" y="5661"/>
                    <a:pt x="11362" y="4901"/>
                    <a:pt x="11362" y="3965"/>
                  </a:cubicBezTo>
                  <a:lnTo>
                    <a:pt x="11362" y="3397"/>
                  </a:lnTo>
                  <a:lnTo>
                    <a:pt x="13627" y="3397"/>
                  </a:lnTo>
                  <a:lnTo>
                    <a:pt x="13627" y="3965"/>
                  </a:lnTo>
                  <a:cubicBezTo>
                    <a:pt x="13627" y="4901"/>
                    <a:pt x="14385" y="5661"/>
                    <a:pt x="15324" y="5661"/>
                  </a:cubicBezTo>
                  <a:cubicBezTo>
                    <a:pt x="16263" y="5661"/>
                    <a:pt x="17024" y="4901"/>
                    <a:pt x="17024" y="3965"/>
                  </a:cubicBezTo>
                  <a:lnTo>
                    <a:pt x="17024" y="3397"/>
                  </a:lnTo>
                  <a:close/>
                  <a:moveTo>
                    <a:pt x="18192" y="7965"/>
                  </a:moveTo>
                  <a:lnTo>
                    <a:pt x="18192" y="17628"/>
                  </a:lnTo>
                  <a:cubicBezTo>
                    <a:pt x="18192" y="17939"/>
                    <a:pt x="17939" y="18192"/>
                    <a:pt x="17628" y="18192"/>
                  </a:cubicBezTo>
                  <a:lnTo>
                    <a:pt x="1700" y="18192"/>
                  </a:lnTo>
                  <a:cubicBezTo>
                    <a:pt x="1386" y="18192"/>
                    <a:pt x="1132" y="17939"/>
                    <a:pt x="1132" y="17628"/>
                  </a:cubicBezTo>
                  <a:lnTo>
                    <a:pt x="1132" y="7965"/>
                  </a:lnTo>
                  <a:close/>
                  <a:moveTo>
                    <a:pt x="4001" y="0"/>
                  </a:moveTo>
                  <a:cubicBezTo>
                    <a:pt x="3062" y="0"/>
                    <a:pt x="2304" y="761"/>
                    <a:pt x="2304" y="1700"/>
                  </a:cubicBezTo>
                  <a:lnTo>
                    <a:pt x="2304" y="2265"/>
                  </a:lnTo>
                  <a:lnTo>
                    <a:pt x="1700" y="2265"/>
                  </a:lnTo>
                  <a:cubicBezTo>
                    <a:pt x="761" y="2265"/>
                    <a:pt x="0" y="3025"/>
                    <a:pt x="0" y="3965"/>
                  </a:cubicBezTo>
                  <a:lnTo>
                    <a:pt x="0" y="17628"/>
                  </a:lnTo>
                  <a:cubicBezTo>
                    <a:pt x="0" y="18564"/>
                    <a:pt x="761" y="19324"/>
                    <a:pt x="1700" y="19324"/>
                  </a:cubicBezTo>
                  <a:lnTo>
                    <a:pt x="17628" y="19324"/>
                  </a:lnTo>
                  <a:cubicBezTo>
                    <a:pt x="18564" y="19324"/>
                    <a:pt x="19325" y="18564"/>
                    <a:pt x="19325" y="17628"/>
                  </a:cubicBezTo>
                  <a:lnTo>
                    <a:pt x="19325" y="3965"/>
                  </a:lnTo>
                  <a:cubicBezTo>
                    <a:pt x="19325" y="3025"/>
                    <a:pt x="18564" y="2265"/>
                    <a:pt x="17628" y="2265"/>
                  </a:cubicBezTo>
                  <a:lnTo>
                    <a:pt x="17024" y="2265"/>
                  </a:lnTo>
                  <a:lnTo>
                    <a:pt x="17024" y="1700"/>
                  </a:lnTo>
                  <a:cubicBezTo>
                    <a:pt x="17024" y="761"/>
                    <a:pt x="16263" y="0"/>
                    <a:pt x="15324" y="0"/>
                  </a:cubicBezTo>
                  <a:cubicBezTo>
                    <a:pt x="14385" y="0"/>
                    <a:pt x="13627" y="761"/>
                    <a:pt x="13627" y="1700"/>
                  </a:cubicBezTo>
                  <a:lnTo>
                    <a:pt x="13627" y="2265"/>
                  </a:lnTo>
                  <a:lnTo>
                    <a:pt x="11362" y="2265"/>
                  </a:lnTo>
                  <a:lnTo>
                    <a:pt x="11362" y="1700"/>
                  </a:lnTo>
                  <a:cubicBezTo>
                    <a:pt x="11362" y="761"/>
                    <a:pt x="10601" y="0"/>
                    <a:pt x="9662" y="0"/>
                  </a:cubicBezTo>
                  <a:cubicBezTo>
                    <a:pt x="8723" y="0"/>
                    <a:pt x="7965" y="761"/>
                    <a:pt x="7965" y="1700"/>
                  </a:cubicBezTo>
                  <a:lnTo>
                    <a:pt x="7965" y="2265"/>
                  </a:lnTo>
                  <a:lnTo>
                    <a:pt x="5701" y="2265"/>
                  </a:lnTo>
                  <a:lnTo>
                    <a:pt x="5701" y="1700"/>
                  </a:lnTo>
                  <a:cubicBezTo>
                    <a:pt x="5701" y="761"/>
                    <a:pt x="4940" y="0"/>
                    <a:pt x="4001" y="0"/>
                  </a:cubicBezTo>
                  <a:close/>
                </a:path>
              </a:pathLst>
            </a:custGeom>
            <a:solidFill>
              <a:schemeClr val="accent3"/>
            </a:solidFill>
            <a:ln>
              <a:noFill/>
            </a:ln>
          </p:spPr>
          <p:txBody>
            <a:bodyPr spcFirstLastPara="1" wrap="square" lIns="121900" tIns="121900" rIns="121900" bIns="121900" anchor="ctr" anchorCtr="0">
              <a:noAutofit/>
            </a:bodyPr>
            <a:lstStyle/>
            <a:p>
              <a:endParaRPr>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sp>
          <p:nvSpPr>
            <p:cNvPr id="1659" name="Google Shape;1659;p37"/>
            <p:cNvSpPr/>
            <p:nvPr/>
          </p:nvSpPr>
          <p:spPr>
            <a:xfrm>
              <a:off x="5705950" y="465550"/>
              <a:ext cx="84875" cy="28325"/>
            </a:xfrm>
            <a:custGeom>
              <a:avLst/>
              <a:gdLst/>
              <a:ahLst/>
              <a:cxnLst/>
              <a:rect l="l" t="t" r="r" b="b"/>
              <a:pathLst>
                <a:path w="3395" h="1133" extrusionOk="0">
                  <a:moveTo>
                    <a:pt x="566" y="1"/>
                  </a:moveTo>
                  <a:cubicBezTo>
                    <a:pt x="252" y="1"/>
                    <a:pt x="1" y="251"/>
                    <a:pt x="1" y="565"/>
                  </a:cubicBezTo>
                  <a:cubicBezTo>
                    <a:pt x="1" y="879"/>
                    <a:pt x="252" y="1133"/>
                    <a:pt x="566" y="1133"/>
                  </a:cubicBezTo>
                  <a:lnTo>
                    <a:pt x="2830" y="1133"/>
                  </a:lnTo>
                  <a:cubicBezTo>
                    <a:pt x="3144" y="1133"/>
                    <a:pt x="3395" y="879"/>
                    <a:pt x="3395" y="565"/>
                  </a:cubicBezTo>
                  <a:cubicBezTo>
                    <a:pt x="3395" y="251"/>
                    <a:pt x="3144" y="1"/>
                    <a:pt x="2830" y="1"/>
                  </a:cubicBezTo>
                  <a:close/>
                </a:path>
              </a:pathLst>
            </a:custGeom>
            <a:solidFill>
              <a:schemeClr val="accent3"/>
            </a:solidFill>
            <a:ln>
              <a:noFill/>
            </a:ln>
          </p:spPr>
          <p:txBody>
            <a:bodyPr spcFirstLastPara="1" wrap="square" lIns="121900" tIns="121900" rIns="121900" bIns="121900" anchor="ctr" anchorCtr="0">
              <a:noAutofit/>
            </a:bodyPr>
            <a:lstStyle/>
            <a:p>
              <a:endParaRPr>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sp>
          <p:nvSpPr>
            <p:cNvPr id="1660" name="Google Shape;1660;p37"/>
            <p:cNvSpPr/>
            <p:nvPr/>
          </p:nvSpPr>
          <p:spPr>
            <a:xfrm>
              <a:off x="5847500" y="465550"/>
              <a:ext cx="84875" cy="28325"/>
            </a:xfrm>
            <a:custGeom>
              <a:avLst/>
              <a:gdLst/>
              <a:ahLst/>
              <a:cxnLst/>
              <a:rect l="l" t="t" r="r" b="b"/>
              <a:pathLst>
                <a:path w="3395" h="1133" extrusionOk="0">
                  <a:moveTo>
                    <a:pt x="565" y="1"/>
                  </a:moveTo>
                  <a:cubicBezTo>
                    <a:pt x="251" y="1"/>
                    <a:pt x="0" y="251"/>
                    <a:pt x="0" y="565"/>
                  </a:cubicBezTo>
                  <a:cubicBezTo>
                    <a:pt x="0" y="879"/>
                    <a:pt x="251" y="1133"/>
                    <a:pt x="565" y="1133"/>
                  </a:cubicBezTo>
                  <a:lnTo>
                    <a:pt x="2830" y="1133"/>
                  </a:lnTo>
                  <a:cubicBezTo>
                    <a:pt x="3144" y="1133"/>
                    <a:pt x="3394" y="879"/>
                    <a:pt x="3394" y="565"/>
                  </a:cubicBezTo>
                  <a:cubicBezTo>
                    <a:pt x="3394" y="251"/>
                    <a:pt x="3144" y="1"/>
                    <a:pt x="2830" y="1"/>
                  </a:cubicBezTo>
                  <a:close/>
                </a:path>
              </a:pathLst>
            </a:custGeom>
            <a:solidFill>
              <a:schemeClr val="accent3"/>
            </a:solidFill>
            <a:ln>
              <a:noFill/>
            </a:ln>
          </p:spPr>
          <p:txBody>
            <a:bodyPr spcFirstLastPara="1" wrap="square" lIns="121900" tIns="121900" rIns="121900" bIns="121900" anchor="ctr" anchorCtr="0">
              <a:noAutofit/>
            </a:bodyPr>
            <a:lstStyle/>
            <a:p>
              <a:endParaRPr>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sp>
          <p:nvSpPr>
            <p:cNvPr id="1661" name="Google Shape;1661;p37"/>
            <p:cNvSpPr/>
            <p:nvPr/>
          </p:nvSpPr>
          <p:spPr>
            <a:xfrm>
              <a:off x="5989025" y="465550"/>
              <a:ext cx="84875" cy="28325"/>
            </a:xfrm>
            <a:custGeom>
              <a:avLst/>
              <a:gdLst/>
              <a:ahLst/>
              <a:cxnLst/>
              <a:rect l="l" t="t" r="r" b="b"/>
              <a:pathLst>
                <a:path w="3395" h="1133" extrusionOk="0">
                  <a:moveTo>
                    <a:pt x="565" y="1"/>
                  </a:moveTo>
                  <a:cubicBezTo>
                    <a:pt x="251" y="1"/>
                    <a:pt x="1" y="251"/>
                    <a:pt x="1" y="565"/>
                  </a:cubicBezTo>
                  <a:cubicBezTo>
                    <a:pt x="1" y="879"/>
                    <a:pt x="251" y="1133"/>
                    <a:pt x="565" y="1133"/>
                  </a:cubicBezTo>
                  <a:lnTo>
                    <a:pt x="2830" y="1133"/>
                  </a:lnTo>
                  <a:cubicBezTo>
                    <a:pt x="3144" y="1133"/>
                    <a:pt x="3395" y="879"/>
                    <a:pt x="3395" y="565"/>
                  </a:cubicBezTo>
                  <a:cubicBezTo>
                    <a:pt x="3395" y="251"/>
                    <a:pt x="3144" y="1"/>
                    <a:pt x="2830" y="1"/>
                  </a:cubicBezTo>
                  <a:close/>
                </a:path>
              </a:pathLst>
            </a:custGeom>
            <a:solidFill>
              <a:schemeClr val="accent3"/>
            </a:solidFill>
            <a:ln>
              <a:noFill/>
            </a:ln>
          </p:spPr>
          <p:txBody>
            <a:bodyPr spcFirstLastPara="1" wrap="square" lIns="121900" tIns="121900" rIns="121900" bIns="121900" anchor="ctr" anchorCtr="0">
              <a:noAutofit/>
            </a:bodyPr>
            <a:lstStyle/>
            <a:p>
              <a:endParaRPr>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sp>
          <p:nvSpPr>
            <p:cNvPr id="1662" name="Google Shape;1662;p37"/>
            <p:cNvSpPr/>
            <p:nvPr/>
          </p:nvSpPr>
          <p:spPr>
            <a:xfrm>
              <a:off x="5705950" y="550475"/>
              <a:ext cx="84875" cy="28325"/>
            </a:xfrm>
            <a:custGeom>
              <a:avLst/>
              <a:gdLst/>
              <a:ahLst/>
              <a:cxnLst/>
              <a:rect l="l" t="t" r="r" b="b"/>
              <a:pathLst>
                <a:path w="3395" h="1133" extrusionOk="0">
                  <a:moveTo>
                    <a:pt x="566" y="0"/>
                  </a:moveTo>
                  <a:cubicBezTo>
                    <a:pt x="252" y="0"/>
                    <a:pt x="1" y="251"/>
                    <a:pt x="1" y="565"/>
                  </a:cubicBezTo>
                  <a:cubicBezTo>
                    <a:pt x="1" y="879"/>
                    <a:pt x="252" y="1133"/>
                    <a:pt x="566" y="1133"/>
                  </a:cubicBezTo>
                  <a:lnTo>
                    <a:pt x="2830" y="1133"/>
                  </a:lnTo>
                  <a:cubicBezTo>
                    <a:pt x="3144" y="1133"/>
                    <a:pt x="3395" y="879"/>
                    <a:pt x="3395" y="565"/>
                  </a:cubicBezTo>
                  <a:cubicBezTo>
                    <a:pt x="3395" y="251"/>
                    <a:pt x="3144" y="0"/>
                    <a:pt x="2830" y="0"/>
                  </a:cubicBezTo>
                  <a:close/>
                </a:path>
              </a:pathLst>
            </a:custGeom>
            <a:solidFill>
              <a:schemeClr val="accent3"/>
            </a:solidFill>
            <a:ln>
              <a:noFill/>
            </a:ln>
          </p:spPr>
          <p:txBody>
            <a:bodyPr spcFirstLastPara="1" wrap="square" lIns="121900" tIns="121900" rIns="121900" bIns="121900" anchor="ctr" anchorCtr="0">
              <a:noAutofit/>
            </a:bodyPr>
            <a:lstStyle/>
            <a:p>
              <a:endParaRPr>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sp>
          <p:nvSpPr>
            <p:cNvPr id="1663" name="Google Shape;1663;p37"/>
            <p:cNvSpPr/>
            <p:nvPr/>
          </p:nvSpPr>
          <p:spPr>
            <a:xfrm>
              <a:off x="5847500" y="550475"/>
              <a:ext cx="84875" cy="28325"/>
            </a:xfrm>
            <a:custGeom>
              <a:avLst/>
              <a:gdLst/>
              <a:ahLst/>
              <a:cxnLst/>
              <a:rect l="l" t="t" r="r" b="b"/>
              <a:pathLst>
                <a:path w="3395" h="1133" extrusionOk="0">
                  <a:moveTo>
                    <a:pt x="565" y="0"/>
                  </a:moveTo>
                  <a:cubicBezTo>
                    <a:pt x="251" y="0"/>
                    <a:pt x="0" y="251"/>
                    <a:pt x="0" y="565"/>
                  </a:cubicBezTo>
                  <a:cubicBezTo>
                    <a:pt x="0" y="879"/>
                    <a:pt x="251" y="1133"/>
                    <a:pt x="565" y="1133"/>
                  </a:cubicBezTo>
                  <a:lnTo>
                    <a:pt x="2830" y="1133"/>
                  </a:lnTo>
                  <a:cubicBezTo>
                    <a:pt x="3144" y="1133"/>
                    <a:pt x="3394" y="879"/>
                    <a:pt x="3394" y="565"/>
                  </a:cubicBezTo>
                  <a:cubicBezTo>
                    <a:pt x="3394" y="251"/>
                    <a:pt x="3144" y="0"/>
                    <a:pt x="2830" y="0"/>
                  </a:cubicBezTo>
                  <a:close/>
                </a:path>
              </a:pathLst>
            </a:custGeom>
            <a:solidFill>
              <a:schemeClr val="accent3"/>
            </a:solidFill>
            <a:ln>
              <a:noFill/>
            </a:ln>
          </p:spPr>
          <p:txBody>
            <a:bodyPr spcFirstLastPara="1" wrap="square" lIns="121900" tIns="121900" rIns="121900" bIns="121900" anchor="ctr" anchorCtr="0">
              <a:noAutofit/>
            </a:bodyPr>
            <a:lstStyle/>
            <a:p>
              <a:endParaRPr>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sp>
          <p:nvSpPr>
            <p:cNvPr id="1664" name="Google Shape;1664;p37"/>
            <p:cNvSpPr/>
            <p:nvPr/>
          </p:nvSpPr>
          <p:spPr>
            <a:xfrm>
              <a:off x="5989025" y="550475"/>
              <a:ext cx="84875" cy="28325"/>
            </a:xfrm>
            <a:custGeom>
              <a:avLst/>
              <a:gdLst/>
              <a:ahLst/>
              <a:cxnLst/>
              <a:rect l="l" t="t" r="r" b="b"/>
              <a:pathLst>
                <a:path w="3395" h="1133" extrusionOk="0">
                  <a:moveTo>
                    <a:pt x="565" y="0"/>
                  </a:moveTo>
                  <a:cubicBezTo>
                    <a:pt x="251" y="0"/>
                    <a:pt x="1" y="251"/>
                    <a:pt x="1" y="565"/>
                  </a:cubicBezTo>
                  <a:cubicBezTo>
                    <a:pt x="1" y="879"/>
                    <a:pt x="251" y="1133"/>
                    <a:pt x="565" y="1133"/>
                  </a:cubicBezTo>
                  <a:lnTo>
                    <a:pt x="2830" y="1133"/>
                  </a:lnTo>
                  <a:cubicBezTo>
                    <a:pt x="3144" y="1133"/>
                    <a:pt x="3395" y="879"/>
                    <a:pt x="3395" y="565"/>
                  </a:cubicBezTo>
                  <a:cubicBezTo>
                    <a:pt x="3395" y="251"/>
                    <a:pt x="3144" y="0"/>
                    <a:pt x="2830" y="0"/>
                  </a:cubicBezTo>
                  <a:close/>
                </a:path>
              </a:pathLst>
            </a:custGeom>
            <a:solidFill>
              <a:schemeClr val="accent3"/>
            </a:solidFill>
            <a:ln>
              <a:noFill/>
            </a:ln>
          </p:spPr>
          <p:txBody>
            <a:bodyPr spcFirstLastPara="1" wrap="square" lIns="121900" tIns="121900" rIns="121900" bIns="121900" anchor="ctr" anchorCtr="0">
              <a:noAutofit/>
            </a:bodyPr>
            <a:lstStyle/>
            <a:p>
              <a:endParaRPr>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sp>
          <p:nvSpPr>
            <p:cNvPr id="1665" name="Google Shape;1665;p37"/>
            <p:cNvSpPr/>
            <p:nvPr/>
          </p:nvSpPr>
          <p:spPr>
            <a:xfrm>
              <a:off x="5705950" y="636300"/>
              <a:ext cx="84875" cy="28325"/>
            </a:xfrm>
            <a:custGeom>
              <a:avLst/>
              <a:gdLst/>
              <a:ahLst/>
              <a:cxnLst/>
              <a:rect l="l" t="t" r="r" b="b"/>
              <a:pathLst>
                <a:path w="3395" h="1133" extrusionOk="0">
                  <a:moveTo>
                    <a:pt x="566" y="1"/>
                  </a:moveTo>
                  <a:cubicBezTo>
                    <a:pt x="252" y="1"/>
                    <a:pt x="1" y="254"/>
                    <a:pt x="1" y="568"/>
                  </a:cubicBezTo>
                  <a:cubicBezTo>
                    <a:pt x="1" y="879"/>
                    <a:pt x="252" y="1133"/>
                    <a:pt x="566" y="1133"/>
                  </a:cubicBezTo>
                  <a:lnTo>
                    <a:pt x="2830" y="1133"/>
                  </a:lnTo>
                  <a:cubicBezTo>
                    <a:pt x="3144" y="1133"/>
                    <a:pt x="3395" y="879"/>
                    <a:pt x="3395" y="568"/>
                  </a:cubicBezTo>
                  <a:cubicBezTo>
                    <a:pt x="3395" y="254"/>
                    <a:pt x="3144" y="1"/>
                    <a:pt x="2830" y="1"/>
                  </a:cubicBezTo>
                  <a:close/>
                </a:path>
              </a:pathLst>
            </a:custGeom>
            <a:solidFill>
              <a:schemeClr val="accent3"/>
            </a:solidFill>
            <a:ln>
              <a:noFill/>
            </a:ln>
          </p:spPr>
          <p:txBody>
            <a:bodyPr spcFirstLastPara="1" wrap="square" lIns="121900" tIns="121900" rIns="121900" bIns="121900" anchor="ctr" anchorCtr="0">
              <a:noAutofit/>
            </a:bodyPr>
            <a:lstStyle/>
            <a:p>
              <a:endParaRPr>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sp>
          <p:nvSpPr>
            <p:cNvPr id="1666" name="Google Shape;1666;p37"/>
            <p:cNvSpPr/>
            <p:nvPr/>
          </p:nvSpPr>
          <p:spPr>
            <a:xfrm>
              <a:off x="5847500" y="636300"/>
              <a:ext cx="84875" cy="28325"/>
            </a:xfrm>
            <a:custGeom>
              <a:avLst/>
              <a:gdLst/>
              <a:ahLst/>
              <a:cxnLst/>
              <a:rect l="l" t="t" r="r" b="b"/>
              <a:pathLst>
                <a:path w="3395" h="1133" extrusionOk="0">
                  <a:moveTo>
                    <a:pt x="565" y="1"/>
                  </a:moveTo>
                  <a:cubicBezTo>
                    <a:pt x="251" y="1"/>
                    <a:pt x="0" y="254"/>
                    <a:pt x="0" y="568"/>
                  </a:cubicBezTo>
                  <a:cubicBezTo>
                    <a:pt x="0" y="879"/>
                    <a:pt x="251" y="1133"/>
                    <a:pt x="565" y="1133"/>
                  </a:cubicBezTo>
                  <a:lnTo>
                    <a:pt x="2830" y="1133"/>
                  </a:lnTo>
                  <a:cubicBezTo>
                    <a:pt x="3144" y="1133"/>
                    <a:pt x="3394" y="879"/>
                    <a:pt x="3394" y="568"/>
                  </a:cubicBezTo>
                  <a:cubicBezTo>
                    <a:pt x="3394" y="254"/>
                    <a:pt x="3144" y="1"/>
                    <a:pt x="2830" y="1"/>
                  </a:cubicBezTo>
                  <a:close/>
                </a:path>
              </a:pathLst>
            </a:custGeom>
            <a:solidFill>
              <a:schemeClr val="accent3"/>
            </a:solidFill>
            <a:ln>
              <a:noFill/>
            </a:ln>
          </p:spPr>
          <p:txBody>
            <a:bodyPr spcFirstLastPara="1" wrap="square" lIns="121900" tIns="121900" rIns="121900" bIns="121900" anchor="ctr" anchorCtr="0">
              <a:noAutofit/>
            </a:bodyPr>
            <a:lstStyle/>
            <a:p>
              <a:endParaRPr>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sp>
          <p:nvSpPr>
            <p:cNvPr id="1667" name="Google Shape;1667;p37"/>
            <p:cNvSpPr/>
            <p:nvPr/>
          </p:nvSpPr>
          <p:spPr>
            <a:xfrm>
              <a:off x="5989025" y="636300"/>
              <a:ext cx="84875" cy="28325"/>
            </a:xfrm>
            <a:custGeom>
              <a:avLst/>
              <a:gdLst/>
              <a:ahLst/>
              <a:cxnLst/>
              <a:rect l="l" t="t" r="r" b="b"/>
              <a:pathLst>
                <a:path w="3395" h="1133" extrusionOk="0">
                  <a:moveTo>
                    <a:pt x="565" y="1"/>
                  </a:moveTo>
                  <a:cubicBezTo>
                    <a:pt x="251" y="1"/>
                    <a:pt x="1" y="254"/>
                    <a:pt x="1" y="568"/>
                  </a:cubicBezTo>
                  <a:cubicBezTo>
                    <a:pt x="1" y="879"/>
                    <a:pt x="251" y="1133"/>
                    <a:pt x="565" y="1133"/>
                  </a:cubicBezTo>
                  <a:lnTo>
                    <a:pt x="2830" y="1133"/>
                  </a:lnTo>
                  <a:cubicBezTo>
                    <a:pt x="3144" y="1133"/>
                    <a:pt x="3395" y="879"/>
                    <a:pt x="3395" y="568"/>
                  </a:cubicBezTo>
                  <a:cubicBezTo>
                    <a:pt x="3395" y="254"/>
                    <a:pt x="3144" y="1"/>
                    <a:pt x="2830" y="1"/>
                  </a:cubicBezTo>
                  <a:close/>
                </a:path>
              </a:pathLst>
            </a:custGeom>
            <a:solidFill>
              <a:schemeClr val="accent3"/>
            </a:solidFill>
            <a:ln>
              <a:noFill/>
            </a:ln>
          </p:spPr>
          <p:txBody>
            <a:bodyPr spcFirstLastPara="1" wrap="square" lIns="121900" tIns="121900" rIns="121900" bIns="121900" anchor="ctr" anchorCtr="0">
              <a:noAutofit/>
            </a:bodyPr>
            <a:lstStyle/>
            <a:p>
              <a:endParaRPr>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grpSp>
      <p:sp>
        <p:nvSpPr>
          <p:cNvPr id="1668" name="Google Shape;1668;p37"/>
          <p:cNvSpPr/>
          <p:nvPr/>
        </p:nvSpPr>
        <p:spPr>
          <a:xfrm>
            <a:off x="10996038" y="6153552"/>
            <a:ext cx="453557" cy="292343"/>
          </a:xfrm>
          <a:custGeom>
            <a:avLst/>
            <a:gdLst/>
            <a:ahLst/>
            <a:cxnLst/>
            <a:rect l="l" t="t" r="r" b="b"/>
            <a:pathLst>
              <a:path w="19325" h="12456" extrusionOk="0">
                <a:moveTo>
                  <a:pt x="17057" y="1133"/>
                </a:moveTo>
                <a:lnTo>
                  <a:pt x="9662" y="6652"/>
                </a:lnTo>
                <a:lnTo>
                  <a:pt x="2268" y="1133"/>
                </a:lnTo>
                <a:close/>
                <a:moveTo>
                  <a:pt x="18192" y="1697"/>
                </a:moveTo>
                <a:lnTo>
                  <a:pt x="18192" y="10756"/>
                </a:lnTo>
                <a:cubicBezTo>
                  <a:pt x="18192" y="11070"/>
                  <a:pt x="17939" y="11323"/>
                  <a:pt x="17628" y="11323"/>
                </a:cubicBezTo>
                <a:lnTo>
                  <a:pt x="1700" y="11323"/>
                </a:lnTo>
                <a:cubicBezTo>
                  <a:pt x="1386" y="11323"/>
                  <a:pt x="1132" y="11070"/>
                  <a:pt x="1132" y="10756"/>
                </a:cubicBezTo>
                <a:lnTo>
                  <a:pt x="1132" y="1697"/>
                </a:lnTo>
                <a:lnTo>
                  <a:pt x="9324" y="7812"/>
                </a:lnTo>
                <a:cubicBezTo>
                  <a:pt x="9424" y="7887"/>
                  <a:pt x="9543" y="7925"/>
                  <a:pt x="9663" y="7925"/>
                </a:cubicBezTo>
                <a:cubicBezTo>
                  <a:pt x="9782" y="7925"/>
                  <a:pt x="9902" y="7887"/>
                  <a:pt x="10004" y="7812"/>
                </a:cubicBezTo>
                <a:lnTo>
                  <a:pt x="18192" y="1697"/>
                </a:lnTo>
                <a:close/>
                <a:moveTo>
                  <a:pt x="1688" y="0"/>
                </a:moveTo>
                <a:cubicBezTo>
                  <a:pt x="1287" y="0"/>
                  <a:pt x="900" y="145"/>
                  <a:pt x="598" y="405"/>
                </a:cubicBezTo>
                <a:cubicBezTo>
                  <a:pt x="583" y="417"/>
                  <a:pt x="571" y="429"/>
                  <a:pt x="556" y="444"/>
                </a:cubicBezTo>
                <a:cubicBezTo>
                  <a:pt x="202" y="764"/>
                  <a:pt x="0" y="1220"/>
                  <a:pt x="0" y="1697"/>
                </a:cubicBezTo>
                <a:lnTo>
                  <a:pt x="0" y="10756"/>
                </a:lnTo>
                <a:cubicBezTo>
                  <a:pt x="0" y="11695"/>
                  <a:pt x="761" y="12453"/>
                  <a:pt x="1700" y="12456"/>
                </a:cubicBezTo>
                <a:lnTo>
                  <a:pt x="17628" y="12456"/>
                </a:lnTo>
                <a:cubicBezTo>
                  <a:pt x="18564" y="12453"/>
                  <a:pt x="19325" y="11695"/>
                  <a:pt x="19325" y="10756"/>
                </a:cubicBezTo>
                <a:lnTo>
                  <a:pt x="19325" y="1697"/>
                </a:lnTo>
                <a:cubicBezTo>
                  <a:pt x="19325" y="1220"/>
                  <a:pt x="19122" y="764"/>
                  <a:pt x="18769" y="441"/>
                </a:cubicBezTo>
                <a:cubicBezTo>
                  <a:pt x="18757" y="429"/>
                  <a:pt x="18742" y="417"/>
                  <a:pt x="18727" y="405"/>
                </a:cubicBezTo>
                <a:cubicBezTo>
                  <a:pt x="18422" y="145"/>
                  <a:pt x="18037" y="0"/>
                  <a:pt x="17640" y="0"/>
                </a:cubicBezTo>
                <a:cubicBezTo>
                  <a:pt x="17636" y="0"/>
                  <a:pt x="17632" y="0"/>
                  <a:pt x="17628" y="1"/>
                </a:cubicBezTo>
                <a:lnTo>
                  <a:pt x="1700" y="1"/>
                </a:lnTo>
                <a:cubicBezTo>
                  <a:pt x="1696" y="0"/>
                  <a:pt x="1692" y="0"/>
                  <a:pt x="1688" y="0"/>
                </a:cubicBezTo>
                <a:close/>
              </a:path>
            </a:pathLst>
          </a:custGeom>
          <a:solidFill>
            <a:srgbClr val="FF7459"/>
          </a:solidFill>
          <a:ln>
            <a:noFill/>
          </a:ln>
        </p:spPr>
        <p:txBody>
          <a:bodyPr spcFirstLastPara="1" wrap="square" lIns="121900" tIns="121900" rIns="121900" bIns="121900" anchor="ctr" anchorCtr="0">
            <a:noAutofit/>
          </a:bodyPr>
          <a:lstStyle/>
          <a:p>
            <a:endParaRPr>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grpSp>
        <p:nvGrpSpPr>
          <p:cNvPr id="1669" name="Google Shape;1669;p37"/>
          <p:cNvGrpSpPr/>
          <p:nvPr/>
        </p:nvGrpSpPr>
        <p:grpSpPr>
          <a:xfrm>
            <a:off x="11007093" y="4766257"/>
            <a:ext cx="431449" cy="426989"/>
            <a:chOff x="3282325" y="2035675"/>
            <a:chExt cx="459575" cy="454825"/>
          </a:xfrm>
        </p:grpSpPr>
        <p:sp>
          <p:nvSpPr>
            <p:cNvPr id="1670" name="Google Shape;1670;p37"/>
            <p:cNvSpPr/>
            <p:nvPr/>
          </p:nvSpPr>
          <p:spPr>
            <a:xfrm>
              <a:off x="3337050" y="2234125"/>
              <a:ext cx="85925" cy="206325"/>
            </a:xfrm>
            <a:custGeom>
              <a:avLst/>
              <a:gdLst/>
              <a:ahLst/>
              <a:cxnLst/>
              <a:rect l="l" t="t" r="r" b="b"/>
              <a:pathLst>
                <a:path w="3437" h="8253" extrusionOk="0">
                  <a:moveTo>
                    <a:pt x="2305" y="1133"/>
                  </a:moveTo>
                  <a:lnTo>
                    <a:pt x="2305" y="7120"/>
                  </a:lnTo>
                  <a:lnTo>
                    <a:pt x="1133" y="7120"/>
                  </a:lnTo>
                  <a:lnTo>
                    <a:pt x="1133" y="1133"/>
                  </a:lnTo>
                  <a:close/>
                  <a:moveTo>
                    <a:pt x="568" y="0"/>
                  </a:moveTo>
                  <a:cubicBezTo>
                    <a:pt x="254" y="0"/>
                    <a:pt x="1" y="254"/>
                    <a:pt x="1" y="568"/>
                  </a:cubicBezTo>
                  <a:lnTo>
                    <a:pt x="1" y="7688"/>
                  </a:lnTo>
                  <a:cubicBezTo>
                    <a:pt x="1" y="7999"/>
                    <a:pt x="254" y="8253"/>
                    <a:pt x="568" y="8253"/>
                  </a:cubicBezTo>
                  <a:lnTo>
                    <a:pt x="2869" y="8253"/>
                  </a:lnTo>
                  <a:cubicBezTo>
                    <a:pt x="3183" y="8253"/>
                    <a:pt x="3437" y="7999"/>
                    <a:pt x="3437" y="7688"/>
                  </a:cubicBezTo>
                  <a:lnTo>
                    <a:pt x="3437" y="568"/>
                  </a:lnTo>
                  <a:cubicBezTo>
                    <a:pt x="3437" y="254"/>
                    <a:pt x="3183" y="0"/>
                    <a:pt x="2869" y="0"/>
                  </a:cubicBezTo>
                  <a:close/>
                </a:path>
              </a:pathLst>
            </a:custGeom>
            <a:solidFill>
              <a:schemeClr val="accent1"/>
            </a:solidFill>
            <a:ln>
              <a:noFill/>
            </a:ln>
          </p:spPr>
          <p:txBody>
            <a:bodyPr spcFirstLastPara="1" wrap="square" lIns="121900" tIns="121900" rIns="121900" bIns="121900" anchor="ctr" anchorCtr="0">
              <a:noAutofit/>
            </a:bodyPr>
            <a:lstStyle/>
            <a:p>
              <a:endParaRPr>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sp>
          <p:nvSpPr>
            <p:cNvPr id="1671" name="Google Shape;1671;p37"/>
            <p:cNvSpPr/>
            <p:nvPr/>
          </p:nvSpPr>
          <p:spPr>
            <a:xfrm>
              <a:off x="3451275" y="2175475"/>
              <a:ext cx="84925" cy="264975"/>
            </a:xfrm>
            <a:custGeom>
              <a:avLst/>
              <a:gdLst/>
              <a:ahLst/>
              <a:cxnLst/>
              <a:rect l="l" t="t" r="r" b="b"/>
              <a:pathLst>
                <a:path w="3397" h="10599" extrusionOk="0">
                  <a:moveTo>
                    <a:pt x="2265" y="1133"/>
                  </a:moveTo>
                  <a:lnTo>
                    <a:pt x="2265" y="9466"/>
                  </a:lnTo>
                  <a:lnTo>
                    <a:pt x="1132" y="9466"/>
                  </a:lnTo>
                  <a:lnTo>
                    <a:pt x="1132" y="1133"/>
                  </a:lnTo>
                  <a:close/>
                  <a:moveTo>
                    <a:pt x="565" y="0"/>
                  </a:moveTo>
                  <a:cubicBezTo>
                    <a:pt x="254" y="0"/>
                    <a:pt x="0" y="254"/>
                    <a:pt x="0" y="565"/>
                  </a:cubicBezTo>
                  <a:lnTo>
                    <a:pt x="0" y="10034"/>
                  </a:lnTo>
                  <a:cubicBezTo>
                    <a:pt x="0" y="10345"/>
                    <a:pt x="254" y="10599"/>
                    <a:pt x="565" y="10599"/>
                  </a:cubicBezTo>
                  <a:lnTo>
                    <a:pt x="2829" y="10599"/>
                  </a:lnTo>
                  <a:cubicBezTo>
                    <a:pt x="3143" y="10599"/>
                    <a:pt x="3397" y="10345"/>
                    <a:pt x="3397" y="10034"/>
                  </a:cubicBezTo>
                  <a:lnTo>
                    <a:pt x="3397" y="565"/>
                  </a:lnTo>
                  <a:cubicBezTo>
                    <a:pt x="3397" y="254"/>
                    <a:pt x="3143" y="0"/>
                    <a:pt x="2829" y="0"/>
                  </a:cubicBezTo>
                  <a:close/>
                </a:path>
              </a:pathLst>
            </a:custGeom>
            <a:solidFill>
              <a:schemeClr val="accent1"/>
            </a:solidFill>
            <a:ln>
              <a:noFill/>
            </a:ln>
          </p:spPr>
          <p:txBody>
            <a:bodyPr spcFirstLastPara="1" wrap="square" lIns="121900" tIns="121900" rIns="121900" bIns="121900" anchor="ctr" anchorCtr="0">
              <a:noAutofit/>
            </a:bodyPr>
            <a:lstStyle/>
            <a:p>
              <a:endParaRPr>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sp>
          <p:nvSpPr>
            <p:cNvPr id="1672" name="Google Shape;1672;p37"/>
            <p:cNvSpPr/>
            <p:nvPr/>
          </p:nvSpPr>
          <p:spPr>
            <a:xfrm>
              <a:off x="3564500" y="2116825"/>
              <a:ext cx="84950" cy="323625"/>
            </a:xfrm>
            <a:custGeom>
              <a:avLst/>
              <a:gdLst/>
              <a:ahLst/>
              <a:cxnLst/>
              <a:rect l="l" t="t" r="r" b="b"/>
              <a:pathLst>
                <a:path w="3398" h="12945" extrusionOk="0">
                  <a:moveTo>
                    <a:pt x="2265" y="1132"/>
                  </a:moveTo>
                  <a:lnTo>
                    <a:pt x="2265" y="11812"/>
                  </a:lnTo>
                  <a:lnTo>
                    <a:pt x="1133" y="11812"/>
                  </a:lnTo>
                  <a:lnTo>
                    <a:pt x="1133" y="1132"/>
                  </a:lnTo>
                  <a:close/>
                  <a:moveTo>
                    <a:pt x="565" y="0"/>
                  </a:moveTo>
                  <a:cubicBezTo>
                    <a:pt x="254" y="0"/>
                    <a:pt x="0" y="251"/>
                    <a:pt x="0" y="565"/>
                  </a:cubicBezTo>
                  <a:lnTo>
                    <a:pt x="0" y="12380"/>
                  </a:lnTo>
                  <a:cubicBezTo>
                    <a:pt x="0" y="12691"/>
                    <a:pt x="254" y="12945"/>
                    <a:pt x="565" y="12945"/>
                  </a:cubicBezTo>
                  <a:lnTo>
                    <a:pt x="2829" y="12945"/>
                  </a:lnTo>
                  <a:cubicBezTo>
                    <a:pt x="3144" y="12945"/>
                    <a:pt x="3397" y="12691"/>
                    <a:pt x="3397" y="12380"/>
                  </a:cubicBezTo>
                  <a:lnTo>
                    <a:pt x="3397" y="565"/>
                  </a:lnTo>
                  <a:cubicBezTo>
                    <a:pt x="3397" y="251"/>
                    <a:pt x="3144" y="0"/>
                    <a:pt x="2829" y="0"/>
                  </a:cubicBezTo>
                  <a:close/>
                </a:path>
              </a:pathLst>
            </a:custGeom>
            <a:solidFill>
              <a:schemeClr val="accent1"/>
            </a:solidFill>
            <a:ln>
              <a:noFill/>
            </a:ln>
          </p:spPr>
          <p:txBody>
            <a:bodyPr spcFirstLastPara="1" wrap="square" lIns="121900" tIns="121900" rIns="121900" bIns="121900" anchor="ctr" anchorCtr="0">
              <a:noAutofit/>
            </a:bodyPr>
            <a:lstStyle/>
            <a:p>
              <a:endParaRPr>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sp>
          <p:nvSpPr>
            <p:cNvPr id="1673" name="Google Shape;1673;p37"/>
            <p:cNvSpPr/>
            <p:nvPr/>
          </p:nvSpPr>
          <p:spPr>
            <a:xfrm>
              <a:off x="3282325" y="2035675"/>
              <a:ext cx="459575" cy="454825"/>
            </a:xfrm>
            <a:custGeom>
              <a:avLst/>
              <a:gdLst/>
              <a:ahLst/>
              <a:cxnLst/>
              <a:rect l="l" t="t" r="r" b="b"/>
              <a:pathLst>
                <a:path w="18383" h="18193" extrusionOk="0">
                  <a:moveTo>
                    <a:pt x="568" y="0"/>
                  </a:moveTo>
                  <a:cubicBezTo>
                    <a:pt x="254" y="0"/>
                    <a:pt x="1" y="251"/>
                    <a:pt x="1" y="565"/>
                  </a:cubicBezTo>
                  <a:lnTo>
                    <a:pt x="1" y="17625"/>
                  </a:lnTo>
                  <a:cubicBezTo>
                    <a:pt x="1" y="17939"/>
                    <a:pt x="254" y="18192"/>
                    <a:pt x="568" y="18192"/>
                  </a:cubicBezTo>
                  <a:lnTo>
                    <a:pt x="17815" y="18192"/>
                  </a:lnTo>
                  <a:cubicBezTo>
                    <a:pt x="18129" y="18192"/>
                    <a:pt x="18383" y="17939"/>
                    <a:pt x="18383" y="17625"/>
                  </a:cubicBezTo>
                  <a:cubicBezTo>
                    <a:pt x="18383" y="17311"/>
                    <a:pt x="18129" y="17060"/>
                    <a:pt x="17815" y="17060"/>
                  </a:cubicBezTo>
                  <a:lnTo>
                    <a:pt x="1133" y="17060"/>
                  </a:lnTo>
                  <a:lnTo>
                    <a:pt x="1133" y="565"/>
                  </a:lnTo>
                  <a:cubicBezTo>
                    <a:pt x="1133" y="251"/>
                    <a:pt x="879" y="0"/>
                    <a:pt x="568" y="0"/>
                  </a:cubicBezTo>
                  <a:close/>
                </a:path>
              </a:pathLst>
            </a:custGeom>
            <a:solidFill>
              <a:schemeClr val="accent1"/>
            </a:solidFill>
            <a:ln>
              <a:noFill/>
            </a:ln>
          </p:spPr>
          <p:txBody>
            <a:bodyPr spcFirstLastPara="1" wrap="square" lIns="121900" tIns="121900" rIns="121900" bIns="121900" anchor="ctr" anchorCtr="0">
              <a:noAutofit/>
            </a:bodyPr>
            <a:lstStyle/>
            <a:p>
              <a:endParaRPr>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674" name="Google Shape;1674;p37"/>
          <p:cNvGrpSpPr/>
          <p:nvPr/>
        </p:nvGrpSpPr>
        <p:grpSpPr>
          <a:xfrm>
            <a:off x="10988376" y="3479399"/>
            <a:ext cx="468884" cy="445108"/>
            <a:chOff x="6222125" y="2025975"/>
            <a:chExt cx="499450" cy="474125"/>
          </a:xfrm>
        </p:grpSpPr>
        <p:sp>
          <p:nvSpPr>
            <p:cNvPr id="1675" name="Google Shape;1675;p37"/>
            <p:cNvSpPr/>
            <p:nvPr/>
          </p:nvSpPr>
          <p:spPr>
            <a:xfrm>
              <a:off x="6222125" y="2025975"/>
              <a:ext cx="499450" cy="474125"/>
            </a:xfrm>
            <a:custGeom>
              <a:avLst/>
              <a:gdLst/>
              <a:ahLst/>
              <a:cxnLst/>
              <a:rect l="l" t="t" r="r" b="b"/>
              <a:pathLst>
                <a:path w="19978" h="18965" extrusionOk="0">
                  <a:moveTo>
                    <a:pt x="10490" y="1134"/>
                  </a:moveTo>
                  <a:cubicBezTo>
                    <a:pt x="15095" y="1134"/>
                    <a:pt x="18839" y="4878"/>
                    <a:pt x="18839" y="9483"/>
                  </a:cubicBezTo>
                  <a:cubicBezTo>
                    <a:pt x="18839" y="14087"/>
                    <a:pt x="15095" y="17832"/>
                    <a:pt x="10490" y="17832"/>
                  </a:cubicBezTo>
                  <a:cubicBezTo>
                    <a:pt x="5886" y="17832"/>
                    <a:pt x="2142" y="14087"/>
                    <a:pt x="2142" y="9483"/>
                  </a:cubicBezTo>
                  <a:cubicBezTo>
                    <a:pt x="2142" y="4878"/>
                    <a:pt x="5886" y="1134"/>
                    <a:pt x="10490" y="1134"/>
                  </a:cubicBezTo>
                  <a:close/>
                  <a:moveTo>
                    <a:pt x="10488" y="0"/>
                  </a:moveTo>
                  <a:cubicBezTo>
                    <a:pt x="6717" y="0"/>
                    <a:pt x="3222" y="2259"/>
                    <a:pt x="1731" y="5853"/>
                  </a:cubicBezTo>
                  <a:cubicBezTo>
                    <a:pt x="1" y="10032"/>
                    <a:pt x="1462" y="14854"/>
                    <a:pt x="5222" y="17367"/>
                  </a:cubicBezTo>
                  <a:cubicBezTo>
                    <a:pt x="6828" y="18439"/>
                    <a:pt x="8663" y="18964"/>
                    <a:pt x="10487" y="18964"/>
                  </a:cubicBezTo>
                  <a:cubicBezTo>
                    <a:pt x="12934" y="18964"/>
                    <a:pt x="15362" y="18020"/>
                    <a:pt x="17194" y="16186"/>
                  </a:cubicBezTo>
                  <a:cubicBezTo>
                    <a:pt x="18978" y="14414"/>
                    <a:pt x="19978" y="11998"/>
                    <a:pt x="19972" y="9483"/>
                  </a:cubicBezTo>
                  <a:cubicBezTo>
                    <a:pt x="19972" y="4960"/>
                    <a:pt x="16777" y="1065"/>
                    <a:pt x="12341" y="183"/>
                  </a:cubicBezTo>
                  <a:cubicBezTo>
                    <a:pt x="11721" y="60"/>
                    <a:pt x="11101" y="0"/>
                    <a:pt x="10488" y="0"/>
                  </a:cubicBezTo>
                  <a:close/>
                </a:path>
              </a:pathLst>
            </a:custGeom>
            <a:solidFill>
              <a:schemeClr val="accent2"/>
            </a:solidFill>
            <a:ln>
              <a:noFill/>
            </a:ln>
          </p:spPr>
          <p:txBody>
            <a:bodyPr spcFirstLastPara="1" wrap="square" lIns="121900" tIns="121900" rIns="121900" bIns="121900" anchor="ctr" anchorCtr="0">
              <a:noAutofit/>
            </a:bodyPr>
            <a:lstStyle/>
            <a:p>
              <a:endParaRPr>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sp>
          <p:nvSpPr>
            <p:cNvPr id="1676" name="Google Shape;1676;p37"/>
            <p:cNvSpPr/>
            <p:nvPr/>
          </p:nvSpPr>
          <p:spPr>
            <a:xfrm>
              <a:off x="6309175" y="2087825"/>
              <a:ext cx="350425" cy="350425"/>
            </a:xfrm>
            <a:custGeom>
              <a:avLst/>
              <a:gdLst/>
              <a:ahLst/>
              <a:cxnLst/>
              <a:rect l="l" t="t" r="r" b="b"/>
              <a:pathLst>
                <a:path w="14017" h="14017" extrusionOk="0">
                  <a:moveTo>
                    <a:pt x="7008" y="1133"/>
                  </a:moveTo>
                  <a:cubicBezTo>
                    <a:pt x="10248" y="1133"/>
                    <a:pt x="12884" y="3769"/>
                    <a:pt x="12884" y="7009"/>
                  </a:cubicBezTo>
                  <a:cubicBezTo>
                    <a:pt x="12884" y="10249"/>
                    <a:pt x="10248" y="12885"/>
                    <a:pt x="7008" y="12885"/>
                  </a:cubicBezTo>
                  <a:cubicBezTo>
                    <a:pt x="3769" y="12885"/>
                    <a:pt x="1133" y="10249"/>
                    <a:pt x="1133" y="7009"/>
                  </a:cubicBezTo>
                  <a:cubicBezTo>
                    <a:pt x="1133" y="3769"/>
                    <a:pt x="3769" y="1133"/>
                    <a:pt x="7008" y="1133"/>
                  </a:cubicBezTo>
                  <a:close/>
                  <a:moveTo>
                    <a:pt x="7008" y="1"/>
                  </a:moveTo>
                  <a:cubicBezTo>
                    <a:pt x="3144" y="1"/>
                    <a:pt x="0" y="3144"/>
                    <a:pt x="0" y="7009"/>
                  </a:cubicBezTo>
                  <a:cubicBezTo>
                    <a:pt x="0" y="10874"/>
                    <a:pt x="3144" y="14017"/>
                    <a:pt x="7008" y="14017"/>
                  </a:cubicBezTo>
                  <a:cubicBezTo>
                    <a:pt x="10873" y="14017"/>
                    <a:pt x="14017" y="10874"/>
                    <a:pt x="14017" y="7009"/>
                  </a:cubicBezTo>
                  <a:cubicBezTo>
                    <a:pt x="14017" y="3144"/>
                    <a:pt x="10873" y="1"/>
                    <a:pt x="7008" y="1"/>
                  </a:cubicBezTo>
                  <a:close/>
                </a:path>
              </a:pathLst>
            </a:custGeom>
            <a:solidFill>
              <a:schemeClr val="accent2"/>
            </a:solidFill>
            <a:ln>
              <a:noFill/>
            </a:ln>
          </p:spPr>
          <p:txBody>
            <a:bodyPr spcFirstLastPara="1" wrap="square" lIns="121900" tIns="121900" rIns="121900" bIns="121900" anchor="ctr" anchorCtr="0">
              <a:noAutofit/>
            </a:bodyPr>
            <a:lstStyle/>
            <a:p>
              <a:endParaRPr>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sp>
          <p:nvSpPr>
            <p:cNvPr id="1677" name="Google Shape;1677;p37"/>
            <p:cNvSpPr/>
            <p:nvPr/>
          </p:nvSpPr>
          <p:spPr>
            <a:xfrm>
              <a:off x="6431600" y="2142250"/>
              <a:ext cx="105575" cy="241575"/>
            </a:xfrm>
            <a:custGeom>
              <a:avLst/>
              <a:gdLst/>
              <a:ahLst/>
              <a:cxnLst/>
              <a:rect l="l" t="t" r="r" b="b"/>
              <a:pathLst>
                <a:path w="4223" h="9663" extrusionOk="0">
                  <a:moveTo>
                    <a:pt x="2111" y="1"/>
                  </a:moveTo>
                  <a:cubicBezTo>
                    <a:pt x="1797" y="1"/>
                    <a:pt x="1547" y="254"/>
                    <a:pt x="1547" y="568"/>
                  </a:cubicBezTo>
                  <a:lnTo>
                    <a:pt x="1547" y="1504"/>
                  </a:lnTo>
                  <a:cubicBezTo>
                    <a:pt x="599" y="1785"/>
                    <a:pt x="1" y="2718"/>
                    <a:pt x="143" y="3697"/>
                  </a:cubicBezTo>
                  <a:cubicBezTo>
                    <a:pt x="285" y="4675"/>
                    <a:pt x="1124" y="5399"/>
                    <a:pt x="2111" y="5399"/>
                  </a:cubicBezTo>
                  <a:cubicBezTo>
                    <a:pt x="2872" y="5399"/>
                    <a:pt x="3256" y="6320"/>
                    <a:pt x="2715" y="6858"/>
                  </a:cubicBezTo>
                  <a:cubicBezTo>
                    <a:pt x="2542" y="7033"/>
                    <a:pt x="2328" y="7111"/>
                    <a:pt x="2118" y="7111"/>
                  </a:cubicBezTo>
                  <a:cubicBezTo>
                    <a:pt x="1679" y="7111"/>
                    <a:pt x="1257" y="6769"/>
                    <a:pt x="1257" y="6254"/>
                  </a:cubicBezTo>
                  <a:cubicBezTo>
                    <a:pt x="1257" y="5940"/>
                    <a:pt x="1003" y="5686"/>
                    <a:pt x="689" y="5686"/>
                  </a:cubicBezTo>
                  <a:cubicBezTo>
                    <a:pt x="378" y="5686"/>
                    <a:pt x="125" y="5940"/>
                    <a:pt x="125" y="6254"/>
                  </a:cubicBezTo>
                  <a:cubicBezTo>
                    <a:pt x="125" y="7133"/>
                    <a:pt x="701" y="7909"/>
                    <a:pt x="1547" y="8159"/>
                  </a:cubicBezTo>
                  <a:lnTo>
                    <a:pt x="1547" y="9098"/>
                  </a:lnTo>
                  <a:cubicBezTo>
                    <a:pt x="1547" y="9409"/>
                    <a:pt x="1797" y="9663"/>
                    <a:pt x="2111" y="9663"/>
                  </a:cubicBezTo>
                  <a:cubicBezTo>
                    <a:pt x="2425" y="9663"/>
                    <a:pt x="2679" y="9409"/>
                    <a:pt x="2679" y="9098"/>
                  </a:cubicBezTo>
                  <a:lnTo>
                    <a:pt x="2679" y="8159"/>
                  </a:lnTo>
                  <a:cubicBezTo>
                    <a:pt x="3624" y="7878"/>
                    <a:pt x="4222" y="6945"/>
                    <a:pt x="4080" y="5967"/>
                  </a:cubicBezTo>
                  <a:cubicBezTo>
                    <a:pt x="3939" y="4991"/>
                    <a:pt x="3102" y="4267"/>
                    <a:pt x="2118" y="4267"/>
                  </a:cubicBezTo>
                  <a:cubicBezTo>
                    <a:pt x="2116" y="4267"/>
                    <a:pt x="2114" y="4267"/>
                    <a:pt x="2111" y="4267"/>
                  </a:cubicBezTo>
                  <a:cubicBezTo>
                    <a:pt x="2106" y="4267"/>
                    <a:pt x="2100" y="4267"/>
                    <a:pt x="2095" y="4267"/>
                  </a:cubicBezTo>
                  <a:cubicBezTo>
                    <a:pt x="1622" y="4267"/>
                    <a:pt x="1239" y="3884"/>
                    <a:pt x="1239" y="3410"/>
                  </a:cubicBezTo>
                  <a:cubicBezTo>
                    <a:pt x="1239" y="2935"/>
                    <a:pt x="1622" y="2555"/>
                    <a:pt x="2095" y="2555"/>
                  </a:cubicBezTo>
                  <a:cubicBezTo>
                    <a:pt x="2100" y="2555"/>
                    <a:pt x="2106" y="2555"/>
                    <a:pt x="2111" y="2555"/>
                  </a:cubicBezTo>
                  <a:cubicBezTo>
                    <a:pt x="2582" y="2555"/>
                    <a:pt x="2966" y="2939"/>
                    <a:pt x="2966" y="3410"/>
                  </a:cubicBezTo>
                  <a:cubicBezTo>
                    <a:pt x="2966" y="3724"/>
                    <a:pt x="3220" y="3977"/>
                    <a:pt x="3534" y="3977"/>
                  </a:cubicBezTo>
                  <a:cubicBezTo>
                    <a:pt x="3845" y="3977"/>
                    <a:pt x="4098" y="3724"/>
                    <a:pt x="4098" y="3410"/>
                  </a:cubicBezTo>
                  <a:cubicBezTo>
                    <a:pt x="4098" y="2531"/>
                    <a:pt x="3522" y="1755"/>
                    <a:pt x="2679" y="1504"/>
                  </a:cubicBezTo>
                  <a:lnTo>
                    <a:pt x="2679" y="568"/>
                  </a:lnTo>
                  <a:cubicBezTo>
                    <a:pt x="2679" y="254"/>
                    <a:pt x="2425" y="1"/>
                    <a:pt x="2111" y="1"/>
                  </a:cubicBezTo>
                  <a:close/>
                </a:path>
              </a:pathLst>
            </a:custGeom>
            <a:solidFill>
              <a:schemeClr val="accent2"/>
            </a:solidFill>
            <a:ln>
              <a:noFill/>
            </a:ln>
          </p:spPr>
          <p:txBody>
            <a:bodyPr spcFirstLastPara="1" wrap="square" lIns="121900" tIns="121900" rIns="121900" bIns="121900" anchor="ctr" anchorCtr="0">
              <a:noAutofit/>
            </a:bodyPr>
            <a:lstStyle/>
            <a:p>
              <a:endParaRPr>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grpSp>
      <p:sp>
        <p:nvSpPr>
          <p:cNvPr id="85" name="Google Shape;1640;p37">
            <a:extLst>
              <a:ext uri="{FF2B5EF4-FFF2-40B4-BE49-F238E27FC236}">
                <a16:creationId xmlns:a16="http://schemas.microsoft.com/office/drawing/2014/main" id="{1FB2BC63-DBF4-144E-A208-09AB24139376}"/>
              </a:ext>
            </a:extLst>
          </p:cNvPr>
          <p:cNvSpPr/>
          <p:nvPr/>
        </p:nvSpPr>
        <p:spPr>
          <a:xfrm>
            <a:off x="6249175" y="4191925"/>
            <a:ext cx="428933" cy="313049"/>
          </a:xfrm>
          <a:custGeom>
            <a:avLst/>
            <a:gdLst/>
            <a:ahLst/>
            <a:cxnLst/>
            <a:rect l="l" t="t" r="r" b="b"/>
            <a:pathLst>
              <a:path w="10014" h="7309" extrusionOk="0">
                <a:moveTo>
                  <a:pt x="8149" y="1134"/>
                </a:moveTo>
                <a:cubicBezTo>
                  <a:pt x="8294" y="1134"/>
                  <a:pt x="8439" y="1189"/>
                  <a:pt x="8549" y="1300"/>
                </a:cubicBezTo>
                <a:cubicBezTo>
                  <a:pt x="8769" y="1520"/>
                  <a:pt x="8769" y="1879"/>
                  <a:pt x="8549" y="2100"/>
                </a:cubicBezTo>
                <a:lnTo>
                  <a:pt x="4639" y="6007"/>
                </a:lnTo>
                <a:cubicBezTo>
                  <a:pt x="4527" y="6120"/>
                  <a:pt x="4377" y="6177"/>
                  <a:pt x="4227" y="6177"/>
                </a:cubicBezTo>
                <a:cubicBezTo>
                  <a:pt x="4081" y="6177"/>
                  <a:pt x="3937" y="6123"/>
                  <a:pt x="3830" y="6016"/>
                </a:cubicBezTo>
                <a:lnTo>
                  <a:pt x="1547" y="3748"/>
                </a:lnTo>
                <a:cubicBezTo>
                  <a:pt x="1296" y="3534"/>
                  <a:pt x="1281" y="3151"/>
                  <a:pt x="1514" y="2918"/>
                </a:cubicBezTo>
                <a:cubicBezTo>
                  <a:pt x="1626" y="2806"/>
                  <a:pt x="1771" y="2750"/>
                  <a:pt x="1916" y="2750"/>
                </a:cubicBezTo>
                <a:cubicBezTo>
                  <a:pt x="2074" y="2750"/>
                  <a:pt x="2232" y="2817"/>
                  <a:pt x="2344" y="2948"/>
                </a:cubicBezTo>
                <a:lnTo>
                  <a:pt x="3784" y="4388"/>
                </a:lnTo>
                <a:cubicBezTo>
                  <a:pt x="3793" y="4401"/>
                  <a:pt x="3805" y="4410"/>
                  <a:pt x="3817" y="4419"/>
                </a:cubicBezTo>
                <a:cubicBezTo>
                  <a:pt x="3817" y="4422"/>
                  <a:pt x="3820" y="4422"/>
                  <a:pt x="3823" y="4425"/>
                </a:cubicBezTo>
                <a:cubicBezTo>
                  <a:pt x="3934" y="4535"/>
                  <a:pt x="4078" y="4590"/>
                  <a:pt x="4222" y="4590"/>
                </a:cubicBezTo>
                <a:cubicBezTo>
                  <a:pt x="4367" y="4590"/>
                  <a:pt x="4512" y="4535"/>
                  <a:pt x="4624" y="4425"/>
                </a:cubicBezTo>
                <a:lnTo>
                  <a:pt x="7749" y="1300"/>
                </a:lnTo>
                <a:cubicBezTo>
                  <a:pt x="7859" y="1189"/>
                  <a:pt x="8004" y="1134"/>
                  <a:pt x="8149" y="1134"/>
                </a:cubicBezTo>
                <a:close/>
                <a:moveTo>
                  <a:pt x="8146" y="1"/>
                </a:moveTo>
                <a:cubicBezTo>
                  <a:pt x="7712" y="1"/>
                  <a:pt x="7279" y="166"/>
                  <a:pt x="6949" y="496"/>
                </a:cubicBezTo>
                <a:lnTo>
                  <a:pt x="6946" y="496"/>
                </a:lnTo>
                <a:lnTo>
                  <a:pt x="4219" y="3223"/>
                </a:lnTo>
                <a:lnTo>
                  <a:pt x="3144" y="2148"/>
                </a:lnTo>
                <a:cubicBezTo>
                  <a:pt x="2808" y="1779"/>
                  <a:pt x="2348" y="1594"/>
                  <a:pt x="1887" y="1594"/>
                </a:cubicBezTo>
                <a:cubicBezTo>
                  <a:pt x="1453" y="1594"/>
                  <a:pt x="1019" y="1758"/>
                  <a:pt x="686" y="2091"/>
                </a:cubicBezTo>
                <a:cubicBezTo>
                  <a:pt x="1" y="2776"/>
                  <a:pt x="28" y="3896"/>
                  <a:pt x="747" y="4549"/>
                </a:cubicBezTo>
                <a:lnTo>
                  <a:pt x="3029" y="6819"/>
                </a:lnTo>
                <a:cubicBezTo>
                  <a:pt x="3344" y="7131"/>
                  <a:pt x="3768" y="7308"/>
                  <a:pt x="4214" y="7308"/>
                </a:cubicBezTo>
                <a:cubicBezTo>
                  <a:pt x="4218" y="7308"/>
                  <a:pt x="4221" y="7308"/>
                  <a:pt x="4225" y="7308"/>
                </a:cubicBezTo>
                <a:cubicBezTo>
                  <a:pt x="4678" y="7308"/>
                  <a:pt x="5116" y="7127"/>
                  <a:pt x="5439" y="6807"/>
                </a:cubicBezTo>
                <a:lnTo>
                  <a:pt x="9349" y="2900"/>
                </a:lnTo>
                <a:cubicBezTo>
                  <a:pt x="10013" y="2236"/>
                  <a:pt x="10013" y="1161"/>
                  <a:pt x="9349" y="499"/>
                </a:cubicBezTo>
                <a:cubicBezTo>
                  <a:pt x="9017" y="167"/>
                  <a:pt x="8581" y="1"/>
                  <a:pt x="8146" y="1"/>
                </a:cubicBezTo>
                <a:close/>
              </a:path>
            </a:pathLst>
          </a:custGeom>
          <a:solidFill>
            <a:schemeClr val="accent4"/>
          </a:solidFill>
          <a:ln>
            <a:noFill/>
          </a:ln>
        </p:spPr>
        <p:txBody>
          <a:bodyPr spcFirstLastPara="1" wrap="square" lIns="121900" tIns="121900" rIns="121900" bIns="121900" anchor="ctr" anchorCtr="0">
            <a:noAutofit/>
          </a:bodyPr>
          <a:lstStyle/>
          <a:p>
            <a:endParaRPr>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6"/>
          <p:cNvSpPr txBox="1">
            <a:spLocks noGrp="1"/>
          </p:cNvSpPr>
          <p:nvPr>
            <p:ph type="title"/>
          </p:nvPr>
        </p:nvSpPr>
        <p:spPr>
          <a:xfrm>
            <a:off x="939850" y="987851"/>
            <a:ext cx="10298000" cy="641600"/>
          </a:xfrm>
          <a:prstGeom prst="rect">
            <a:avLst/>
          </a:prstGeom>
        </p:spPr>
        <p:txBody>
          <a:bodyPr spcFirstLastPara="1" vert="horz" wrap="square" lIns="121900" tIns="121900" rIns="121900" bIns="121900" rtlCol="0" anchor="ctr" anchorCtr="0">
            <a:noAutofit/>
          </a:bodyPr>
          <a:lstStyle/>
          <a:p>
            <a:pPr algn="ctr">
              <a:spcBef>
                <a:spcPts val="0"/>
              </a:spcBef>
            </a:pPr>
            <a:r>
              <a:rPr lang="tr-TR" sz="3600" b="1" cap="none" dirty="0">
                <a:solidFill>
                  <a:prstClr val="white"/>
                </a:solidFill>
                <a:latin typeface="Tahoma" panose="020B0604030504040204" pitchFamily="34" charset="0"/>
                <a:ea typeface="Tahoma" panose="020B0604030504040204" pitchFamily="34" charset="0"/>
                <a:cs typeface="Tahoma" panose="020B0604030504040204" pitchFamily="34" charset="0"/>
              </a:rPr>
              <a:t>Davranışçı Yaklaşıma Getirilen Eleştiriler</a:t>
            </a:r>
            <a:endParaRPr dirty="0"/>
          </a:p>
        </p:txBody>
      </p:sp>
      <p:grpSp>
        <p:nvGrpSpPr>
          <p:cNvPr id="131" name="Google Shape;131;p16"/>
          <p:cNvGrpSpPr/>
          <p:nvPr/>
        </p:nvGrpSpPr>
        <p:grpSpPr>
          <a:xfrm>
            <a:off x="4273633" y="2258067"/>
            <a:ext cx="3645600" cy="3024600"/>
            <a:chOff x="3205225" y="1693550"/>
            <a:chExt cx="2734200" cy="2268450"/>
          </a:xfrm>
        </p:grpSpPr>
        <p:cxnSp>
          <p:nvCxnSpPr>
            <p:cNvPr id="132" name="Google Shape;132;p16"/>
            <p:cNvCxnSpPr/>
            <p:nvPr/>
          </p:nvCxnSpPr>
          <p:spPr>
            <a:xfrm rot="10800000">
              <a:off x="3205225" y="1693550"/>
              <a:ext cx="1676400" cy="1066800"/>
            </a:xfrm>
            <a:prstGeom prst="bentConnector3">
              <a:avLst>
                <a:gd name="adj1" fmla="val 61426"/>
              </a:avLst>
            </a:prstGeom>
            <a:noFill/>
            <a:ln w="19050" cap="flat" cmpd="sng">
              <a:solidFill>
                <a:schemeClr val="dk2"/>
              </a:solidFill>
              <a:prstDash val="solid"/>
              <a:round/>
              <a:headEnd type="none" w="med" len="med"/>
              <a:tailEnd type="oval" w="med" len="med"/>
            </a:ln>
          </p:spPr>
        </p:cxnSp>
        <p:cxnSp>
          <p:nvCxnSpPr>
            <p:cNvPr id="133" name="Google Shape;133;p16"/>
            <p:cNvCxnSpPr/>
            <p:nvPr/>
          </p:nvCxnSpPr>
          <p:spPr>
            <a:xfrm flipH="1">
              <a:off x="3205225" y="3428600"/>
              <a:ext cx="1295400" cy="533400"/>
            </a:xfrm>
            <a:prstGeom prst="bentConnector3">
              <a:avLst>
                <a:gd name="adj1" fmla="val 50000"/>
              </a:avLst>
            </a:prstGeom>
            <a:noFill/>
            <a:ln w="19050" cap="flat" cmpd="sng">
              <a:solidFill>
                <a:schemeClr val="dk2"/>
              </a:solidFill>
              <a:prstDash val="solid"/>
              <a:round/>
              <a:headEnd type="none" w="med" len="med"/>
              <a:tailEnd type="oval" w="med" len="med"/>
            </a:ln>
          </p:spPr>
        </p:cxnSp>
        <p:cxnSp>
          <p:nvCxnSpPr>
            <p:cNvPr id="134" name="Google Shape;134;p16"/>
            <p:cNvCxnSpPr/>
            <p:nvPr/>
          </p:nvCxnSpPr>
          <p:spPr>
            <a:xfrm rot="10800000">
              <a:off x="3205225" y="2836550"/>
              <a:ext cx="457200" cy="0"/>
            </a:xfrm>
            <a:prstGeom prst="straightConnector1">
              <a:avLst/>
            </a:prstGeom>
            <a:noFill/>
            <a:ln w="19050" cap="flat" cmpd="sng">
              <a:solidFill>
                <a:schemeClr val="dk2"/>
              </a:solidFill>
              <a:prstDash val="solid"/>
              <a:round/>
              <a:headEnd type="none" w="med" len="med"/>
              <a:tailEnd type="oval" w="med" len="med"/>
            </a:ln>
          </p:spPr>
        </p:cxnSp>
        <p:cxnSp>
          <p:nvCxnSpPr>
            <p:cNvPr id="135" name="Google Shape;135;p16"/>
            <p:cNvCxnSpPr/>
            <p:nvPr/>
          </p:nvCxnSpPr>
          <p:spPr>
            <a:xfrm rot="10800000" flipH="1">
              <a:off x="4263025" y="1693550"/>
              <a:ext cx="1676400" cy="1066800"/>
            </a:xfrm>
            <a:prstGeom prst="bentConnector3">
              <a:avLst>
                <a:gd name="adj1" fmla="val 61426"/>
              </a:avLst>
            </a:prstGeom>
            <a:noFill/>
            <a:ln w="19050" cap="flat" cmpd="sng">
              <a:solidFill>
                <a:schemeClr val="dk2"/>
              </a:solidFill>
              <a:prstDash val="solid"/>
              <a:round/>
              <a:headEnd type="none" w="med" len="med"/>
              <a:tailEnd type="oval" w="med" len="med"/>
            </a:ln>
          </p:spPr>
        </p:cxnSp>
        <p:cxnSp>
          <p:nvCxnSpPr>
            <p:cNvPr id="136" name="Google Shape;136;p16"/>
            <p:cNvCxnSpPr/>
            <p:nvPr/>
          </p:nvCxnSpPr>
          <p:spPr>
            <a:xfrm>
              <a:off x="4644025" y="3428600"/>
              <a:ext cx="1295400" cy="533400"/>
            </a:xfrm>
            <a:prstGeom prst="bentConnector3">
              <a:avLst>
                <a:gd name="adj1" fmla="val 50000"/>
              </a:avLst>
            </a:prstGeom>
            <a:noFill/>
            <a:ln w="19050" cap="flat" cmpd="sng">
              <a:solidFill>
                <a:schemeClr val="dk2"/>
              </a:solidFill>
              <a:prstDash val="solid"/>
              <a:round/>
              <a:headEnd type="none" w="med" len="med"/>
              <a:tailEnd type="oval" w="med" len="med"/>
            </a:ln>
          </p:spPr>
        </p:cxnSp>
        <p:cxnSp>
          <p:nvCxnSpPr>
            <p:cNvPr id="137" name="Google Shape;137;p16"/>
            <p:cNvCxnSpPr/>
            <p:nvPr/>
          </p:nvCxnSpPr>
          <p:spPr>
            <a:xfrm>
              <a:off x="5482225" y="2836550"/>
              <a:ext cx="457200" cy="0"/>
            </a:xfrm>
            <a:prstGeom prst="straightConnector1">
              <a:avLst/>
            </a:prstGeom>
            <a:noFill/>
            <a:ln w="19050" cap="flat" cmpd="sng">
              <a:solidFill>
                <a:schemeClr val="dk2"/>
              </a:solidFill>
              <a:prstDash val="solid"/>
              <a:round/>
              <a:headEnd type="none" w="med" len="med"/>
              <a:tailEnd type="oval" w="med" len="med"/>
            </a:ln>
          </p:spPr>
        </p:cxnSp>
        <p:sp>
          <p:nvSpPr>
            <p:cNvPr id="138" name="Google Shape;138;p16"/>
            <p:cNvSpPr/>
            <p:nvPr/>
          </p:nvSpPr>
          <p:spPr>
            <a:xfrm>
              <a:off x="4747788" y="2922675"/>
              <a:ext cx="27600" cy="25"/>
            </a:xfrm>
            <a:custGeom>
              <a:avLst/>
              <a:gdLst/>
              <a:ahLst/>
              <a:cxnLst/>
              <a:rect l="l" t="t" r="r" b="b"/>
              <a:pathLst>
                <a:path w="1104" h="1" fill="none" extrusionOk="0">
                  <a:moveTo>
                    <a:pt x="1103" y="0"/>
                  </a:moveTo>
                  <a:cubicBezTo>
                    <a:pt x="725" y="0"/>
                    <a:pt x="347" y="0"/>
                    <a:pt x="1" y="0"/>
                  </a:cubicBezTo>
                </a:path>
              </a:pathLst>
            </a:custGeom>
            <a:noFill/>
            <a:ln w="18125" cap="rnd" cmpd="sng">
              <a:solidFill>
                <a:srgbClr val="F39E1A"/>
              </a:solidFill>
              <a:prstDash val="solid"/>
              <a:round/>
              <a:headEnd type="none" w="sm" len="sm"/>
              <a:tailEnd type="none" w="sm" len="sm"/>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39" name="Google Shape;139;p16"/>
            <p:cNvSpPr/>
            <p:nvPr/>
          </p:nvSpPr>
          <p:spPr>
            <a:xfrm>
              <a:off x="3694738" y="2848650"/>
              <a:ext cx="25225" cy="12625"/>
            </a:xfrm>
            <a:custGeom>
              <a:avLst/>
              <a:gdLst/>
              <a:ahLst/>
              <a:cxnLst/>
              <a:rect l="l" t="t" r="r" b="b"/>
              <a:pathLst>
                <a:path w="1009" h="505" fill="none" extrusionOk="0">
                  <a:moveTo>
                    <a:pt x="1009" y="0"/>
                  </a:moveTo>
                  <a:cubicBezTo>
                    <a:pt x="1009" y="0"/>
                    <a:pt x="662" y="189"/>
                    <a:pt x="0" y="504"/>
                  </a:cubicBezTo>
                </a:path>
              </a:pathLst>
            </a:custGeom>
            <a:noFill/>
            <a:ln w="18125" cap="rnd" cmpd="sng">
              <a:solidFill>
                <a:srgbClr val="F39E1A"/>
              </a:solidFill>
              <a:prstDash val="solid"/>
              <a:round/>
              <a:headEnd type="none" w="sm" len="sm"/>
              <a:tailEnd type="none" w="sm" len="sm"/>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40" name="Google Shape;140;p16"/>
            <p:cNvSpPr/>
            <p:nvPr/>
          </p:nvSpPr>
          <p:spPr>
            <a:xfrm>
              <a:off x="4185438" y="3143200"/>
              <a:ext cx="792350" cy="285150"/>
            </a:xfrm>
            <a:custGeom>
              <a:avLst/>
              <a:gdLst/>
              <a:ahLst/>
              <a:cxnLst/>
              <a:rect l="l" t="t" r="r" b="b"/>
              <a:pathLst>
                <a:path w="31694" h="11406" extrusionOk="0">
                  <a:moveTo>
                    <a:pt x="5702" y="1"/>
                  </a:moveTo>
                  <a:cubicBezTo>
                    <a:pt x="2552" y="1"/>
                    <a:pt x="0" y="2553"/>
                    <a:pt x="0" y="5703"/>
                  </a:cubicBezTo>
                  <a:cubicBezTo>
                    <a:pt x="0" y="8854"/>
                    <a:pt x="2552" y="11406"/>
                    <a:pt x="5702" y="11406"/>
                  </a:cubicBezTo>
                  <a:lnTo>
                    <a:pt x="25992" y="11406"/>
                  </a:lnTo>
                  <a:cubicBezTo>
                    <a:pt x="29142" y="11406"/>
                    <a:pt x="31694" y="8854"/>
                    <a:pt x="31694" y="5703"/>
                  </a:cubicBezTo>
                  <a:cubicBezTo>
                    <a:pt x="31694" y="2553"/>
                    <a:pt x="29142" y="1"/>
                    <a:pt x="25992" y="1"/>
                  </a:cubicBezTo>
                  <a:close/>
                </a:path>
              </a:pathLst>
            </a:custGeom>
            <a:solidFill>
              <a:schemeClr val="accent2"/>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41" name="Google Shape;141;p16"/>
            <p:cNvSpPr/>
            <p:nvPr/>
          </p:nvSpPr>
          <p:spPr>
            <a:xfrm>
              <a:off x="3482863" y="1987900"/>
              <a:ext cx="2180175" cy="1356075"/>
            </a:xfrm>
            <a:custGeom>
              <a:avLst/>
              <a:gdLst/>
              <a:ahLst/>
              <a:cxnLst/>
              <a:rect l="l" t="t" r="r" b="b"/>
              <a:pathLst>
                <a:path w="87207" h="54243" extrusionOk="0">
                  <a:moveTo>
                    <a:pt x="47243" y="1"/>
                  </a:moveTo>
                  <a:cubicBezTo>
                    <a:pt x="44340" y="1"/>
                    <a:pt x="42420" y="1135"/>
                    <a:pt x="41115" y="2295"/>
                  </a:cubicBezTo>
                  <a:cubicBezTo>
                    <a:pt x="40447" y="2887"/>
                    <a:pt x="39999" y="3040"/>
                    <a:pt x="39713" y="3040"/>
                  </a:cubicBezTo>
                  <a:cubicBezTo>
                    <a:pt x="39406" y="3040"/>
                    <a:pt x="39287" y="2862"/>
                    <a:pt x="39287" y="2862"/>
                  </a:cubicBezTo>
                  <a:cubicBezTo>
                    <a:pt x="39287" y="2862"/>
                    <a:pt x="37392" y="2286"/>
                    <a:pt x="35108" y="2286"/>
                  </a:cubicBezTo>
                  <a:cubicBezTo>
                    <a:pt x="34775" y="2286"/>
                    <a:pt x="34434" y="2298"/>
                    <a:pt x="34089" y="2327"/>
                  </a:cubicBezTo>
                  <a:cubicBezTo>
                    <a:pt x="31380" y="2547"/>
                    <a:pt x="29237" y="4563"/>
                    <a:pt x="28670" y="5445"/>
                  </a:cubicBezTo>
                  <a:cubicBezTo>
                    <a:pt x="28142" y="6237"/>
                    <a:pt x="27232" y="6265"/>
                    <a:pt x="27109" y="6265"/>
                  </a:cubicBezTo>
                  <a:cubicBezTo>
                    <a:pt x="27100" y="6265"/>
                    <a:pt x="27095" y="6265"/>
                    <a:pt x="27095" y="6265"/>
                  </a:cubicBezTo>
                  <a:cubicBezTo>
                    <a:pt x="27095" y="6265"/>
                    <a:pt x="27123" y="6173"/>
                    <a:pt x="26770" y="6173"/>
                  </a:cubicBezTo>
                  <a:cubicBezTo>
                    <a:pt x="26376" y="6173"/>
                    <a:pt x="25508" y="6287"/>
                    <a:pt x="23598" y="6769"/>
                  </a:cubicBezTo>
                  <a:cubicBezTo>
                    <a:pt x="19943" y="7682"/>
                    <a:pt x="19093" y="10959"/>
                    <a:pt x="18746" y="11873"/>
                  </a:cubicBezTo>
                  <a:cubicBezTo>
                    <a:pt x="18459" y="12630"/>
                    <a:pt x="17826" y="12694"/>
                    <a:pt x="17617" y="12694"/>
                  </a:cubicBezTo>
                  <a:cubicBezTo>
                    <a:pt x="17574" y="12694"/>
                    <a:pt x="17549" y="12692"/>
                    <a:pt x="17549" y="12692"/>
                  </a:cubicBezTo>
                  <a:cubicBezTo>
                    <a:pt x="17549" y="12692"/>
                    <a:pt x="16289" y="13133"/>
                    <a:pt x="14178" y="14519"/>
                  </a:cubicBezTo>
                  <a:cubicBezTo>
                    <a:pt x="12035" y="15874"/>
                    <a:pt x="11437" y="18583"/>
                    <a:pt x="11437" y="18583"/>
                  </a:cubicBezTo>
                  <a:cubicBezTo>
                    <a:pt x="11374" y="19276"/>
                    <a:pt x="11027" y="21608"/>
                    <a:pt x="11090" y="22647"/>
                  </a:cubicBezTo>
                  <a:cubicBezTo>
                    <a:pt x="11185" y="23718"/>
                    <a:pt x="9862" y="23844"/>
                    <a:pt x="9862" y="23844"/>
                  </a:cubicBezTo>
                  <a:cubicBezTo>
                    <a:pt x="9862" y="23844"/>
                    <a:pt x="8444" y="24758"/>
                    <a:pt x="6270" y="26869"/>
                  </a:cubicBezTo>
                  <a:cubicBezTo>
                    <a:pt x="4128" y="29011"/>
                    <a:pt x="3624" y="33359"/>
                    <a:pt x="3529" y="34493"/>
                  </a:cubicBezTo>
                  <a:cubicBezTo>
                    <a:pt x="3403" y="35596"/>
                    <a:pt x="2773" y="36100"/>
                    <a:pt x="2773" y="36100"/>
                  </a:cubicBezTo>
                  <a:cubicBezTo>
                    <a:pt x="2773" y="36100"/>
                    <a:pt x="2237" y="36730"/>
                    <a:pt x="1418" y="38022"/>
                  </a:cubicBezTo>
                  <a:cubicBezTo>
                    <a:pt x="599" y="39345"/>
                    <a:pt x="1" y="41109"/>
                    <a:pt x="442" y="44165"/>
                  </a:cubicBezTo>
                  <a:cubicBezTo>
                    <a:pt x="914" y="47190"/>
                    <a:pt x="2868" y="49300"/>
                    <a:pt x="6144" y="51380"/>
                  </a:cubicBezTo>
                  <a:cubicBezTo>
                    <a:pt x="7397" y="52194"/>
                    <a:pt x="8987" y="52474"/>
                    <a:pt x="10512" y="52474"/>
                  </a:cubicBezTo>
                  <a:cubicBezTo>
                    <a:pt x="12937" y="52474"/>
                    <a:pt x="15194" y="51767"/>
                    <a:pt x="15659" y="51380"/>
                  </a:cubicBezTo>
                  <a:cubicBezTo>
                    <a:pt x="15964" y="51127"/>
                    <a:pt x="16299" y="51054"/>
                    <a:pt x="16582" y="51054"/>
                  </a:cubicBezTo>
                  <a:cubicBezTo>
                    <a:pt x="16971" y="51054"/>
                    <a:pt x="17265" y="51191"/>
                    <a:pt x="17265" y="51191"/>
                  </a:cubicBezTo>
                  <a:cubicBezTo>
                    <a:pt x="17265" y="51191"/>
                    <a:pt x="19282" y="51821"/>
                    <a:pt x="20951" y="52073"/>
                  </a:cubicBezTo>
                  <a:cubicBezTo>
                    <a:pt x="21480" y="52153"/>
                    <a:pt x="22065" y="52204"/>
                    <a:pt x="22669" y="52204"/>
                  </a:cubicBezTo>
                  <a:cubicBezTo>
                    <a:pt x="23974" y="52204"/>
                    <a:pt x="25366" y="51964"/>
                    <a:pt x="26465" y="51254"/>
                  </a:cubicBezTo>
                  <a:cubicBezTo>
                    <a:pt x="27060" y="50887"/>
                    <a:pt x="27490" y="50770"/>
                    <a:pt x="27794" y="50770"/>
                  </a:cubicBezTo>
                  <a:cubicBezTo>
                    <a:pt x="28328" y="50770"/>
                    <a:pt x="28481" y="51128"/>
                    <a:pt x="28481" y="51128"/>
                  </a:cubicBezTo>
                  <a:lnTo>
                    <a:pt x="29143" y="51726"/>
                  </a:lnTo>
                  <a:cubicBezTo>
                    <a:pt x="29143" y="51726"/>
                    <a:pt x="30403" y="52419"/>
                    <a:pt x="31915" y="53427"/>
                  </a:cubicBezTo>
                  <a:cubicBezTo>
                    <a:pt x="32835" y="54054"/>
                    <a:pt x="34060" y="54243"/>
                    <a:pt x="35157" y="54243"/>
                  </a:cubicBezTo>
                  <a:cubicBezTo>
                    <a:pt x="35826" y="54243"/>
                    <a:pt x="36447" y="54173"/>
                    <a:pt x="36924" y="54089"/>
                  </a:cubicBezTo>
                  <a:cubicBezTo>
                    <a:pt x="38216" y="53869"/>
                    <a:pt x="41304" y="52671"/>
                    <a:pt x="42217" y="51380"/>
                  </a:cubicBezTo>
                  <a:cubicBezTo>
                    <a:pt x="42563" y="50885"/>
                    <a:pt x="42832" y="50735"/>
                    <a:pt x="43030" y="50735"/>
                  </a:cubicBezTo>
                  <a:cubicBezTo>
                    <a:pt x="43338" y="50735"/>
                    <a:pt x="43477" y="51096"/>
                    <a:pt x="43477" y="51096"/>
                  </a:cubicBezTo>
                  <a:cubicBezTo>
                    <a:pt x="43477" y="51096"/>
                    <a:pt x="44675" y="52325"/>
                    <a:pt x="47510" y="53491"/>
                  </a:cubicBezTo>
                  <a:cubicBezTo>
                    <a:pt x="48606" y="53946"/>
                    <a:pt x="49677" y="54103"/>
                    <a:pt x="50657" y="54103"/>
                  </a:cubicBezTo>
                  <a:cubicBezTo>
                    <a:pt x="52185" y="54103"/>
                    <a:pt x="53490" y="53721"/>
                    <a:pt x="54315" y="53491"/>
                  </a:cubicBezTo>
                  <a:cubicBezTo>
                    <a:pt x="55701" y="53112"/>
                    <a:pt x="57560" y="51884"/>
                    <a:pt x="58348" y="50939"/>
                  </a:cubicBezTo>
                  <a:cubicBezTo>
                    <a:pt x="58660" y="50535"/>
                    <a:pt x="58887" y="50417"/>
                    <a:pt x="59045" y="50417"/>
                  </a:cubicBezTo>
                  <a:cubicBezTo>
                    <a:pt x="59229" y="50417"/>
                    <a:pt x="59320" y="50577"/>
                    <a:pt x="59347" y="50634"/>
                  </a:cubicBezTo>
                  <a:lnTo>
                    <a:pt x="59347" y="50634"/>
                  </a:lnTo>
                  <a:cubicBezTo>
                    <a:pt x="59310" y="50617"/>
                    <a:pt x="59293" y="50610"/>
                    <a:pt x="59290" y="50610"/>
                  </a:cubicBezTo>
                  <a:cubicBezTo>
                    <a:pt x="59280" y="50610"/>
                    <a:pt x="59356" y="50655"/>
                    <a:pt x="59356" y="50655"/>
                  </a:cubicBezTo>
                  <a:cubicBezTo>
                    <a:pt x="59356" y="50655"/>
                    <a:pt x="59353" y="50647"/>
                    <a:pt x="59347" y="50634"/>
                  </a:cubicBezTo>
                  <a:lnTo>
                    <a:pt x="59347" y="50634"/>
                  </a:lnTo>
                  <a:cubicBezTo>
                    <a:pt x="59473" y="50694"/>
                    <a:pt x="59837" y="50881"/>
                    <a:pt x="60774" y="51380"/>
                  </a:cubicBezTo>
                  <a:cubicBezTo>
                    <a:pt x="62219" y="52172"/>
                    <a:pt x="63958" y="52448"/>
                    <a:pt x="65608" y="52448"/>
                  </a:cubicBezTo>
                  <a:cubicBezTo>
                    <a:pt x="66187" y="52448"/>
                    <a:pt x="66755" y="52414"/>
                    <a:pt x="67295" y="52356"/>
                  </a:cubicBezTo>
                  <a:cubicBezTo>
                    <a:pt x="69406" y="52136"/>
                    <a:pt x="71233" y="51443"/>
                    <a:pt x="71832" y="50907"/>
                  </a:cubicBezTo>
                  <a:cubicBezTo>
                    <a:pt x="72079" y="50673"/>
                    <a:pt x="72306" y="50562"/>
                    <a:pt x="72543" y="50562"/>
                  </a:cubicBezTo>
                  <a:cubicBezTo>
                    <a:pt x="72881" y="50562"/>
                    <a:pt x="73242" y="50784"/>
                    <a:pt x="73722" y="51191"/>
                  </a:cubicBezTo>
                  <a:cubicBezTo>
                    <a:pt x="74340" y="51689"/>
                    <a:pt x="76210" y="52134"/>
                    <a:pt x="78160" y="52134"/>
                  </a:cubicBezTo>
                  <a:cubicBezTo>
                    <a:pt x="78797" y="52134"/>
                    <a:pt x="79442" y="52087"/>
                    <a:pt x="80055" y="51978"/>
                  </a:cubicBezTo>
                  <a:cubicBezTo>
                    <a:pt x="82544" y="51506"/>
                    <a:pt x="83898" y="50245"/>
                    <a:pt x="84938" y="48954"/>
                  </a:cubicBezTo>
                  <a:cubicBezTo>
                    <a:pt x="85946" y="47694"/>
                    <a:pt x="86986" y="45583"/>
                    <a:pt x="87080" y="42684"/>
                  </a:cubicBezTo>
                  <a:cubicBezTo>
                    <a:pt x="87206" y="39754"/>
                    <a:pt x="84906" y="36856"/>
                    <a:pt x="84402" y="36509"/>
                  </a:cubicBezTo>
                  <a:cubicBezTo>
                    <a:pt x="83898" y="36163"/>
                    <a:pt x="84465" y="34934"/>
                    <a:pt x="84686" y="33642"/>
                  </a:cubicBezTo>
                  <a:cubicBezTo>
                    <a:pt x="84938" y="32351"/>
                    <a:pt x="84749" y="30523"/>
                    <a:pt x="83174" y="27278"/>
                  </a:cubicBezTo>
                  <a:cubicBezTo>
                    <a:pt x="81598" y="24033"/>
                    <a:pt x="78542" y="23340"/>
                    <a:pt x="77692" y="22931"/>
                  </a:cubicBezTo>
                  <a:cubicBezTo>
                    <a:pt x="76841" y="22490"/>
                    <a:pt x="76810" y="22049"/>
                    <a:pt x="76810" y="22049"/>
                  </a:cubicBezTo>
                  <a:lnTo>
                    <a:pt x="76810" y="21135"/>
                  </a:lnTo>
                  <a:cubicBezTo>
                    <a:pt x="76810" y="21135"/>
                    <a:pt x="76810" y="19812"/>
                    <a:pt x="75644" y="16630"/>
                  </a:cubicBezTo>
                  <a:cubicBezTo>
                    <a:pt x="74478" y="13479"/>
                    <a:pt x="70666" y="12125"/>
                    <a:pt x="69658" y="11841"/>
                  </a:cubicBezTo>
                  <a:cubicBezTo>
                    <a:pt x="68681" y="11557"/>
                    <a:pt x="68429" y="10801"/>
                    <a:pt x="68429" y="10801"/>
                  </a:cubicBezTo>
                  <a:cubicBezTo>
                    <a:pt x="68429" y="10801"/>
                    <a:pt x="67610" y="9069"/>
                    <a:pt x="65027" y="7493"/>
                  </a:cubicBezTo>
                  <a:cubicBezTo>
                    <a:pt x="63865" y="6776"/>
                    <a:pt x="62625" y="6562"/>
                    <a:pt x="61533" y="6562"/>
                  </a:cubicBezTo>
                  <a:cubicBezTo>
                    <a:pt x="60225" y="6562"/>
                    <a:pt x="59129" y="6869"/>
                    <a:pt x="58631" y="6989"/>
                  </a:cubicBezTo>
                  <a:cubicBezTo>
                    <a:pt x="58485" y="7030"/>
                    <a:pt x="58363" y="7047"/>
                    <a:pt x="58261" y="7047"/>
                  </a:cubicBezTo>
                  <a:cubicBezTo>
                    <a:pt x="57727" y="7047"/>
                    <a:pt x="57749" y="6580"/>
                    <a:pt x="57749" y="6580"/>
                  </a:cubicBezTo>
                  <a:lnTo>
                    <a:pt x="57560" y="5729"/>
                  </a:lnTo>
                  <a:cubicBezTo>
                    <a:pt x="57560" y="5729"/>
                    <a:pt x="56331" y="3965"/>
                    <a:pt x="54882" y="2453"/>
                  </a:cubicBezTo>
                  <a:cubicBezTo>
                    <a:pt x="53433" y="972"/>
                    <a:pt x="51354" y="216"/>
                    <a:pt x="48014" y="27"/>
                  </a:cubicBezTo>
                  <a:cubicBezTo>
                    <a:pt x="47750" y="9"/>
                    <a:pt x="47493" y="1"/>
                    <a:pt x="47243" y="1"/>
                  </a:cubicBezTo>
                  <a:close/>
                </a:path>
              </a:pathLst>
            </a:custGeom>
            <a:solidFill>
              <a:schemeClr val="accent5"/>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42" name="Google Shape;142;p16"/>
            <p:cNvSpPr/>
            <p:nvPr/>
          </p:nvSpPr>
          <p:spPr>
            <a:xfrm>
              <a:off x="4218513" y="2474525"/>
              <a:ext cx="697850" cy="571825"/>
            </a:xfrm>
            <a:custGeom>
              <a:avLst/>
              <a:gdLst/>
              <a:ahLst/>
              <a:cxnLst/>
              <a:rect l="l" t="t" r="r" b="b"/>
              <a:pathLst>
                <a:path w="27914" h="22873" extrusionOk="0">
                  <a:moveTo>
                    <a:pt x="13957" y="0"/>
                  </a:moveTo>
                  <a:cubicBezTo>
                    <a:pt x="6238" y="0"/>
                    <a:pt x="0" y="5104"/>
                    <a:pt x="0" y="11436"/>
                  </a:cubicBezTo>
                  <a:cubicBezTo>
                    <a:pt x="0" y="17737"/>
                    <a:pt x="6238" y="22873"/>
                    <a:pt x="13957" y="22873"/>
                  </a:cubicBezTo>
                  <a:cubicBezTo>
                    <a:pt x="21644" y="22873"/>
                    <a:pt x="27914" y="17737"/>
                    <a:pt x="27914" y="11436"/>
                  </a:cubicBezTo>
                  <a:cubicBezTo>
                    <a:pt x="27914" y="5104"/>
                    <a:pt x="21644" y="0"/>
                    <a:pt x="13957" y="0"/>
                  </a:cubicBezTo>
                  <a:close/>
                </a:path>
              </a:pathLst>
            </a:custGeom>
            <a:solidFill>
              <a:schemeClr val="accent5"/>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43" name="Google Shape;143;p16"/>
            <p:cNvSpPr/>
            <p:nvPr/>
          </p:nvSpPr>
          <p:spPr>
            <a:xfrm>
              <a:off x="4296488" y="2678500"/>
              <a:ext cx="169750" cy="115150"/>
            </a:xfrm>
            <a:custGeom>
              <a:avLst/>
              <a:gdLst/>
              <a:ahLst/>
              <a:cxnLst/>
              <a:rect l="l" t="t" r="r" b="b"/>
              <a:pathLst>
                <a:path w="6790" h="4606" extrusionOk="0">
                  <a:moveTo>
                    <a:pt x="492" y="1"/>
                  </a:moveTo>
                  <a:cubicBezTo>
                    <a:pt x="244" y="1"/>
                    <a:pt x="0" y="158"/>
                    <a:pt x="0" y="474"/>
                  </a:cubicBezTo>
                  <a:cubicBezTo>
                    <a:pt x="95" y="2490"/>
                    <a:pt x="1229" y="4443"/>
                    <a:pt x="3403" y="4601"/>
                  </a:cubicBezTo>
                  <a:cubicBezTo>
                    <a:pt x="3457" y="4604"/>
                    <a:pt x="3510" y="4605"/>
                    <a:pt x="3562" y="4605"/>
                  </a:cubicBezTo>
                  <a:cubicBezTo>
                    <a:pt x="5632" y="4605"/>
                    <a:pt x="6712" y="2225"/>
                    <a:pt x="6774" y="474"/>
                  </a:cubicBezTo>
                  <a:cubicBezTo>
                    <a:pt x="6790" y="158"/>
                    <a:pt x="6553" y="1"/>
                    <a:pt x="6309" y="1"/>
                  </a:cubicBezTo>
                  <a:cubicBezTo>
                    <a:pt x="6065" y="1"/>
                    <a:pt x="5813" y="158"/>
                    <a:pt x="5797" y="474"/>
                  </a:cubicBezTo>
                  <a:cubicBezTo>
                    <a:pt x="5734" y="1923"/>
                    <a:pt x="5009" y="3498"/>
                    <a:pt x="3403" y="3593"/>
                  </a:cubicBezTo>
                  <a:cubicBezTo>
                    <a:pt x="3364" y="3595"/>
                    <a:pt x="3327" y="3596"/>
                    <a:pt x="3289" y="3596"/>
                  </a:cubicBezTo>
                  <a:cubicBezTo>
                    <a:pt x="1760" y="3596"/>
                    <a:pt x="1039" y="1734"/>
                    <a:pt x="1008" y="474"/>
                  </a:cubicBezTo>
                  <a:cubicBezTo>
                    <a:pt x="993" y="158"/>
                    <a:pt x="741" y="1"/>
                    <a:pt x="492" y="1"/>
                  </a:cubicBezTo>
                  <a:close/>
                </a:path>
              </a:pathLst>
            </a:custGeom>
            <a:solidFill>
              <a:schemeClr val="dk2"/>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44" name="Google Shape;144;p16"/>
            <p:cNvSpPr/>
            <p:nvPr/>
          </p:nvSpPr>
          <p:spPr>
            <a:xfrm>
              <a:off x="4289638" y="2750950"/>
              <a:ext cx="54675" cy="47325"/>
            </a:xfrm>
            <a:custGeom>
              <a:avLst/>
              <a:gdLst/>
              <a:ahLst/>
              <a:cxnLst/>
              <a:rect l="l" t="t" r="r" b="b"/>
              <a:pathLst>
                <a:path w="2187" h="1893" extrusionOk="0">
                  <a:moveTo>
                    <a:pt x="1492" y="1"/>
                  </a:moveTo>
                  <a:cubicBezTo>
                    <a:pt x="1378" y="1"/>
                    <a:pt x="1260" y="48"/>
                    <a:pt x="1156" y="159"/>
                  </a:cubicBezTo>
                  <a:cubicBezTo>
                    <a:pt x="873" y="442"/>
                    <a:pt x="621" y="758"/>
                    <a:pt x="337" y="1041"/>
                  </a:cubicBezTo>
                  <a:cubicBezTo>
                    <a:pt x="0" y="1402"/>
                    <a:pt x="325" y="1892"/>
                    <a:pt x="695" y="1892"/>
                  </a:cubicBezTo>
                  <a:cubicBezTo>
                    <a:pt x="808" y="1892"/>
                    <a:pt x="926" y="1846"/>
                    <a:pt x="1030" y="1734"/>
                  </a:cubicBezTo>
                  <a:cubicBezTo>
                    <a:pt x="1314" y="1451"/>
                    <a:pt x="1597" y="1136"/>
                    <a:pt x="1849" y="852"/>
                  </a:cubicBezTo>
                  <a:cubicBezTo>
                    <a:pt x="2187" y="491"/>
                    <a:pt x="1861" y="1"/>
                    <a:pt x="1492" y="1"/>
                  </a:cubicBezTo>
                  <a:close/>
                </a:path>
              </a:pathLst>
            </a:custGeom>
            <a:solidFill>
              <a:schemeClr val="dk2"/>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45" name="Google Shape;145;p16"/>
            <p:cNvSpPr/>
            <p:nvPr/>
          </p:nvSpPr>
          <p:spPr>
            <a:xfrm>
              <a:off x="4350838" y="2771850"/>
              <a:ext cx="31525" cy="54325"/>
            </a:xfrm>
            <a:custGeom>
              <a:avLst/>
              <a:gdLst/>
              <a:ahLst/>
              <a:cxnLst/>
              <a:rect l="l" t="t" r="r" b="b"/>
              <a:pathLst>
                <a:path w="1261" h="2173" extrusionOk="0">
                  <a:moveTo>
                    <a:pt x="732" y="0"/>
                  </a:moveTo>
                  <a:cubicBezTo>
                    <a:pt x="531" y="0"/>
                    <a:pt x="304" y="127"/>
                    <a:pt x="252" y="363"/>
                  </a:cubicBezTo>
                  <a:cubicBezTo>
                    <a:pt x="189" y="741"/>
                    <a:pt x="126" y="1150"/>
                    <a:pt x="63" y="1528"/>
                  </a:cubicBezTo>
                  <a:cubicBezTo>
                    <a:pt x="0" y="1812"/>
                    <a:pt x="126" y="2064"/>
                    <a:pt x="410" y="2158"/>
                  </a:cubicBezTo>
                  <a:cubicBezTo>
                    <a:pt x="443" y="2168"/>
                    <a:pt x="478" y="2172"/>
                    <a:pt x="514" y="2172"/>
                  </a:cubicBezTo>
                  <a:cubicBezTo>
                    <a:pt x="719" y="2172"/>
                    <a:pt x="955" y="2026"/>
                    <a:pt x="1008" y="1812"/>
                  </a:cubicBezTo>
                  <a:cubicBezTo>
                    <a:pt x="1071" y="1402"/>
                    <a:pt x="1134" y="1024"/>
                    <a:pt x="1197" y="615"/>
                  </a:cubicBezTo>
                  <a:cubicBezTo>
                    <a:pt x="1260" y="363"/>
                    <a:pt x="1134" y="79"/>
                    <a:pt x="851" y="16"/>
                  </a:cubicBezTo>
                  <a:cubicBezTo>
                    <a:pt x="813" y="5"/>
                    <a:pt x="773" y="0"/>
                    <a:pt x="732" y="0"/>
                  </a:cubicBezTo>
                  <a:close/>
                </a:path>
              </a:pathLst>
            </a:custGeom>
            <a:solidFill>
              <a:schemeClr val="dk2"/>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46" name="Google Shape;146;p16"/>
            <p:cNvSpPr/>
            <p:nvPr/>
          </p:nvSpPr>
          <p:spPr>
            <a:xfrm>
              <a:off x="4411463" y="2756575"/>
              <a:ext cx="46500" cy="48400"/>
            </a:xfrm>
            <a:custGeom>
              <a:avLst/>
              <a:gdLst/>
              <a:ahLst/>
              <a:cxnLst/>
              <a:rect l="l" t="t" r="r" b="b"/>
              <a:pathLst>
                <a:path w="1860" h="1936" extrusionOk="0">
                  <a:moveTo>
                    <a:pt x="568" y="1"/>
                  </a:moveTo>
                  <a:cubicBezTo>
                    <a:pt x="429" y="1"/>
                    <a:pt x="288" y="56"/>
                    <a:pt x="190" y="154"/>
                  </a:cubicBezTo>
                  <a:cubicBezTo>
                    <a:pt x="1" y="344"/>
                    <a:pt x="32" y="627"/>
                    <a:pt x="190" y="848"/>
                  </a:cubicBezTo>
                  <a:cubicBezTo>
                    <a:pt x="442" y="1163"/>
                    <a:pt x="694" y="1478"/>
                    <a:pt x="946" y="1793"/>
                  </a:cubicBezTo>
                  <a:cubicBezTo>
                    <a:pt x="1033" y="1894"/>
                    <a:pt x="1153" y="1935"/>
                    <a:pt x="1273" y="1935"/>
                  </a:cubicBezTo>
                  <a:cubicBezTo>
                    <a:pt x="1414" y="1935"/>
                    <a:pt x="1554" y="1878"/>
                    <a:pt x="1639" y="1793"/>
                  </a:cubicBezTo>
                  <a:cubicBezTo>
                    <a:pt x="1860" y="1572"/>
                    <a:pt x="1828" y="1289"/>
                    <a:pt x="1639" y="1100"/>
                  </a:cubicBezTo>
                  <a:cubicBezTo>
                    <a:pt x="1387" y="785"/>
                    <a:pt x="1135" y="470"/>
                    <a:pt x="915" y="154"/>
                  </a:cubicBezTo>
                  <a:cubicBezTo>
                    <a:pt x="824" y="48"/>
                    <a:pt x="696" y="1"/>
                    <a:pt x="568" y="1"/>
                  </a:cubicBezTo>
                  <a:close/>
                </a:path>
              </a:pathLst>
            </a:custGeom>
            <a:solidFill>
              <a:schemeClr val="dk2"/>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47" name="Google Shape;147;p16"/>
            <p:cNvSpPr/>
            <p:nvPr/>
          </p:nvSpPr>
          <p:spPr>
            <a:xfrm>
              <a:off x="4700938" y="2685600"/>
              <a:ext cx="169350" cy="114400"/>
            </a:xfrm>
            <a:custGeom>
              <a:avLst/>
              <a:gdLst/>
              <a:ahLst/>
              <a:cxnLst/>
              <a:rect l="l" t="t" r="r" b="b"/>
              <a:pathLst>
                <a:path w="6774" h="4576" extrusionOk="0">
                  <a:moveTo>
                    <a:pt x="480" y="1"/>
                  </a:moveTo>
                  <a:cubicBezTo>
                    <a:pt x="236" y="1"/>
                    <a:pt x="0" y="158"/>
                    <a:pt x="16" y="473"/>
                  </a:cubicBezTo>
                  <a:cubicBezTo>
                    <a:pt x="79" y="2489"/>
                    <a:pt x="1213" y="4443"/>
                    <a:pt x="3387" y="4569"/>
                  </a:cubicBezTo>
                  <a:cubicBezTo>
                    <a:pt x="3454" y="4574"/>
                    <a:pt x="3519" y="4576"/>
                    <a:pt x="3584" y="4576"/>
                  </a:cubicBezTo>
                  <a:cubicBezTo>
                    <a:pt x="5629" y="4576"/>
                    <a:pt x="6697" y="2214"/>
                    <a:pt x="6758" y="473"/>
                  </a:cubicBezTo>
                  <a:cubicBezTo>
                    <a:pt x="6774" y="158"/>
                    <a:pt x="6537" y="1"/>
                    <a:pt x="6293" y="1"/>
                  </a:cubicBezTo>
                  <a:cubicBezTo>
                    <a:pt x="6049" y="1"/>
                    <a:pt x="5797" y="158"/>
                    <a:pt x="5781" y="473"/>
                  </a:cubicBezTo>
                  <a:cubicBezTo>
                    <a:pt x="5718" y="1922"/>
                    <a:pt x="4994" y="3498"/>
                    <a:pt x="3387" y="3592"/>
                  </a:cubicBezTo>
                  <a:cubicBezTo>
                    <a:pt x="3349" y="3594"/>
                    <a:pt x="3311" y="3595"/>
                    <a:pt x="3273" y="3595"/>
                  </a:cubicBezTo>
                  <a:cubicBezTo>
                    <a:pt x="1744" y="3595"/>
                    <a:pt x="1023" y="1734"/>
                    <a:pt x="992" y="473"/>
                  </a:cubicBezTo>
                  <a:cubicBezTo>
                    <a:pt x="977" y="158"/>
                    <a:pt x="725" y="1"/>
                    <a:pt x="480" y="1"/>
                  </a:cubicBezTo>
                  <a:close/>
                </a:path>
              </a:pathLst>
            </a:custGeom>
            <a:solidFill>
              <a:schemeClr val="dk2"/>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48" name="Google Shape;148;p16"/>
            <p:cNvSpPr/>
            <p:nvPr/>
          </p:nvSpPr>
          <p:spPr>
            <a:xfrm>
              <a:off x="4693688" y="2758050"/>
              <a:ext cx="54675" cy="47300"/>
            </a:xfrm>
            <a:custGeom>
              <a:avLst/>
              <a:gdLst/>
              <a:ahLst/>
              <a:cxnLst/>
              <a:rect l="l" t="t" r="r" b="b"/>
              <a:pathLst>
                <a:path w="2187" h="1892" extrusionOk="0">
                  <a:moveTo>
                    <a:pt x="1492" y="0"/>
                  </a:moveTo>
                  <a:cubicBezTo>
                    <a:pt x="1378" y="0"/>
                    <a:pt x="1260" y="47"/>
                    <a:pt x="1156" y="158"/>
                  </a:cubicBezTo>
                  <a:cubicBezTo>
                    <a:pt x="904" y="442"/>
                    <a:pt x="621" y="726"/>
                    <a:pt x="337" y="1041"/>
                  </a:cubicBezTo>
                  <a:cubicBezTo>
                    <a:pt x="0" y="1402"/>
                    <a:pt x="326" y="1892"/>
                    <a:pt x="695" y="1892"/>
                  </a:cubicBezTo>
                  <a:cubicBezTo>
                    <a:pt x="808" y="1892"/>
                    <a:pt x="926" y="1845"/>
                    <a:pt x="1030" y="1734"/>
                  </a:cubicBezTo>
                  <a:cubicBezTo>
                    <a:pt x="1314" y="1450"/>
                    <a:pt x="1597" y="1135"/>
                    <a:pt x="1850" y="852"/>
                  </a:cubicBezTo>
                  <a:cubicBezTo>
                    <a:pt x="2187" y="490"/>
                    <a:pt x="1861" y="0"/>
                    <a:pt x="1492" y="0"/>
                  </a:cubicBezTo>
                  <a:close/>
                </a:path>
              </a:pathLst>
            </a:custGeom>
            <a:solidFill>
              <a:schemeClr val="dk2"/>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49" name="Google Shape;149;p16"/>
            <p:cNvSpPr/>
            <p:nvPr/>
          </p:nvSpPr>
          <p:spPr>
            <a:xfrm>
              <a:off x="4754888" y="2778925"/>
              <a:ext cx="31525" cy="54325"/>
            </a:xfrm>
            <a:custGeom>
              <a:avLst/>
              <a:gdLst/>
              <a:ahLst/>
              <a:cxnLst/>
              <a:rect l="l" t="t" r="r" b="b"/>
              <a:pathLst>
                <a:path w="1261" h="2173" extrusionOk="0">
                  <a:moveTo>
                    <a:pt x="732" y="1"/>
                  </a:moveTo>
                  <a:cubicBezTo>
                    <a:pt x="531" y="1"/>
                    <a:pt x="304" y="128"/>
                    <a:pt x="252" y="363"/>
                  </a:cubicBezTo>
                  <a:cubicBezTo>
                    <a:pt x="189" y="741"/>
                    <a:pt x="126" y="1151"/>
                    <a:pt x="63" y="1529"/>
                  </a:cubicBezTo>
                  <a:cubicBezTo>
                    <a:pt x="0" y="1812"/>
                    <a:pt x="126" y="2064"/>
                    <a:pt x="410" y="2159"/>
                  </a:cubicBezTo>
                  <a:cubicBezTo>
                    <a:pt x="443" y="2168"/>
                    <a:pt x="478" y="2173"/>
                    <a:pt x="515" y="2173"/>
                  </a:cubicBezTo>
                  <a:cubicBezTo>
                    <a:pt x="727" y="2173"/>
                    <a:pt x="981" y="2027"/>
                    <a:pt x="1008" y="1812"/>
                  </a:cubicBezTo>
                  <a:cubicBezTo>
                    <a:pt x="1071" y="1403"/>
                    <a:pt x="1134" y="1025"/>
                    <a:pt x="1197" y="615"/>
                  </a:cubicBezTo>
                  <a:cubicBezTo>
                    <a:pt x="1260" y="363"/>
                    <a:pt x="1134" y="80"/>
                    <a:pt x="851" y="17"/>
                  </a:cubicBezTo>
                  <a:cubicBezTo>
                    <a:pt x="813" y="6"/>
                    <a:pt x="773" y="1"/>
                    <a:pt x="732" y="1"/>
                  </a:cubicBezTo>
                  <a:close/>
                </a:path>
              </a:pathLst>
            </a:custGeom>
            <a:solidFill>
              <a:schemeClr val="dk2"/>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50" name="Google Shape;150;p16"/>
            <p:cNvSpPr/>
            <p:nvPr/>
          </p:nvSpPr>
          <p:spPr>
            <a:xfrm>
              <a:off x="4815513" y="2763675"/>
              <a:ext cx="46500" cy="48400"/>
            </a:xfrm>
            <a:custGeom>
              <a:avLst/>
              <a:gdLst/>
              <a:ahLst/>
              <a:cxnLst/>
              <a:rect l="l" t="t" r="r" b="b"/>
              <a:pathLst>
                <a:path w="1860" h="1936" extrusionOk="0">
                  <a:moveTo>
                    <a:pt x="571" y="0"/>
                  </a:moveTo>
                  <a:cubicBezTo>
                    <a:pt x="436" y="0"/>
                    <a:pt x="303" y="56"/>
                    <a:pt x="222" y="154"/>
                  </a:cubicBezTo>
                  <a:cubicBezTo>
                    <a:pt x="1" y="343"/>
                    <a:pt x="32" y="627"/>
                    <a:pt x="222" y="847"/>
                  </a:cubicBezTo>
                  <a:cubicBezTo>
                    <a:pt x="442" y="1162"/>
                    <a:pt x="694" y="1477"/>
                    <a:pt x="946" y="1792"/>
                  </a:cubicBezTo>
                  <a:cubicBezTo>
                    <a:pt x="1033" y="1894"/>
                    <a:pt x="1153" y="1935"/>
                    <a:pt x="1273" y="1935"/>
                  </a:cubicBezTo>
                  <a:cubicBezTo>
                    <a:pt x="1414" y="1935"/>
                    <a:pt x="1554" y="1877"/>
                    <a:pt x="1639" y="1792"/>
                  </a:cubicBezTo>
                  <a:cubicBezTo>
                    <a:pt x="1860" y="1572"/>
                    <a:pt x="1828" y="1288"/>
                    <a:pt x="1639" y="1099"/>
                  </a:cubicBezTo>
                  <a:cubicBezTo>
                    <a:pt x="1419" y="784"/>
                    <a:pt x="1167" y="469"/>
                    <a:pt x="915" y="154"/>
                  </a:cubicBezTo>
                  <a:cubicBezTo>
                    <a:pt x="824" y="48"/>
                    <a:pt x="696" y="0"/>
                    <a:pt x="571" y="0"/>
                  </a:cubicBezTo>
                  <a:close/>
                </a:path>
              </a:pathLst>
            </a:custGeom>
            <a:solidFill>
              <a:schemeClr val="dk2"/>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51" name="Google Shape;151;p16"/>
            <p:cNvSpPr/>
            <p:nvPr/>
          </p:nvSpPr>
          <p:spPr>
            <a:xfrm>
              <a:off x="4531188" y="2799025"/>
              <a:ext cx="103200" cy="61450"/>
            </a:xfrm>
            <a:custGeom>
              <a:avLst/>
              <a:gdLst/>
              <a:ahLst/>
              <a:cxnLst/>
              <a:rect l="l" t="t" r="r" b="b"/>
              <a:pathLst>
                <a:path w="4128" h="2458" extrusionOk="0">
                  <a:moveTo>
                    <a:pt x="1" y="0"/>
                  </a:moveTo>
                  <a:cubicBezTo>
                    <a:pt x="1" y="1355"/>
                    <a:pt x="914" y="2458"/>
                    <a:pt x="2049" y="2458"/>
                  </a:cubicBezTo>
                  <a:cubicBezTo>
                    <a:pt x="3214" y="2458"/>
                    <a:pt x="4128" y="1355"/>
                    <a:pt x="4128" y="0"/>
                  </a:cubicBezTo>
                  <a:close/>
                </a:path>
              </a:pathLst>
            </a:custGeom>
            <a:solidFill>
              <a:schemeClr val="dk2"/>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52" name="Google Shape;152;p16"/>
            <p:cNvSpPr/>
            <p:nvPr/>
          </p:nvSpPr>
          <p:spPr>
            <a:xfrm>
              <a:off x="4174388" y="2764350"/>
              <a:ext cx="111875" cy="112675"/>
            </a:xfrm>
            <a:custGeom>
              <a:avLst/>
              <a:gdLst/>
              <a:ahLst/>
              <a:cxnLst/>
              <a:rect l="l" t="t" r="r" b="b"/>
              <a:pathLst>
                <a:path w="4475" h="4507" extrusionOk="0">
                  <a:moveTo>
                    <a:pt x="2238" y="1"/>
                  </a:moveTo>
                  <a:cubicBezTo>
                    <a:pt x="1009" y="1"/>
                    <a:pt x="1" y="1009"/>
                    <a:pt x="1" y="2269"/>
                  </a:cubicBezTo>
                  <a:cubicBezTo>
                    <a:pt x="1" y="3498"/>
                    <a:pt x="1009" y="4506"/>
                    <a:pt x="2238" y="4506"/>
                  </a:cubicBezTo>
                  <a:cubicBezTo>
                    <a:pt x="3466" y="4506"/>
                    <a:pt x="4475" y="3498"/>
                    <a:pt x="4475" y="2269"/>
                  </a:cubicBezTo>
                  <a:cubicBezTo>
                    <a:pt x="4475" y="1009"/>
                    <a:pt x="3466" y="1"/>
                    <a:pt x="2238" y="1"/>
                  </a:cubicBezTo>
                  <a:close/>
                </a:path>
              </a:pathLst>
            </a:custGeom>
            <a:solidFill>
              <a:srgbClr val="F39E1A"/>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53" name="Google Shape;153;p16"/>
            <p:cNvSpPr/>
            <p:nvPr/>
          </p:nvSpPr>
          <p:spPr>
            <a:xfrm>
              <a:off x="4866713" y="2750175"/>
              <a:ext cx="111875" cy="111875"/>
            </a:xfrm>
            <a:custGeom>
              <a:avLst/>
              <a:gdLst/>
              <a:ahLst/>
              <a:cxnLst/>
              <a:rect l="l" t="t" r="r" b="b"/>
              <a:pathLst>
                <a:path w="4475" h="4475" extrusionOk="0">
                  <a:moveTo>
                    <a:pt x="2238" y="1"/>
                  </a:moveTo>
                  <a:cubicBezTo>
                    <a:pt x="1009" y="1"/>
                    <a:pt x="1" y="978"/>
                    <a:pt x="1" y="2238"/>
                  </a:cubicBezTo>
                  <a:cubicBezTo>
                    <a:pt x="1" y="3466"/>
                    <a:pt x="1009" y="4475"/>
                    <a:pt x="2238" y="4475"/>
                  </a:cubicBezTo>
                  <a:cubicBezTo>
                    <a:pt x="3466" y="4475"/>
                    <a:pt x="4475" y="3466"/>
                    <a:pt x="4475" y="2238"/>
                  </a:cubicBezTo>
                  <a:cubicBezTo>
                    <a:pt x="4475" y="978"/>
                    <a:pt x="3466" y="1"/>
                    <a:pt x="2238" y="1"/>
                  </a:cubicBezTo>
                  <a:close/>
                </a:path>
              </a:pathLst>
            </a:custGeom>
            <a:solidFill>
              <a:srgbClr val="F39E1A"/>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54" name="Google Shape;154;p16"/>
            <p:cNvSpPr/>
            <p:nvPr/>
          </p:nvSpPr>
          <p:spPr>
            <a:xfrm>
              <a:off x="4235913" y="2532800"/>
              <a:ext cx="128125" cy="77200"/>
            </a:xfrm>
            <a:custGeom>
              <a:avLst/>
              <a:gdLst/>
              <a:ahLst/>
              <a:cxnLst/>
              <a:rect l="l" t="t" r="r" b="b"/>
              <a:pathLst>
                <a:path w="5125" h="3088" extrusionOk="0">
                  <a:moveTo>
                    <a:pt x="3630" y="1"/>
                  </a:moveTo>
                  <a:cubicBezTo>
                    <a:pt x="3476" y="1"/>
                    <a:pt x="3313" y="39"/>
                    <a:pt x="3148" y="127"/>
                  </a:cubicBezTo>
                  <a:cubicBezTo>
                    <a:pt x="2423" y="505"/>
                    <a:pt x="1699" y="883"/>
                    <a:pt x="942" y="1261"/>
                  </a:cubicBezTo>
                  <a:cubicBezTo>
                    <a:pt x="1" y="1772"/>
                    <a:pt x="576" y="3088"/>
                    <a:pt x="1470" y="3088"/>
                  </a:cubicBezTo>
                  <a:cubicBezTo>
                    <a:pt x="1623" y="3088"/>
                    <a:pt x="1785" y="3049"/>
                    <a:pt x="1951" y="2962"/>
                  </a:cubicBezTo>
                  <a:cubicBezTo>
                    <a:pt x="2675" y="2584"/>
                    <a:pt x="3431" y="2206"/>
                    <a:pt x="4156" y="1796"/>
                  </a:cubicBezTo>
                  <a:cubicBezTo>
                    <a:pt x="5124" y="1312"/>
                    <a:pt x="4531" y="1"/>
                    <a:pt x="3630" y="1"/>
                  </a:cubicBezTo>
                  <a:close/>
                </a:path>
              </a:pathLst>
            </a:custGeom>
            <a:solidFill>
              <a:schemeClr val="dk2"/>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55" name="Google Shape;155;p16"/>
            <p:cNvSpPr/>
            <p:nvPr/>
          </p:nvSpPr>
          <p:spPr>
            <a:xfrm>
              <a:off x="4773788" y="2529625"/>
              <a:ext cx="111075" cy="55225"/>
            </a:xfrm>
            <a:custGeom>
              <a:avLst/>
              <a:gdLst/>
              <a:ahLst/>
              <a:cxnLst/>
              <a:rect l="l" t="t" r="r" b="b"/>
              <a:pathLst>
                <a:path w="4443" h="2209" extrusionOk="0">
                  <a:moveTo>
                    <a:pt x="932" y="0"/>
                  </a:moveTo>
                  <a:cubicBezTo>
                    <a:pt x="417" y="0"/>
                    <a:pt x="0" y="520"/>
                    <a:pt x="0" y="1010"/>
                  </a:cubicBezTo>
                  <a:cubicBezTo>
                    <a:pt x="0" y="1577"/>
                    <a:pt x="441" y="1923"/>
                    <a:pt x="977" y="1986"/>
                  </a:cubicBezTo>
                  <a:lnTo>
                    <a:pt x="3466" y="2207"/>
                  </a:lnTo>
                  <a:cubicBezTo>
                    <a:pt x="3482" y="2208"/>
                    <a:pt x="3498" y="2208"/>
                    <a:pt x="3513" y="2208"/>
                  </a:cubicBezTo>
                  <a:cubicBezTo>
                    <a:pt x="4027" y="2208"/>
                    <a:pt x="4442" y="1719"/>
                    <a:pt x="4442" y="1230"/>
                  </a:cubicBezTo>
                  <a:cubicBezTo>
                    <a:pt x="4442" y="632"/>
                    <a:pt x="4001" y="285"/>
                    <a:pt x="3466" y="222"/>
                  </a:cubicBezTo>
                  <a:lnTo>
                    <a:pt x="977" y="2"/>
                  </a:lnTo>
                  <a:cubicBezTo>
                    <a:pt x="962" y="1"/>
                    <a:pt x="947" y="0"/>
                    <a:pt x="932" y="0"/>
                  </a:cubicBezTo>
                  <a:close/>
                </a:path>
              </a:pathLst>
            </a:custGeom>
            <a:solidFill>
              <a:schemeClr val="dk2"/>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56" name="Google Shape;156;p16"/>
            <p:cNvSpPr/>
            <p:nvPr/>
          </p:nvSpPr>
          <p:spPr>
            <a:xfrm>
              <a:off x="4381838" y="2316325"/>
              <a:ext cx="452625" cy="271875"/>
            </a:xfrm>
            <a:custGeom>
              <a:avLst/>
              <a:gdLst/>
              <a:ahLst/>
              <a:cxnLst/>
              <a:rect l="l" t="t" r="r" b="b"/>
              <a:pathLst>
                <a:path w="18105" h="10875" extrusionOk="0">
                  <a:moveTo>
                    <a:pt x="8748" y="0"/>
                  </a:moveTo>
                  <a:cubicBezTo>
                    <a:pt x="8579" y="0"/>
                    <a:pt x="8424" y="102"/>
                    <a:pt x="8275" y="374"/>
                  </a:cubicBezTo>
                  <a:cubicBezTo>
                    <a:pt x="7960" y="1004"/>
                    <a:pt x="7550" y="1571"/>
                    <a:pt x="5754" y="2674"/>
                  </a:cubicBezTo>
                  <a:cubicBezTo>
                    <a:pt x="3958" y="3745"/>
                    <a:pt x="3234" y="4154"/>
                    <a:pt x="2604" y="4154"/>
                  </a:cubicBezTo>
                  <a:cubicBezTo>
                    <a:pt x="2562" y="4156"/>
                    <a:pt x="2516" y="4157"/>
                    <a:pt x="2466" y="4157"/>
                  </a:cubicBezTo>
                  <a:cubicBezTo>
                    <a:pt x="1775" y="4157"/>
                    <a:pt x="430" y="3965"/>
                    <a:pt x="430" y="3965"/>
                  </a:cubicBezTo>
                  <a:cubicBezTo>
                    <a:pt x="430" y="3965"/>
                    <a:pt x="414" y="3961"/>
                    <a:pt x="388" y="3961"/>
                  </a:cubicBezTo>
                  <a:cubicBezTo>
                    <a:pt x="280" y="3961"/>
                    <a:pt x="1" y="4043"/>
                    <a:pt x="52" y="4910"/>
                  </a:cubicBezTo>
                  <a:cubicBezTo>
                    <a:pt x="115" y="5982"/>
                    <a:pt x="493" y="9699"/>
                    <a:pt x="3265" y="10487"/>
                  </a:cubicBezTo>
                  <a:cubicBezTo>
                    <a:pt x="4258" y="10757"/>
                    <a:pt x="5056" y="10875"/>
                    <a:pt x="5689" y="10875"/>
                  </a:cubicBezTo>
                  <a:cubicBezTo>
                    <a:pt x="6823" y="10875"/>
                    <a:pt x="7422" y="10497"/>
                    <a:pt x="7644" y="9951"/>
                  </a:cubicBezTo>
                  <a:cubicBezTo>
                    <a:pt x="7991" y="9132"/>
                    <a:pt x="7960" y="8565"/>
                    <a:pt x="7960" y="8565"/>
                  </a:cubicBezTo>
                  <a:lnTo>
                    <a:pt x="7960" y="8565"/>
                  </a:lnTo>
                  <a:cubicBezTo>
                    <a:pt x="7960" y="8565"/>
                    <a:pt x="8961" y="8952"/>
                    <a:pt x="10016" y="8952"/>
                  </a:cubicBezTo>
                  <a:cubicBezTo>
                    <a:pt x="10202" y="8952"/>
                    <a:pt x="10390" y="8940"/>
                    <a:pt x="10574" y="8912"/>
                  </a:cubicBezTo>
                  <a:cubicBezTo>
                    <a:pt x="11803" y="8723"/>
                    <a:pt x="12843" y="7588"/>
                    <a:pt x="12843" y="7588"/>
                  </a:cubicBezTo>
                  <a:lnTo>
                    <a:pt x="13095" y="7273"/>
                  </a:lnTo>
                  <a:cubicBezTo>
                    <a:pt x="13095" y="7273"/>
                    <a:pt x="14418" y="8345"/>
                    <a:pt x="15521" y="8408"/>
                  </a:cubicBezTo>
                  <a:cubicBezTo>
                    <a:pt x="15616" y="8416"/>
                    <a:pt x="15708" y="8420"/>
                    <a:pt x="15797" y="8420"/>
                  </a:cubicBezTo>
                  <a:cubicBezTo>
                    <a:pt x="16750" y="8420"/>
                    <a:pt x="17404" y="7975"/>
                    <a:pt x="17663" y="7399"/>
                  </a:cubicBezTo>
                  <a:cubicBezTo>
                    <a:pt x="17978" y="6769"/>
                    <a:pt x="18041" y="5572"/>
                    <a:pt x="18073" y="5478"/>
                  </a:cubicBezTo>
                  <a:cubicBezTo>
                    <a:pt x="18104" y="5383"/>
                    <a:pt x="16970" y="3020"/>
                    <a:pt x="17033" y="2705"/>
                  </a:cubicBezTo>
                  <a:cubicBezTo>
                    <a:pt x="17096" y="2390"/>
                    <a:pt x="16938" y="1728"/>
                    <a:pt x="16938" y="1728"/>
                  </a:cubicBezTo>
                  <a:cubicBezTo>
                    <a:pt x="16938" y="1728"/>
                    <a:pt x="15916" y="1784"/>
                    <a:pt x="14992" y="1784"/>
                  </a:cubicBezTo>
                  <a:cubicBezTo>
                    <a:pt x="14530" y="1784"/>
                    <a:pt x="14092" y="1770"/>
                    <a:pt x="13819" y="1728"/>
                  </a:cubicBezTo>
                  <a:cubicBezTo>
                    <a:pt x="13000" y="1602"/>
                    <a:pt x="9976" y="720"/>
                    <a:pt x="9503" y="374"/>
                  </a:cubicBezTo>
                  <a:cubicBezTo>
                    <a:pt x="9217" y="177"/>
                    <a:pt x="8971" y="0"/>
                    <a:pt x="8748" y="0"/>
                  </a:cubicBezTo>
                  <a:close/>
                </a:path>
              </a:pathLst>
            </a:custGeom>
            <a:solidFill>
              <a:schemeClr val="accent5"/>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57" name="Google Shape;157;p16"/>
            <p:cNvSpPr/>
            <p:nvPr/>
          </p:nvSpPr>
          <p:spPr>
            <a:xfrm>
              <a:off x="3504913" y="2557975"/>
              <a:ext cx="271000" cy="526050"/>
            </a:xfrm>
            <a:custGeom>
              <a:avLst/>
              <a:gdLst/>
              <a:ahLst/>
              <a:cxnLst/>
              <a:rect l="l" t="t" r="r" b="b"/>
              <a:pathLst>
                <a:path w="10840" h="21042" extrusionOk="0">
                  <a:moveTo>
                    <a:pt x="10225" y="0"/>
                  </a:moveTo>
                  <a:cubicBezTo>
                    <a:pt x="10171" y="0"/>
                    <a:pt x="10113" y="10"/>
                    <a:pt x="10051" y="33"/>
                  </a:cubicBezTo>
                  <a:cubicBezTo>
                    <a:pt x="1891" y="3247"/>
                    <a:pt x="1" y="13990"/>
                    <a:pt x="4726" y="20826"/>
                  </a:cubicBezTo>
                  <a:cubicBezTo>
                    <a:pt x="4840" y="20978"/>
                    <a:pt x="4996" y="21041"/>
                    <a:pt x="5149" y="21041"/>
                  </a:cubicBezTo>
                  <a:cubicBezTo>
                    <a:pt x="5505" y="21041"/>
                    <a:pt x="5842" y="20697"/>
                    <a:pt x="5577" y="20322"/>
                  </a:cubicBezTo>
                  <a:cubicBezTo>
                    <a:pt x="1261" y="14084"/>
                    <a:pt x="2710" y="3971"/>
                    <a:pt x="10303" y="978"/>
                  </a:cubicBezTo>
                  <a:cubicBezTo>
                    <a:pt x="10840" y="781"/>
                    <a:pt x="10692" y="0"/>
                    <a:pt x="10225" y="0"/>
                  </a:cubicBezTo>
                  <a:close/>
                </a:path>
              </a:pathLst>
            </a:custGeom>
            <a:solidFill>
              <a:srgbClr val="F39E1A"/>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58" name="Google Shape;158;p16"/>
            <p:cNvSpPr/>
            <p:nvPr/>
          </p:nvSpPr>
          <p:spPr>
            <a:xfrm>
              <a:off x="4335438" y="2301825"/>
              <a:ext cx="275875" cy="126000"/>
            </a:xfrm>
            <a:custGeom>
              <a:avLst/>
              <a:gdLst/>
              <a:ahLst/>
              <a:cxnLst/>
              <a:rect l="l" t="t" r="r" b="b"/>
              <a:pathLst>
                <a:path w="11035" h="5040" extrusionOk="0">
                  <a:moveTo>
                    <a:pt x="10332" y="1"/>
                  </a:moveTo>
                  <a:cubicBezTo>
                    <a:pt x="10183" y="1"/>
                    <a:pt x="10037" y="68"/>
                    <a:pt x="9942" y="229"/>
                  </a:cubicBezTo>
                  <a:cubicBezTo>
                    <a:pt x="8420" y="2693"/>
                    <a:pt x="5972" y="4046"/>
                    <a:pt x="3294" y="4046"/>
                  </a:cubicBezTo>
                  <a:cubicBezTo>
                    <a:pt x="2479" y="4046"/>
                    <a:pt x="1643" y="3920"/>
                    <a:pt x="805" y="3663"/>
                  </a:cubicBezTo>
                  <a:cubicBezTo>
                    <a:pt x="759" y="3651"/>
                    <a:pt x="716" y="3646"/>
                    <a:pt x="674" y="3646"/>
                  </a:cubicBezTo>
                  <a:cubicBezTo>
                    <a:pt x="173" y="3646"/>
                    <a:pt x="0" y="4465"/>
                    <a:pt x="553" y="4640"/>
                  </a:cubicBezTo>
                  <a:cubicBezTo>
                    <a:pt x="1461" y="4909"/>
                    <a:pt x="2367" y="5040"/>
                    <a:pt x="3251" y="5040"/>
                  </a:cubicBezTo>
                  <a:cubicBezTo>
                    <a:pt x="6296" y="5040"/>
                    <a:pt x="9083" y="3492"/>
                    <a:pt x="10792" y="733"/>
                  </a:cubicBezTo>
                  <a:cubicBezTo>
                    <a:pt x="11034" y="359"/>
                    <a:pt x="10677" y="1"/>
                    <a:pt x="10332" y="1"/>
                  </a:cubicBezTo>
                  <a:close/>
                </a:path>
              </a:pathLst>
            </a:custGeom>
            <a:solidFill>
              <a:srgbClr val="F39E1A"/>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59" name="Google Shape;159;p16"/>
            <p:cNvSpPr/>
            <p:nvPr/>
          </p:nvSpPr>
          <p:spPr>
            <a:xfrm>
              <a:off x="4489438" y="3076600"/>
              <a:ext cx="480425" cy="275075"/>
            </a:xfrm>
            <a:custGeom>
              <a:avLst/>
              <a:gdLst/>
              <a:ahLst/>
              <a:cxnLst/>
              <a:rect l="l" t="t" r="r" b="b"/>
              <a:pathLst>
                <a:path w="19217" h="11003" extrusionOk="0">
                  <a:moveTo>
                    <a:pt x="1186" y="0"/>
                  </a:moveTo>
                  <a:cubicBezTo>
                    <a:pt x="992" y="0"/>
                    <a:pt x="808" y="111"/>
                    <a:pt x="757" y="365"/>
                  </a:cubicBezTo>
                  <a:cubicBezTo>
                    <a:pt x="1" y="4524"/>
                    <a:pt x="2175" y="8525"/>
                    <a:pt x="6113" y="10132"/>
                  </a:cubicBezTo>
                  <a:cubicBezTo>
                    <a:pt x="7540" y="10715"/>
                    <a:pt x="9042" y="11003"/>
                    <a:pt x="10526" y="11003"/>
                  </a:cubicBezTo>
                  <a:cubicBezTo>
                    <a:pt x="13692" y="11003"/>
                    <a:pt x="16780" y="9691"/>
                    <a:pt x="18904" y="7139"/>
                  </a:cubicBezTo>
                  <a:cubicBezTo>
                    <a:pt x="19217" y="6777"/>
                    <a:pt x="18886" y="6287"/>
                    <a:pt x="18530" y="6287"/>
                  </a:cubicBezTo>
                  <a:cubicBezTo>
                    <a:pt x="18420" y="6287"/>
                    <a:pt x="18307" y="6334"/>
                    <a:pt x="18211" y="6445"/>
                  </a:cubicBezTo>
                  <a:cubicBezTo>
                    <a:pt x="16251" y="8821"/>
                    <a:pt x="13435" y="10016"/>
                    <a:pt x="10488" y="10016"/>
                  </a:cubicBezTo>
                  <a:cubicBezTo>
                    <a:pt x="9644" y="10016"/>
                    <a:pt x="8789" y="9918"/>
                    <a:pt x="7940" y="9722"/>
                  </a:cubicBezTo>
                  <a:cubicBezTo>
                    <a:pt x="3750" y="8745"/>
                    <a:pt x="915" y="4870"/>
                    <a:pt x="1702" y="617"/>
                  </a:cubicBezTo>
                  <a:cubicBezTo>
                    <a:pt x="1777" y="241"/>
                    <a:pt x="1472" y="0"/>
                    <a:pt x="1186" y="0"/>
                  </a:cubicBezTo>
                  <a:close/>
                </a:path>
              </a:pathLst>
            </a:custGeom>
            <a:solidFill>
              <a:srgbClr val="F39E1A"/>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60" name="Google Shape;160;p16"/>
            <p:cNvSpPr/>
            <p:nvPr/>
          </p:nvSpPr>
          <p:spPr>
            <a:xfrm>
              <a:off x="3690788" y="2287550"/>
              <a:ext cx="270000" cy="393800"/>
            </a:xfrm>
            <a:custGeom>
              <a:avLst/>
              <a:gdLst/>
              <a:ahLst/>
              <a:cxnLst/>
              <a:rect l="l" t="t" r="r" b="b"/>
              <a:pathLst>
                <a:path w="10800" h="15752" extrusionOk="0">
                  <a:moveTo>
                    <a:pt x="10064" y="1"/>
                  </a:moveTo>
                  <a:cubicBezTo>
                    <a:pt x="10030" y="1"/>
                    <a:pt x="9994" y="5"/>
                    <a:pt x="9956" y="13"/>
                  </a:cubicBezTo>
                  <a:cubicBezTo>
                    <a:pt x="2805" y="1588"/>
                    <a:pt x="1" y="9874"/>
                    <a:pt x="4475" y="15576"/>
                  </a:cubicBezTo>
                  <a:cubicBezTo>
                    <a:pt x="4567" y="15700"/>
                    <a:pt x="4679" y="15751"/>
                    <a:pt x="4789" y="15751"/>
                  </a:cubicBezTo>
                  <a:cubicBezTo>
                    <a:pt x="5128" y="15751"/>
                    <a:pt x="5453" y="15263"/>
                    <a:pt x="5168" y="14883"/>
                  </a:cubicBezTo>
                  <a:cubicBezTo>
                    <a:pt x="1104" y="9685"/>
                    <a:pt x="3844" y="2344"/>
                    <a:pt x="10208" y="958"/>
                  </a:cubicBezTo>
                  <a:cubicBezTo>
                    <a:pt x="10799" y="839"/>
                    <a:pt x="10587" y="1"/>
                    <a:pt x="10064" y="1"/>
                  </a:cubicBezTo>
                  <a:close/>
                </a:path>
              </a:pathLst>
            </a:custGeom>
            <a:solidFill>
              <a:srgbClr val="F39E1A"/>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61" name="Google Shape;161;p16"/>
            <p:cNvSpPr/>
            <p:nvPr/>
          </p:nvSpPr>
          <p:spPr>
            <a:xfrm>
              <a:off x="4096413" y="3013325"/>
              <a:ext cx="475250" cy="340025"/>
            </a:xfrm>
            <a:custGeom>
              <a:avLst/>
              <a:gdLst/>
              <a:ahLst/>
              <a:cxnLst/>
              <a:rect l="l" t="t" r="r" b="b"/>
              <a:pathLst>
                <a:path w="19010" h="13601" extrusionOk="0">
                  <a:moveTo>
                    <a:pt x="2551" y="1"/>
                  </a:moveTo>
                  <a:cubicBezTo>
                    <a:pt x="2405" y="1"/>
                    <a:pt x="2263" y="74"/>
                    <a:pt x="2175" y="250"/>
                  </a:cubicBezTo>
                  <a:cubicBezTo>
                    <a:pt x="1" y="4597"/>
                    <a:pt x="1576" y="9355"/>
                    <a:pt x="5514" y="12032"/>
                  </a:cubicBezTo>
                  <a:cubicBezTo>
                    <a:pt x="7095" y="13102"/>
                    <a:pt x="8903" y="13601"/>
                    <a:pt x="10705" y="13601"/>
                  </a:cubicBezTo>
                  <a:cubicBezTo>
                    <a:pt x="13789" y="13601"/>
                    <a:pt x="16857" y="12140"/>
                    <a:pt x="18746" y="9575"/>
                  </a:cubicBezTo>
                  <a:cubicBezTo>
                    <a:pt x="19010" y="9224"/>
                    <a:pt x="18677" y="8873"/>
                    <a:pt x="18323" y="8873"/>
                  </a:cubicBezTo>
                  <a:cubicBezTo>
                    <a:pt x="18169" y="8873"/>
                    <a:pt x="18011" y="8940"/>
                    <a:pt x="17896" y="9102"/>
                  </a:cubicBezTo>
                  <a:cubicBezTo>
                    <a:pt x="16186" y="11416"/>
                    <a:pt x="13602" y="12561"/>
                    <a:pt x="10932" y="12561"/>
                  </a:cubicBezTo>
                  <a:cubicBezTo>
                    <a:pt x="9421" y="12561"/>
                    <a:pt x="7883" y="12194"/>
                    <a:pt x="6459" y="11465"/>
                  </a:cubicBezTo>
                  <a:cubicBezTo>
                    <a:pt x="2584" y="9418"/>
                    <a:pt x="1072" y="4629"/>
                    <a:pt x="3025" y="754"/>
                  </a:cubicBezTo>
                  <a:cubicBezTo>
                    <a:pt x="3221" y="362"/>
                    <a:pt x="2877" y="1"/>
                    <a:pt x="2551" y="1"/>
                  </a:cubicBezTo>
                  <a:close/>
                </a:path>
              </a:pathLst>
            </a:custGeom>
            <a:solidFill>
              <a:srgbClr val="F39E1A"/>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62" name="Google Shape;162;p16"/>
            <p:cNvSpPr/>
            <p:nvPr/>
          </p:nvSpPr>
          <p:spPr>
            <a:xfrm>
              <a:off x="5387488" y="2544325"/>
              <a:ext cx="255850" cy="357800"/>
            </a:xfrm>
            <a:custGeom>
              <a:avLst/>
              <a:gdLst/>
              <a:ahLst/>
              <a:cxnLst/>
              <a:rect l="l" t="t" r="r" b="b"/>
              <a:pathLst>
                <a:path w="10234" h="14312" extrusionOk="0">
                  <a:moveTo>
                    <a:pt x="732" y="1"/>
                  </a:moveTo>
                  <a:cubicBezTo>
                    <a:pt x="187" y="1"/>
                    <a:pt x="0" y="839"/>
                    <a:pt x="562" y="957"/>
                  </a:cubicBezTo>
                  <a:cubicBezTo>
                    <a:pt x="6327" y="2060"/>
                    <a:pt x="9131" y="8361"/>
                    <a:pt x="7493" y="13717"/>
                  </a:cubicBezTo>
                  <a:cubicBezTo>
                    <a:pt x="7379" y="14076"/>
                    <a:pt x="7675" y="14311"/>
                    <a:pt x="7971" y="14311"/>
                  </a:cubicBezTo>
                  <a:cubicBezTo>
                    <a:pt x="8167" y="14311"/>
                    <a:pt x="8362" y="14208"/>
                    <a:pt x="8438" y="13969"/>
                  </a:cubicBezTo>
                  <a:cubicBezTo>
                    <a:pt x="10234" y="8172"/>
                    <a:pt x="7083" y="1209"/>
                    <a:pt x="845" y="12"/>
                  </a:cubicBezTo>
                  <a:cubicBezTo>
                    <a:pt x="806" y="4"/>
                    <a:pt x="768" y="1"/>
                    <a:pt x="732" y="1"/>
                  </a:cubicBezTo>
                  <a:close/>
                </a:path>
              </a:pathLst>
            </a:custGeom>
            <a:solidFill>
              <a:srgbClr val="F39E1A"/>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63" name="Google Shape;163;p16"/>
            <p:cNvSpPr/>
            <p:nvPr/>
          </p:nvSpPr>
          <p:spPr>
            <a:xfrm>
              <a:off x="5284788" y="2839600"/>
              <a:ext cx="431025" cy="464125"/>
            </a:xfrm>
            <a:custGeom>
              <a:avLst/>
              <a:gdLst/>
              <a:ahLst/>
              <a:cxnLst/>
              <a:rect l="l" t="t" r="r" b="b"/>
              <a:pathLst>
                <a:path w="17241" h="18565" extrusionOk="0">
                  <a:moveTo>
                    <a:pt x="9469" y="1"/>
                  </a:moveTo>
                  <a:cubicBezTo>
                    <a:pt x="9001" y="1"/>
                    <a:pt x="8680" y="677"/>
                    <a:pt x="9175" y="898"/>
                  </a:cubicBezTo>
                  <a:cubicBezTo>
                    <a:pt x="13712" y="2977"/>
                    <a:pt x="15759" y="8144"/>
                    <a:pt x="13649" y="12743"/>
                  </a:cubicBezTo>
                  <a:cubicBezTo>
                    <a:pt x="12215" y="15918"/>
                    <a:pt x="9104" y="17561"/>
                    <a:pt x="5917" y="17561"/>
                  </a:cubicBezTo>
                  <a:cubicBezTo>
                    <a:pt x="4201" y="17561"/>
                    <a:pt x="2463" y="17085"/>
                    <a:pt x="952" y="16114"/>
                  </a:cubicBezTo>
                  <a:cubicBezTo>
                    <a:pt x="864" y="16058"/>
                    <a:pt x="777" y="16033"/>
                    <a:pt x="696" y="16033"/>
                  </a:cubicBezTo>
                  <a:cubicBezTo>
                    <a:pt x="279" y="16033"/>
                    <a:pt x="0" y="16675"/>
                    <a:pt x="448" y="16965"/>
                  </a:cubicBezTo>
                  <a:cubicBezTo>
                    <a:pt x="2144" y="18047"/>
                    <a:pt x="4009" y="18564"/>
                    <a:pt x="5840" y="18564"/>
                  </a:cubicBezTo>
                  <a:cubicBezTo>
                    <a:pt x="9180" y="18564"/>
                    <a:pt x="12406" y="16843"/>
                    <a:pt x="14279" y="13689"/>
                  </a:cubicBezTo>
                  <a:cubicBezTo>
                    <a:pt x="17240" y="8742"/>
                    <a:pt x="14688" y="2347"/>
                    <a:pt x="9679" y="47"/>
                  </a:cubicBezTo>
                  <a:cubicBezTo>
                    <a:pt x="9607" y="15"/>
                    <a:pt x="9536" y="1"/>
                    <a:pt x="9469" y="1"/>
                  </a:cubicBezTo>
                  <a:close/>
                </a:path>
              </a:pathLst>
            </a:custGeom>
            <a:solidFill>
              <a:srgbClr val="F39E1A"/>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64" name="Google Shape;164;p16"/>
            <p:cNvSpPr/>
            <p:nvPr/>
          </p:nvSpPr>
          <p:spPr>
            <a:xfrm>
              <a:off x="5190388" y="2269575"/>
              <a:ext cx="274950" cy="427725"/>
            </a:xfrm>
            <a:custGeom>
              <a:avLst/>
              <a:gdLst/>
              <a:ahLst/>
              <a:cxnLst/>
              <a:rect l="l" t="t" r="r" b="b"/>
              <a:pathLst>
                <a:path w="10998" h="17109" extrusionOk="0">
                  <a:moveTo>
                    <a:pt x="766" y="0"/>
                  </a:moveTo>
                  <a:cubicBezTo>
                    <a:pt x="201" y="0"/>
                    <a:pt x="1" y="862"/>
                    <a:pt x="601" y="952"/>
                  </a:cubicBezTo>
                  <a:cubicBezTo>
                    <a:pt x="7784" y="1929"/>
                    <a:pt x="9800" y="11002"/>
                    <a:pt x="6146" y="16389"/>
                  </a:cubicBezTo>
                  <a:cubicBezTo>
                    <a:pt x="5903" y="16764"/>
                    <a:pt x="6247" y="17108"/>
                    <a:pt x="6594" y="17108"/>
                  </a:cubicBezTo>
                  <a:cubicBezTo>
                    <a:pt x="6743" y="17108"/>
                    <a:pt x="6892" y="17045"/>
                    <a:pt x="6996" y="16894"/>
                  </a:cubicBezTo>
                  <a:cubicBezTo>
                    <a:pt x="10998" y="11002"/>
                    <a:pt x="8666" y="1078"/>
                    <a:pt x="853" y="7"/>
                  </a:cubicBezTo>
                  <a:cubicBezTo>
                    <a:pt x="823" y="2"/>
                    <a:pt x="794" y="0"/>
                    <a:pt x="766" y="0"/>
                  </a:cubicBezTo>
                  <a:close/>
                </a:path>
              </a:pathLst>
            </a:custGeom>
            <a:solidFill>
              <a:srgbClr val="F39E1A"/>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65" name="Google Shape;165;p16"/>
            <p:cNvSpPr/>
            <p:nvPr/>
          </p:nvSpPr>
          <p:spPr>
            <a:xfrm>
              <a:off x="4425263" y="2960825"/>
              <a:ext cx="438975" cy="145800"/>
            </a:xfrm>
            <a:custGeom>
              <a:avLst/>
              <a:gdLst/>
              <a:ahLst/>
              <a:cxnLst/>
              <a:rect l="l" t="t" r="r" b="b"/>
              <a:pathLst>
                <a:path w="17559" h="5832" extrusionOk="0">
                  <a:moveTo>
                    <a:pt x="16888" y="0"/>
                  </a:moveTo>
                  <a:cubicBezTo>
                    <a:pt x="16774" y="0"/>
                    <a:pt x="16657" y="52"/>
                    <a:pt x="16556" y="176"/>
                  </a:cubicBezTo>
                  <a:cubicBezTo>
                    <a:pt x="14140" y="3309"/>
                    <a:pt x="10579" y="4858"/>
                    <a:pt x="6894" y="4858"/>
                  </a:cubicBezTo>
                  <a:cubicBezTo>
                    <a:pt x="4910" y="4858"/>
                    <a:pt x="2890" y="4409"/>
                    <a:pt x="993" y="3515"/>
                  </a:cubicBezTo>
                  <a:cubicBezTo>
                    <a:pt x="914" y="3476"/>
                    <a:pt x="836" y="3458"/>
                    <a:pt x="762" y="3458"/>
                  </a:cubicBezTo>
                  <a:cubicBezTo>
                    <a:pt x="306" y="3458"/>
                    <a:pt x="1" y="4122"/>
                    <a:pt x="489" y="4366"/>
                  </a:cubicBezTo>
                  <a:cubicBezTo>
                    <a:pt x="2545" y="5338"/>
                    <a:pt x="4749" y="5831"/>
                    <a:pt x="6915" y="5831"/>
                  </a:cubicBezTo>
                  <a:cubicBezTo>
                    <a:pt x="10854" y="5831"/>
                    <a:pt x="14668" y="4202"/>
                    <a:pt x="17249" y="869"/>
                  </a:cubicBezTo>
                  <a:cubicBezTo>
                    <a:pt x="17558" y="488"/>
                    <a:pt x="17239" y="0"/>
                    <a:pt x="16888" y="0"/>
                  </a:cubicBezTo>
                  <a:close/>
                </a:path>
              </a:pathLst>
            </a:custGeom>
            <a:solidFill>
              <a:srgbClr val="F39E1A"/>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66" name="Google Shape;166;p16"/>
            <p:cNvSpPr/>
            <p:nvPr/>
          </p:nvSpPr>
          <p:spPr>
            <a:xfrm>
              <a:off x="4367363" y="2397300"/>
              <a:ext cx="484425" cy="203325"/>
            </a:xfrm>
            <a:custGeom>
              <a:avLst/>
              <a:gdLst/>
              <a:ahLst/>
              <a:cxnLst/>
              <a:rect l="l" t="t" r="r" b="b"/>
              <a:pathLst>
                <a:path w="19377" h="8133" extrusionOk="0">
                  <a:moveTo>
                    <a:pt x="12162" y="1073"/>
                  </a:moveTo>
                  <a:cubicBezTo>
                    <a:pt x="12162" y="1073"/>
                    <a:pt x="13044" y="2239"/>
                    <a:pt x="13138" y="2648"/>
                  </a:cubicBezTo>
                  <a:cubicBezTo>
                    <a:pt x="13162" y="2743"/>
                    <a:pt x="13180" y="2835"/>
                    <a:pt x="13194" y="2924"/>
                  </a:cubicBezTo>
                  <a:lnTo>
                    <a:pt x="13194" y="2924"/>
                  </a:lnTo>
                  <a:cubicBezTo>
                    <a:pt x="12712" y="2426"/>
                    <a:pt x="12222" y="1764"/>
                    <a:pt x="12162" y="1073"/>
                  </a:cubicBezTo>
                  <a:close/>
                  <a:moveTo>
                    <a:pt x="6015" y="2101"/>
                  </a:moveTo>
                  <a:cubicBezTo>
                    <a:pt x="6214" y="2101"/>
                    <a:pt x="6471" y="2207"/>
                    <a:pt x="6743" y="2459"/>
                  </a:cubicBezTo>
                  <a:cubicBezTo>
                    <a:pt x="7304" y="2980"/>
                    <a:pt x="7737" y="3756"/>
                    <a:pt x="7906" y="4560"/>
                  </a:cubicBezTo>
                  <a:lnTo>
                    <a:pt x="7906" y="4560"/>
                  </a:lnTo>
                  <a:cubicBezTo>
                    <a:pt x="7190" y="4246"/>
                    <a:pt x="6561" y="3789"/>
                    <a:pt x="6018" y="3247"/>
                  </a:cubicBezTo>
                  <a:cubicBezTo>
                    <a:pt x="5408" y="2636"/>
                    <a:pt x="5567" y="2101"/>
                    <a:pt x="6015" y="2101"/>
                  </a:cubicBezTo>
                  <a:close/>
                  <a:moveTo>
                    <a:pt x="12140" y="0"/>
                  </a:moveTo>
                  <a:cubicBezTo>
                    <a:pt x="11820" y="0"/>
                    <a:pt x="11512" y="139"/>
                    <a:pt x="11311" y="474"/>
                  </a:cubicBezTo>
                  <a:cubicBezTo>
                    <a:pt x="10838" y="1293"/>
                    <a:pt x="11563" y="2459"/>
                    <a:pt x="12067" y="3089"/>
                  </a:cubicBezTo>
                  <a:cubicBezTo>
                    <a:pt x="12340" y="3433"/>
                    <a:pt x="12679" y="3779"/>
                    <a:pt x="13062" y="4099"/>
                  </a:cubicBezTo>
                  <a:lnTo>
                    <a:pt x="13062" y="4099"/>
                  </a:lnTo>
                  <a:cubicBezTo>
                    <a:pt x="12683" y="4852"/>
                    <a:pt x="11713" y="5117"/>
                    <a:pt x="10676" y="5117"/>
                  </a:cubicBezTo>
                  <a:cubicBezTo>
                    <a:pt x="10106" y="5117"/>
                    <a:pt x="9516" y="5037"/>
                    <a:pt x="8992" y="4915"/>
                  </a:cubicBezTo>
                  <a:lnTo>
                    <a:pt x="8992" y="4915"/>
                  </a:lnTo>
                  <a:cubicBezTo>
                    <a:pt x="8833" y="3641"/>
                    <a:pt x="8040" y="2312"/>
                    <a:pt x="7247" y="1577"/>
                  </a:cubicBezTo>
                  <a:cubicBezTo>
                    <a:pt x="6870" y="1220"/>
                    <a:pt x="6376" y="1056"/>
                    <a:pt x="5910" y="1056"/>
                  </a:cubicBezTo>
                  <a:cubicBezTo>
                    <a:pt x="4895" y="1056"/>
                    <a:pt x="4004" y="1828"/>
                    <a:pt x="4695" y="3058"/>
                  </a:cubicBezTo>
                  <a:cubicBezTo>
                    <a:pt x="5311" y="4170"/>
                    <a:pt x="6550" y="5145"/>
                    <a:pt x="7949" y="5718"/>
                  </a:cubicBezTo>
                  <a:lnTo>
                    <a:pt x="7949" y="5718"/>
                  </a:lnTo>
                  <a:cubicBezTo>
                    <a:pt x="7938" y="5788"/>
                    <a:pt x="7925" y="5857"/>
                    <a:pt x="7908" y="5925"/>
                  </a:cubicBezTo>
                  <a:cubicBezTo>
                    <a:pt x="7703" y="6814"/>
                    <a:pt x="6940" y="7127"/>
                    <a:pt x="6054" y="7127"/>
                  </a:cubicBezTo>
                  <a:cubicBezTo>
                    <a:pt x="4899" y="7127"/>
                    <a:pt x="3537" y="6595"/>
                    <a:pt x="2931" y="6114"/>
                  </a:cubicBezTo>
                  <a:cubicBezTo>
                    <a:pt x="1481" y="4948"/>
                    <a:pt x="977" y="2648"/>
                    <a:pt x="1009" y="884"/>
                  </a:cubicBezTo>
                  <a:cubicBezTo>
                    <a:pt x="1025" y="569"/>
                    <a:pt x="788" y="411"/>
                    <a:pt x="544" y="411"/>
                  </a:cubicBezTo>
                  <a:cubicBezTo>
                    <a:pt x="300" y="411"/>
                    <a:pt x="48" y="569"/>
                    <a:pt x="32" y="884"/>
                  </a:cubicBezTo>
                  <a:cubicBezTo>
                    <a:pt x="1" y="2648"/>
                    <a:pt x="442" y="4664"/>
                    <a:pt x="1544" y="6051"/>
                  </a:cubicBezTo>
                  <a:cubicBezTo>
                    <a:pt x="2477" y="7241"/>
                    <a:pt x="4198" y="8132"/>
                    <a:pt x="5816" y="8132"/>
                  </a:cubicBezTo>
                  <a:cubicBezTo>
                    <a:pt x="6766" y="8132"/>
                    <a:pt x="7681" y="7825"/>
                    <a:pt x="8381" y="7090"/>
                  </a:cubicBezTo>
                  <a:cubicBezTo>
                    <a:pt x="8668" y="6784"/>
                    <a:pt x="8848" y="6430"/>
                    <a:pt x="8941" y="6049"/>
                  </a:cubicBezTo>
                  <a:lnTo>
                    <a:pt x="8941" y="6049"/>
                  </a:lnTo>
                  <a:cubicBezTo>
                    <a:pt x="9466" y="6183"/>
                    <a:pt x="9997" y="6257"/>
                    <a:pt x="10512" y="6257"/>
                  </a:cubicBezTo>
                  <a:cubicBezTo>
                    <a:pt x="11227" y="6257"/>
                    <a:pt x="11912" y="6116"/>
                    <a:pt x="12508" y="5799"/>
                  </a:cubicBezTo>
                  <a:cubicBezTo>
                    <a:pt x="13039" y="5521"/>
                    <a:pt x="13450" y="5099"/>
                    <a:pt x="13732" y="4602"/>
                  </a:cubicBezTo>
                  <a:lnTo>
                    <a:pt x="13732" y="4602"/>
                  </a:lnTo>
                  <a:cubicBezTo>
                    <a:pt x="14594" y="5179"/>
                    <a:pt x="15580" y="5585"/>
                    <a:pt x="16493" y="5585"/>
                  </a:cubicBezTo>
                  <a:cubicBezTo>
                    <a:pt x="17470" y="5585"/>
                    <a:pt x="18364" y="5121"/>
                    <a:pt x="18935" y="3908"/>
                  </a:cubicBezTo>
                  <a:cubicBezTo>
                    <a:pt x="19376" y="2932"/>
                    <a:pt x="19061" y="1860"/>
                    <a:pt x="18652" y="978"/>
                  </a:cubicBezTo>
                  <a:cubicBezTo>
                    <a:pt x="18572" y="788"/>
                    <a:pt x="18431" y="709"/>
                    <a:pt x="18285" y="709"/>
                  </a:cubicBezTo>
                  <a:cubicBezTo>
                    <a:pt x="17971" y="709"/>
                    <a:pt x="17629" y="1074"/>
                    <a:pt x="17801" y="1482"/>
                  </a:cubicBezTo>
                  <a:cubicBezTo>
                    <a:pt x="18542" y="3101"/>
                    <a:pt x="17753" y="4577"/>
                    <a:pt x="16184" y="4577"/>
                  </a:cubicBezTo>
                  <a:cubicBezTo>
                    <a:pt x="15952" y="4577"/>
                    <a:pt x="15702" y="4545"/>
                    <a:pt x="15438" y="4475"/>
                  </a:cubicBezTo>
                  <a:cubicBezTo>
                    <a:pt x="14941" y="4347"/>
                    <a:pt x="14488" y="4067"/>
                    <a:pt x="14077" y="3738"/>
                  </a:cubicBezTo>
                  <a:lnTo>
                    <a:pt x="14077" y="3738"/>
                  </a:lnTo>
                  <a:cubicBezTo>
                    <a:pt x="14383" y="2516"/>
                    <a:pt x="14041" y="1118"/>
                    <a:pt x="12949" y="285"/>
                  </a:cubicBezTo>
                  <a:cubicBezTo>
                    <a:pt x="12713" y="108"/>
                    <a:pt x="12422" y="0"/>
                    <a:pt x="12140" y="0"/>
                  </a:cubicBezTo>
                  <a:close/>
                </a:path>
              </a:pathLst>
            </a:custGeom>
            <a:solidFill>
              <a:srgbClr val="F39E1A"/>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67" name="Google Shape;167;p16"/>
            <p:cNvSpPr/>
            <p:nvPr/>
          </p:nvSpPr>
          <p:spPr>
            <a:xfrm>
              <a:off x="3453713" y="2862425"/>
              <a:ext cx="461900" cy="447625"/>
            </a:xfrm>
            <a:custGeom>
              <a:avLst/>
              <a:gdLst/>
              <a:ahLst/>
              <a:cxnLst/>
              <a:rect l="l" t="t" r="r" b="b"/>
              <a:pathLst>
                <a:path w="18476" h="17905" extrusionOk="0">
                  <a:moveTo>
                    <a:pt x="4512" y="1"/>
                  </a:moveTo>
                  <a:cubicBezTo>
                    <a:pt x="4403" y="1"/>
                    <a:pt x="4291" y="43"/>
                    <a:pt x="4191" y="142"/>
                  </a:cubicBezTo>
                  <a:cubicBezTo>
                    <a:pt x="347" y="4017"/>
                    <a:pt x="1" y="9688"/>
                    <a:pt x="3340" y="13973"/>
                  </a:cubicBezTo>
                  <a:cubicBezTo>
                    <a:pt x="5457" y="16643"/>
                    <a:pt x="8671" y="17904"/>
                    <a:pt x="11919" y="17904"/>
                  </a:cubicBezTo>
                  <a:cubicBezTo>
                    <a:pt x="14036" y="17904"/>
                    <a:pt x="16169" y="17368"/>
                    <a:pt x="18022" y="16336"/>
                  </a:cubicBezTo>
                  <a:cubicBezTo>
                    <a:pt x="18476" y="16068"/>
                    <a:pt x="18182" y="15416"/>
                    <a:pt x="17756" y="15416"/>
                  </a:cubicBezTo>
                  <a:cubicBezTo>
                    <a:pt x="17680" y="15416"/>
                    <a:pt x="17599" y="15437"/>
                    <a:pt x="17518" y="15485"/>
                  </a:cubicBezTo>
                  <a:cubicBezTo>
                    <a:pt x="15788" y="16463"/>
                    <a:pt x="13903" y="16947"/>
                    <a:pt x="12042" y="16947"/>
                  </a:cubicBezTo>
                  <a:cubicBezTo>
                    <a:pt x="9227" y="16947"/>
                    <a:pt x="6467" y="15839"/>
                    <a:pt x="4380" y="13658"/>
                  </a:cubicBezTo>
                  <a:cubicBezTo>
                    <a:pt x="852" y="10003"/>
                    <a:pt x="1450" y="4301"/>
                    <a:pt x="4884" y="835"/>
                  </a:cubicBezTo>
                  <a:cubicBezTo>
                    <a:pt x="5226" y="494"/>
                    <a:pt x="4887" y="1"/>
                    <a:pt x="4512" y="1"/>
                  </a:cubicBezTo>
                  <a:close/>
                </a:path>
              </a:pathLst>
            </a:custGeom>
            <a:solidFill>
              <a:srgbClr val="F39E1A"/>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68" name="Google Shape;168;p16"/>
            <p:cNvSpPr/>
            <p:nvPr/>
          </p:nvSpPr>
          <p:spPr>
            <a:xfrm>
              <a:off x="4522538" y="2157900"/>
              <a:ext cx="295375" cy="213600"/>
            </a:xfrm>
            <a:custGeom>
              <a:avLst/>
              <a:gdLst/>
              <a:ahLst/>
              <a:cxnLst/>
              <a:rect l="l" t="t" r="r" b="b"/>
              <a:pathLst>
                <a:path w="11815" h="8544" extrusionOk="0">
                  <a:moveTo>
                    <a:pt x="544" y="0"/>
                  </a:moveTo>
                  <a:cubicBezTo>
                    <a:pt x="299" y="0"/>
                    <a:pt x="47" y="158"/>
                    <a:pt x="32" y="473"/>
                  </a:cubicBezTo>
                  <a:cubicBezTo>
                    <a:pt x="0" y="2080"/>
                    <a:pt x="567" y="3781"/>
                    <a:pt x="1449" y="5104"/>
                  </a:cubicBezTo>
                  <a:cubicBezTo>
                    <a:pt x="3265" y="7774"/>
                    <a:pt x="6483" y="8543"/>
                    <a:pt x="9551" y="8543"/>
                  </a:cubicBezTo>
                  <a:cubicBezTo>
                    <a:pt x="10104" y="8543"/>
                    <a:pt x="10651" y="8518"/>
                    <a:pt x="11184" y="8475"/>
                  </a:cubicBezTo>
                  <a:cubicBezTo>
                    <a:pt x="11804" y="8413"/>
                    <a:pt x="11814" y="7466"/>
                    <a:pt x="11214" y="7466"/>
                  </a:cubicBezTo>
                  <a:cubicBezTo>
                    <a:pt x="11204" y="7466"/>
                    <a:pt x="11194" y="7466"/>
                    <a:pt x="11184" y="7467"/>
                  </a:cubicBezTo>
                  <a:cubicBezTo>
                    <a:pt x="10639" y="7512"/>
                    <a:pt x="10082" y="7539"/>
                    <a:pt x="9525" y="7539"/>
                  </a:cubicBezTo>
                  <a:cubicBezTo>
                    <a:pt x="6607" y="7539"/>
                    <a:pt x="3656" y="6804"/>
                    <a:pt x="2016" y="4159"/>
                  </a:cubicBezTo>
                  <a:cubicBezTo>
                    <a:pt x="1386" y="3088"/>
                    <a:pt x="977" y="1733"/>
                    <a:pt x="1008" y="473"/>
                  </a:cubicBezTo>
                  <a:cubicBezTo>
                    <a:pt x="1024" y="158"/>
                    <a:pt x="788" y="0"/>
                    <a:pt x="544" y="0"/>
                  </a:cubicBezTo>
                  <a:close/>
                </a:path>
              </a:pathLst>
            </a:custGeom>
            <a:solidFill>
              <a:srgbClr val="F39E1A"/>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69" name="Google Shape;169;p16"/>
            <p:cNvSpPr/>
            <p:nvPr/>
          </p:nvSpPr>
          <p:spPr>
            <a:xfrm>
              <a:off x="4462838" y="1973350"/>
              <a:ext cx="481875" cy="206300"/>
            </a:xfrm>
            <a:custGeom>
              <a:avLst/>
              <a:gdLst/>
              <a:ahLst/>
              <a:cxnLst/>
              <a:rect l="l" t="t" r="r" b="b"/>
              <a:pathLst>
                <a:path w="19275" h="8252" extrusionOk="0">
                  <a:moveTo>
                    <a:pt x="8720" y="1"/>
                  </a:moveTo>
                  <a:cubicBezTo>
                    <a:pt x="5664" y="1"/>
                    <a:pt x="2720" y="1314"/>
                    <a:pt x="372" y="3381"/>
                  </a:cubicBezTo>
                  <a:cubicBezTo>
                    <a:pt x="1" y="3703"/>
                    <a:pt x="348" y="4199"/>
                    <a:pt x="744" y="4199"/>
                  </a:cubicBezTo>
                  <a:cubicBezTo>
                    <a:pt x="852" y="4199"/>
                    <a:pt x="963" y="4162"/>
                    <a:pt x="1065" y="4074"/>
                  </a:cubicBezTo>
                  <a:cubicBezTo>
                    <a:pt x="3310" y="2109"/>
                    <a:pt x="5886" y="1030"/>
                    <a:pt x="8663" y="1030"/>
                  </a:cubicBezTo>
                  <a:cubicBezTo>
                    <a:pt x="9626" y="1030"/>
                    <a:pt x="10613" y="1160"/>
                    <a:pt x="11619" y="1428"/>
                  </a:cubicBezTo>
                  <a:cubicBezTo>
                    <a:pt x="14770" y="2278"/>
                    <a:pt x="17384" y="4736"/>
                    <a:pt x="18235" y="7886"/>
                  </a:cubicBezTo>
                  <a:cubicBezTo>
                    <a:pt x="18299" y="8141"/>
                    <a:pt x="18491" y="8251"/>
                    <a:pt x="18687" y="8251"/>
                  </a:cubicBezTo>
                  <a:cubicBezTo>
                    <a:pt x="18976" y="8251"/>
                    <a:pt x="19274" y="8010"/>
                    <a:pt x="19180" y="7634"/>
                  </a:cubicBezTo>
                  <a:cubicBezTo>
                    <a:pt x="18204" y="4011"/>
                    <a:pt x="15368" y="1585"/>
                    <a:pt x="11871" y="483"/>
                  </a:cubicBezTo>
                  <a:cubicBezTo>
                    <a:pt x="10820" y="154"/>
                    <a:pt x="9764" y="1"/>
                    <a:pt x="8720" y="1"/>
                  </a:cubicBezTo>
                  <a:close/>
                </a:path>
              </a:pathLst>
            </a:custGeom>
            <a:solidFill>
              <a:srgbClr val="F39E1A"/>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70" name="Google Shape;170;p16"/>
            <p:cNvSpPr/>
            <p:nvPr/>
          </p:nvSpPr>
          <p:spPr>
            <a:xfrm>
              <a:off x="4166988" y="2031350"/>
              <a:ext cx="332325" cy="124050"/>
            </a:xfrm>
            <a:custGeom>
              <a:avLst/>
              <a:gdLst/>
              <a:ahLst/>
              <a:cxnLst/>
              <a:rect l="l" t="t" r="r" b="b"/>
              <a:pathLst>
                <a:path w="13293" h="4962" extrusionOk="0">
                  <a:moveTo>
                    <a:pt x="8405" y="0"/>
                  </a:moveTo>
                  <a:cubicBezTo>
                    <a:pt x="5252" y="0"/>
                    <a:pt x="2245" y="1468"/>
                    <a:pt x="265" y="4243"/>
                  </a:cubicBezTo>
                  <a:cubicBezTo>
                    <a:pt x="1" y="4618"/>
                    <a:pt x="353" y="4962"/>
                    <a:pt x="708" y="4962"/>
                  </a:cubicBezTo>
                  <a:cubicBezTo>
                    <a:pt x="860" y="4962"/>
                    <a:pt x="1012" y="4898"/>
                    <a:pt x="1116" y="4747"/>
                  </a:cubicBezTo>
                  <a:cubicBezTo>
                    <a:pt x="2887" y="2285"/>
                    <a:pt x="5606" y="978"/>
                    <a:pt x="8430" y="978"/>
                  </a:cubicBezTo>
                  <a:cubicBezTo>
                    <a:pt x="9725" y="978"/>
                    <a:pt x="11042" y="1253"/>
                    <a:pt x="12300" y="1817"/>
                  </a:cubicBezTo>
                  <a:cubicBezTo>
                    <a:pt x="12380" y="1857"/>
                    <a:pt x="12457" y="1874"/>
                    <a:pt x="12531" y="1874"/>
                  </a:cubicBezTo>
                  <a:cubicBezTo>
                    <a:pt x="12987" y="1874"/>
                    <a:pt x="13292" y="1211"/>
                    <a:pt x="12804" y="967"/>
                  </a:cubicBezTo>
                  <a:cubicBezTo>
                    <a:pt x="11365" y="317"/>
                    <a:pt x="9869" y="0"/>
                    <a:pt x="8405" y="0"/>
                  </a:cubicBezTo>
                  <a:close/>
                </a:path>
              </a:pathLst>
            </a:custGeom>
            <a:solidFill>
              <a:srgbClr val="F39E1A"/>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71" name="Google Shape;171;p16"/>
            <p:cNvSpPr/>
            <p:nvPr/>
          </p:nvSpPr>
          <p:spPr>
            <a:xfrm rot="-1553273">
              <a:off x="5434606" y="2200861"/>
              <a:ext cx="232369" cy="292442"/>
            </a:xfrm>
            <a:custGeom>
              <a:avLst/>
              <a:gdLst/>
              <a:ahLst/>
              <a:cxnLst/>
              <a:rect l="l" t="t" r="r" b="b"/>
              <a:pathLst>
                <a:path w="9295" h="11698" extrusionOk="0">
                  <a:moveTo>
                    <a:pt x="3018" y="0"/>
                  </a:moveTo>
                  <a:cubicBezTo>
                    <a:pt x="2609" y="0"/>
                    <a:pt x="2175" y="224"/>
                    <a:pt x="1733" y="797"/>
                  </a:cubicBezTo>
                  <a:cubicBezTo>
                    <a:pt x="1544" y="1049"/>
                    <a:pt x="1135" y="1994"/>
                    <a:pt x="1891" y="2340"/>
                  </a:cubicBezTo>
                  <a:cubicBezTo>
                    <a:pt x="1999" y="2390"/>
                    <a:pt x="2096" y="2410"/>
                    <a:pt x="2184" y="2410"/>
                  </a:cubicBezTo>
                  <a:cubicBezTo>
                    <a:pt x="2534" y="2410"/>
                    <a:pt x="2752" y="2093"/>
                    <a:pt x="3092" y="2093"/>
                  </a:cubicBezTo>
                  <a:cubicBezTo>
                    <a:pt x="3261" y="2093"/>
                    <a:pt x="3459" y="2171"/>
                    <a:pt x="3718" y="2403"/>
                  </a:cubicBezTo>
                  <a:cubicBezTo>
                    <a:pt x="4565" y="3166"/>
                    <a:pt x="4122" y="4080"/>
                    <a:pt x="3476" y="4080"/>
                  </a:cubicBezTo>
                  <a:cubicBezTo>
                    <a:pt x="3402" y="4080"/>
                    <a:pt x="3324" y="4068"/>
                    <a:pt x="3246" y="4042"/>
                  </a:cubicBezTo>
                  <a:cubicBezTo>
                    <a:pt x="2614" y="3831"/>
                    <a:pt x="2070" y="2697"/>
                    <a:pt x="1467" y="2697"/>
                  </a:cubicBezTo>
                  <a:cubicBezTo>
                    <a:pt x="1349" y="2697"/>
                    <a:pt x="1228" y="2741"/>
                    <a:pt x="1103" y="2845"/>
                  </a:cubicBezTo>
                  <a:cubicBezTo>
                    <a:pt x="1" y="3790"/>
                    <a:pt x="946" y="5113"/>
                    <a:pt x="3214" y="5333"/>
                  </a:cubicBezTo>
                  <a:cubicBezTo>
                    <a:pt x="4600" y="5459"/>
                    <a:pt x="3813" y="8452"/>
                    <a:pt x="1072" y="9902"/>
                  </a:cubicBezTo>
                  <a:lnTo>
                    <a:pt x="2458" y="11697"/>
                  </a:lnTo>
                  <a:cubicBezTo>
                    <a:pt x="6207" y="8830"/>
                    <a:pt x="5766" y="5176"/>
                    <a:pt x="5766" y="5176"/>
                  </a:cubicBezTo>
                  <a:cubicBezTo>
                    <a:pt x="5766" y="5176"/>
                    <a:pt x="9295" y="3947"/>
                    <a:pt x="8854" y="2530"/>
                  </a:cubicBezTo>
                  <a:cubicBezTo>
                    <a:pt x="8772" y="2252"/>
                    <a:pt x="8620" y="2141"/>
                    <a:pt x="8431" y="2141"/>
                  </a:cubicBezTo>
                  <a:cubicBezTo>
                    <a:pt x="7673" y="2141"/>
                    <a:pt x="6302" y="3916"/>
                    <a:pt x="6302" y="3916"/>
                  </a:cubicBezTo>
                  <a:cubicBezTo>
                    <a:pt x="6302" y="3916"/>
                    <a:pt x="8286" y="1049"/>
                    <a:pt x="7152" y="482"/>
                  </a:cubicBezTo>
                  <a:cubicBezTo>
                    <a:pt x="7056" y="436"/>
                    <a:pt x="6966" y="416"/>
                    <a:pt x="6880" y="416"/>
                  </a:cubicBezTo>
                  <a:cubicBezTo>
                    <a:pt x="5952" y="416"/>
                    <a:pt x="5609" y="2845"/>
                    <a:pt x="5609" y="2845"/>
                  </a:cubicBezTo>
                  <a:cubicBezTo>
                    <a:pt x="5609" y="2845"/>
                    <a:pt x="4475" y="0"/>
                    <a:pt x="3018" y="0"/>
                  </a:cubicBezTo>
                  <a:close/>
                </a:path>
              </a:pathLst>
            </a:custGeom>
            <a:solidFill>
              <a:srgbClr val="F39E1A"/>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72" name="Google Shape;172;p16"/>
            <p:cNvSpPr/>
            <p:nvPr/>
          </p:nvSpPr>
          <p:spPr>
            <a:xfrm rot="-1553273">
              <a:off x="5210288" y="2443706"/>
              <a:ext cx="412739" cy="163571"/>
            </a:xfrm>
            <a:custGeom>
              <a:avLst/>
              <a:gdLst/>
              <a:ahLst/>
              <a:cxnLst/>
              <a:rect l="l" t="t" r="r" b="b"/>
              <a:pathLst>
                <a:path w="16510" h="6543" extrusionOk="0">
                  <a:moveTo>
                    <a:pt x="13800" y="0"/>
                  </a:moveTo>
                  <a:cubicBezTo>
                    <a:pt x="13800" y="0"/>
                    <a:pt x="10986" y="3234"/>
                    <a:pt x="3567" y="3234"/>
                  </a:cubicBezTo>
                  <a:cubicBezTo>
                    <a:pt x="2604" y="3234"/>
                    <a:pt x="1564" y="3179"/>
                    <a:pt x="442" y="3056"/>
                  </a:cubicBezTo>
                  <a:lnTo>
                    <a:pt x="1" y="5514"/>
                  </a:lnTo>
                  <a:cubicBezTo>
                    <a:pt x="1" y="5514"/>
                    <a:pt x="2146" y="6542"/>
                    <a:pt x="6015" y="6542"/>
                  </a:cubicBezTo>
                  <a:cubicBezTo>
                    <a:pt x="7811" y="6542"/>
                    <a:pt x="9979" y="6321"/>
                    <a:pt x="12477" y="5671"/>
                  </a:cubicBezTo>
                  <a:cubicBezTo>
                    <a:pt x="12477" y="5671"/>
                    <a:pt x="14777" y="5104"/>
                    <a:pt x="16509" y="3844"/>
                  </a:cubicBezTo>
                  <a:lnTo>
                    <a:pt x="13800" y="0"/>
                  </a:lnTo>
                  <a:close/>
                </a:path>
              </a:pathLst>
            </a:custGeom>
            <a:solidFill>
              <a:schemeClr val="accent4"/>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73" name="Google Shape;173;p16"/>
            <p:cNvSpPr/>
            <p:nvPr/>
          </p:nvSpPr>
          <p:spPr>
            <a:xfrm>
              <a:off x="4898238" y="2405350"/>
              <a:ext cx="336800" cy="379000"/>
            </a:xfrm>
            <a:custGeom>
              <a:avLst/>
              <a:gdLst/>
              <a:ahLst/>
              <a:cxnLst/>
              <a:rect l="l" t="t" r="r" b="b"/>
              <a:pathLst>
                <a:path w="13472" h="15160" extrusionOk="0">
                  <a:moveTo>
                    <a:pt x="6184" y="1"/>
                  </a:moveTo>
                  <a:cubicBezTo>
                    <a:pt x="6111" y="1"/>
                    <a:pt x="6034" y="18"/>
                    <a:pt x="5954" y="58"/>
                  </a:cubicBezTo>
                  <a:cubicBezTo>
                    <a:pt x="2142" y="1917"/>
                    <a:pt x="0" y="6548"/>
                    <a:pt x="1953" y="10549"/>
                  </a:cubicBezTo>
                  <a:cubicBezTo>
                    <a:pt x="3418" y="13523"/>
                    <a:pt x="6268" y="15159"/>
                    <a:pt x="9305" y="15159"/>
                  </a:cubicBezTo>
                  <a:cubicBezTo>
                    <a:pt x="10515" y="15159"/>
                    <a:pt x="11755" y="14900"/>
                    <a:pt x="12949" y="14361"/>
                  </a:cubicBezTo>
                  <a:cubicBezTo>
                    <a:pt x="13471" y="14141"/>
                    <a:pt x="13153" y="13464"/>
                    <a:pt x="12686" y="13464"/>
                  </a:cubicBezTo>
                  <a:cubicBezTo>
                    <a:pt x="12619" y="13464"/>
                    <a:pt x="12548" y="13478"/>
                    <a:pt x="12476" y="13510"/>
                  </a:cubicBezTo>
                  <a:cubicBezTo>
                    <a:pt x="11438" y="13979"/>
                    <a:pt x="10369" y="14203"/>
                    <a:pt x="9326" y="14203"/>
                  </a:cubicBezTo>
                  <a:cubicBezTo>
                    <a:pt x="6792" y="14203"/>
                    <a:pt x="4418" y="12875"/>
                    <a:pt x="3056" y="10486"/>
                  </a:cubicBezTo>
                  <a:cubicBezTo>
                    <a:pt x="977" y="6926"/>
                    <a:pt x="2993" y="2578"/>
                    <a:pt x="6427" y="908"/>
                  </a:cubicBezTo>
                  <a:cubicBezTo>
                    <a:pt x="6915" y="664"/>
                    <a:pt x="6633" y="1"/>
                    <a:pt x="6184" y="1"/>
                  </a:cubicBezTo>
                  <a:close/>
                </a:path>
              </a:pathLst>
            </a:custGeom>
            <a:solidFill>
              <a:srgbClr val="F39E1A"/>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74" name="Google Shape;174;p16"/>
            <p:cNvSpPr/>
            <p:nvPr/>
          </p:nvSpPr>
          <p:spPr>
            <a:xfrm>
              <a:off x="5076538" y="2760775"/>
              <a:ext cx="151725" cy="368650"/>
            </a:xfrm>
            <a:custGeom>
              <a:avLst/>
              <a:gdLst/>
              <a:ahLst/>
              <a:cxnLst/>
              <a:rect l="l" t="t" r="r" b="b"/>
              <a:pathLst>
                <a:path w="6069" h="14746" extrusionOk="0">
                  <a:moveTo>
                    <a:pt x="2131" y="0"/>
                  </a:moveTo>
                  <a:cubicBezTo>
                    <a:pt x="1792" y="0"/>
                    <a:pt x="1467" y="488"/>
                    <a:pt x="1752" y="869"/>
                  </a:cubicBezTo>
                  <a:cubicBezTo>
                    <a:pt x="2446" y="1751"/>
                    <a:pt x="3202" y="3357"/>
                    <a:pt x="3548" y="4618"/>
                  </a:cubicBezTo>
                  <a:cubicBezTo>
                    <a:pt x="4619" y="8241"/>
                    <a:pt x="3076" y="11517"/>
                    <a:pt x="366" y="13912"/>
                  </a:cubicBezTo>
                  <a:cubicBezTo>
                    <a:pt x="0" y="14253"/>
                    <a:pt x="352" y="14746"/>
                    <a:pt x="749" y="14746"/>
                  </a:cubicBezTo>
                  <a:cubicBezTo>
                    <a:pt x="865" y="14746"/>
                    <a:pt x="984" y="14704"/>
                    <a:pt x="1091" y="14605"/>
                  </a:cubicBezTo>
                  <a:cubicBezTo>
                    <a:pt x="5407" y="10761"/>
                    <a:pt x="6069" y="4775"/>
                    <a:pt x="2446" y="176"/>
                  </a:cubicBezTo>
                  <a:cubicBezTo>
                    <a:pt x="2353" y="52"/>
                    <a:pt x="2241" y="0"/>
                    <a:pt x="2131" y="0"/>
                  </a:cubicBezTo>
                  <a:close/>
                </a:path>
              </a:pathLst>
            </a:custGeom>
            <a:solidFill>
              <a:srgbClr val="F39E1A"/>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75" name="Google Shape;175;p16"/>
            <p:cNvSpPr/>
            <p:nvPr/>
          </p:nvSpPr>
          <p:spPr>
            <a:xfrm>
              <a:off x="4736763" y="2142125"/>
              <a:ext cx="493475" cy="410225"/>
            </a:xfrm>
            <a:custGeom>
              <a:avLst/>
              <a:gdLst/>
              <a:ahLst/>
              <a:cxnLst/>
              <a:rect l="l" t="t" r="r" b="b"/>
              <a:pathLst>
                <a:path w="19739" h="16409" extrusionOk="0">
                  <a:moveTo>
                    <a:pt x="10969" y="1"/>
                  </a:moveTo>
                  <a:cubicBezTo>
                    <a:pt x="9248" y="1"/>
                    <a:pt x="7484" y="497"/>
                    <a:pt x="5892" y="1576"/>
                  </a:cubicBezTo>
                  <a:cubicBezTo>
                    <a:pt x="0" y="5577"/>
                    <a:pt x="2080" y="14147"/>
                    <a:pt x="8318" y="16384"/>
                  </a:cubicBezTo>
                  <a:cubicBezTo>
                    <a:pt x="8372" y="16401"/>
                    <a:pt x="8423" y="16409"/>
                    <a:pt x="8471" y="16409"/>
                  </a:cubicBezTo>
                  <a:cubicBezTo>
                    <a:pt x="8955" y="16409"/>
                    <a:pt x="9115" y="15608"/>
                    <a:pt x="8570" y="15407"/>
                  </a:cubicBezTo>
                  <a:cubicBezTo>
                    <a:pt x="2993" y="13454"/>
                    <a:pt x="1639" y="6586"/>
                    <a:pt x="6081" y="2679"/>
                  </a:cubicBezTo>
                  <a:cubicBezTo>
                    <a:pt x="7501" y="1430"/>
                    <a:pt x="9175" y="877"/>
                    <a:pt x="10833" y="877"/>
                  </a:cubicBezTo>
                  <a:cubicBezTo>
                    <a:pt x="14656" y="877"/>
                    <a:pt x="18394" y="3819"/>
                    <a:pt x="18746" y="7972"/>
                  </a:cubicBezTo>
                  <a:cubicBezTo>
                    <a:pt x="18762" y="8287"/>
                    <a:pt x="19014" y="8444"/>
                    <a:pt x="19258" y="8444"/>
                  </a:cubicBezTo>
                  <a:cubicBezTo>
                    <a:pt x="19502" y="8444"/>
                    <a:pt x="19738" y="8287"/>
                    <a:pt x="19723" y="7972"/>
                  </a:cubicBezTo>
                  <a:cubicBezTo>
                    <a:pt x="19317" y="3110"/>
                    <a:pt x="15277" y="1"/>
                    <a:pt x="10969" y="1"/>
                  </a:cubicBezTo>
                  <a:close/>
                </a:path>
              </a:pathLst>
            </a:custGeom>
            <a:solidFill>
              <a:srgbClr val="F39E1A"/>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76" name="Google Shape;176;p16"/>
            <p:cNvSpPr/>
            <p:nvPr/>
          </p:nvSpPr>
          <p:spPr>
            <a:xfrm>
              <a:off x="4930688" y="2246575"/>
              <a:ext cx="351925" cy="364225"/>
            </a:xfrm>
            <a:custGeom>
              <a:avLst/>
              <a:gdLst/>
              <a:ahLst/>
              <a:cxnLst/>
              <a:rect l="l" t="t" r="r" b="b"/>
              <a:pathLst>
                <a:path w="14077" h="14569" extrusionOk="0">
                  <a:moveTo>
                    <a:pt x="5587" y="0"/>
                  </a:moveTo>
                  <a:cubicBezTo>
                    <a:pt x="3740" y="0"/>
                    <a:pt x="1871" y="660"/>
                    <a:pt x="372" y="1904"/>
                  </a:cubicBezTo>
                  <a:cubicBezTo>
                    <a:pt x="1" y="2225"/>
                    <a:pt x="348" y="2722"/>
                    <a:pt x="744" y="2722"/>
                  </a:cubicBezTo>
                  <a:cubicBezTo>
                    <a:pt x="852" y="2722"/>
                    <a:pt x="963" y="2685"/>
                    <a:pt x="1065" y="2597"/>
                  </a:cubicBezTo>
                  <a:cubicBezTo>
                    <a:pt x="2389" y="1514"/>
                    <a:pt x="3894" y="992"/>
                    <a:pt x="5384" y="992"/>
                  </a:cubicBezTo>
                  <a:cubicBezTo>
                    <a:pt x="7190" y="992"/>
                    <a:pt x="8975" y="1759"/>
                    <a:pt x="10390" y="3227"/>
                  </a:cubicBezTo>
                  <a:cubicBezTo>
                    <a:pt x="13194" y="6062"/>
                    <a:pt x="12879" y="10819"/>
                    <a:pt x="10359" y="13686"/>
                  </a:cubicBezTo>
                  <a:cubicBezTo>
                    <a:pt x="10045" y="14072"/>
                    <a:pt x="10378" y="14569"/>
                    <a:pt x="10735" y="14569"/>
                  </a:cubicBezTo>
                  <a:cubicBezTo>
                    <a:pt x="10844" y="14569"/>
                    <a:pt x="10956" y="14522"/>
                    <a:pt x="11052" y="14411"/>
                  </a:cubicBezTo>
                  <a:cubicBezTo>
                    <a:pt x="14076" y="10945"/>
                    <a:pt x="14076" y="5999"/>
                    <a:pt x="11083" y="2502"/>
                  </a:cubicBezTo>
                  <a:cubicBezTo>
                    <a:pt x="9630" y="801"/>
                    <a:pt x="7622" y="0"/>
                    <a:pt x="5587" y="0"/>
                  </a:cubicBezTo>
                  <a:close/>
                </a:path>
              </a:pathLst>
            </a:custGeom>
            <a:solidFill>
              <a:srgbClr val="F39E1A"/>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77" name="Google Shape;177;p16"/>
            <p:cNvSpPr/>
            <p:nvPr/>
          </p:nvSpPr>
          <p:spPr>
            <a:xfrm>
              <a:off x="5154588" y="2629050"/>
              <a:ext cx="324925" cy="602800"/>
            </a:xfrm>
            <a:custGeom>
              <a:avLst/>
              <a:gdLst/>
              <a:ahLst/>
              <a:cxnLst/>
              <a:rect l="l" t="t" r="r" b="b"/>
              <a:pathLst>
                <a:path w="12997" h="24112" extrusionOk="0">
                  <a:moveTo>
                    <a:pt x="3350" y="1"/>
                  </a:moveTo>
                  <a:cubicBezTo>
                    <a:pt x="1363" y="1"/>
                    <a:pt x="1" y="1437"/>
                    <a:pt x="1749" y="3208"/>
                  </a:cubicBezTo>
                  <a:cubicBezTo>
                    <a:pt x="1749" y="3208"/>
                    <a:pt x="6160" y="4499"/>
                    <a:pt x="5908" y="11147"/>
                  </a:cubicBezTo>
                  <a:cubicBezTo>
                    <a:pt x="5656" y="17794"/>
                    <a:pt x="3262" y="19653"/>
                    <a:pt x="2443" y="21512"/>
                  </a:cubicBezTo>
                  <a:cubicBezTo>
                    <a:pt x="1921" y="22764"/>
                    <a:pt x="3430" y="24112"/>
                    <a:pt x="5259" y="24112"/>
                  </a:cubicBezTo>
                  <a:cubicBezTo>
                    <a:pt x="6192" y="24112"/>
                    <a:pt x="7209" y="23761"/>
                    <a:pt x="8082" y="22867"/>
                  </a:cubicBezTo>
                  <a:cubicBezTo>
                    <a:pt x="10634" y="20220"/>
                    <a:pt x="12997" y="14549"/>
                    <a:pt x="11736" y="9320"/>
                  </a:cubicBezTo>
                  <a:cubicBezTo>
                    <a:pt x="10445" y="4090"/>
                    <a:pt x="8807" y="2672"/>
                    <a:pt x="5908" y="782"/>
                  </a:cubicBezTo>
                  <a:cubicBezTo>
                    <a:pt x="5063" y="237"/>
                    <a:pt x="4155" y="1"/>
                    <a:pt x="3350" y="1"/>
                  </a:cubicBezTo>
                  <a:close/>
                </a:path>
              </a:pathLst>
            </a:custGeom>
            <a:solidFill>
              <a:schemeClr val="accent5"/>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78" name="Google Shape;178;p16"/>
            <p:cNvSpPr/>
            <p:nvPr/>
          </p:nvSpPr>
          <p:spPr>
            <a:xfrm>
              <a:off x="4868538" y="2583450"/>
              <a:ext cx="664175" cy="727250"/>
            </a:xfrm>
            <a:custGeom>
              <a:avLst/>
              <a:gdLst/>
              <a:ahLst/>
              <a:cxnLst/>
              <a:rect l="l" t="t" r="r" b="b"/>
              <a:pathLst>
                <a:path w="26567" h="29090" extrusionOk="0">
                  <a:moveTo>
                    <a:pt x="10225" y="0"/>
                  </a:moveTo>
                  <a:cubicBezTo>
                    <a:pt x="9730" y="0"/>
                    <a:pt x="9227" y="28"/>
                    <a:pt x="8718" y="85"/>
                  </a:cubicBezTo>
                  <a:cubicBezTo>
                    <a:pt x="8107" y="177"/>
                    <a:pt x="8088" y="1096"/>
                    <a:pt x="8661" y="1096"/>
                  </a:cubicBezTo>
                  <a:cubicBezTo>
                    <a:pt x="8679" y="1096"/>
                    <a:pt x="8698" y="1096"/>
                    <a:pt x="8718" y="1094"/>
                  </a:cubicBezTo>
                  <a:cubicBezTo>
                    <a:pt x="9236" y="1034"/>
                    <a:pt x="9745" y="1005"/>
                    <a:pt x="10243" y="1005"/>
                  </a:cubicBezTo>
                  <a:cubicBezTo>
                    <a:pt x="18969" y="1005"/>
                    <a:pt x="24636" y="9860"/>
                    <a:pt x="22580" y="18264"/>
                  </a:cubicBezTo>
                  <a:cubicBezTo>
                    <a:pt x="21572" y="22485"/>
                    <a:pt x="18390" y="25982"/>
                    <a:pt x="14326" y="27463"/>
                  </a:cubicBezTo>
                  <a:cubicBezTo>
                    <a:pt x="13068" y="27926"/>
                    <a:pt x="11783" y="28142"/>
                    <a:pt x="10511" y="28142"/>
                  </a:cubicBezTo>
                  <a:cubicBezTo>
                    <a:pt x="6938" y="28142"/>
                    <a:pt x="3470" y="26441"/>
                    <a:pt x="1030" y="23746"/>
                  </a:cubicBezTo>
                  <a:cubicBezTo>
                    <a:pt x="926" y="23634"/>
                    <a:pt x="809" y="23588"/>
                    <a:pt x="695" y="23588"/>
                  </a:cubicBezTo>
                  <a:cubicBezTo>
                    <a:pt x="326" y="23588"/>
                    <a:pt x="0" y="24078"/>
                    <a:pt x="337" y="24439"/>
                  </a:cubicBezTo>
                  <a:cubicBezTo>
                    <a:pt x="3021" y="27421"/>
                    <a:pt x="6626" y="29089"/>
                    <a:pt x="10472" y="29089"/>
                  </a:cubicBezTo>
                  <a:cubicBezTo>
                    <a:pt x="11502" y="29089"/>
                    <a:pt x="12549" y="28970"/>
                    <a:pt x="13601" y="28723"/>
                  </a:cubicBezTo>
                  <a:cubicBezTo>
                    <a:pt x="18201" y="27621"/>
                    <a:pt x="21666" y="23840"/>
                    <a:pt x="23241" y="19555"/>
                  </a:cubicBezTo>
                  <a:cubicBezTo>
                    <a:pt x="26567" y="10419"/>
                    <a:pt x="19808" y="0"/>
                    <a:pt x="10225" y="0"/>
                  </a:cubicBezTo>
                  <a:close/>
                </a:path>
              </a:pathLst>
            </a:custGeom>
            <a:solidFill>
              <a:srgbClr val="F39E1A"/>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79" name="Google Shape;179;p16"/>
            <p:cNvSpPr/>
            <p:nvPr/>
          </p:nvSpPr>
          <p:spPr>
            <a:xfrm>
              <a:off x="3925738" y="2396175"/>
              <a:ext cx="340050" cy="379650"/>
            </a:xfrm>
            <a:custGeom>
              <a:avLst/>
              <a:gdLst/>
              <a:ahLst/>
              <a:cxnLst/>
              <a:rect l="l" t="t" r="r" b="b"/>
              <a:pathLst>
                <a:path w="13602" h="15186" extrusionOk="0">
                  <a:moveTo>
                    <a:pt x="7311" y="1"/>
                  </a:moveTo>
                  <a:cubicBezTo>
                    <a:pt x="6843" y="1"/>
                    <a:pt x="6522" y="677"/>
                    <a:pt x="7017" y="897"/>
                  </a:cubicBezTo>
                  <a:cubicBezTo>
                    <a:pt x="10388" y="2567"/>
                    <a:pt x="11963" y="6096"/>
                    <a:pt x="10766" y="9719"/>
                  </a:cubicBezTo>
                  <a:cubicBezTo>
                    <a:pt x="9802" y="12633"/>
                    <a:pt x="6967" y="14193"/>
                    <a:pt x="4110" y="14193"/>
                  </a:cubicBezTo>
                  <a:cubicBezTo>
                    <a:pt x="3044" y="14193"/>
                    <a:pt x="1975" y="13976"/>
                    <a:pt x="1000" y="13531"/>
                  </a:cubicBezTo>
                  <a:cubicBezTo>
                    <a:pt x="924" y="13499"/>
                    <a:pt x="850" y="13485"/>
                    <a:pt x="780" y="13485"/>
                  </a:cubicBezTo>
                  <a:cubicBezTo>
                    <a:pt x="298" y="13485"/>
                    <a:pt x="0" y="14161"/>
                    <a:pt x="495" y="14381"/>
                  </a:cubicBezTo>
                  <a:cubicBezTo>
                    <a:pt x="1692" y="14924"/>
                    <a:pt x="2930" y="15186"/>
                    <a:pt x="4138" y="15186"/>
                  </a:cubicBezTo>
                  <a:cubicBezTo>
                    <a:pt x="7002" y="15186"/>
                    <a:pt x="9697" y="13714"/>
                    <a:pt x="11270" y="11010"/>
                  </a:cubicBezTo>
                  <a:cubicBezTo>
                    <a:pt x="13602" y="6978"/>
                    <a:pt x="11459" y="2000"/>
                    <a:pt x="7521" y="47"/>
                  </a:cubicBezTo>
                  <a:cubicBezTo>
                    <a:pt x="7449" y="15"/>
                    <a:pt x="7378" y="1"/>
                    <a:pt x="7311" y="1"/>
                  </a:cubicBezTo>
                  <a:close/>
                </a:path>
              </a:pathLst>
            </a:custGeom>
            <a:solidFill>
              <a:srgbClr val="F39E1A"/>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80" name="Google Shape;180;p16"/>
            <p:cNvSpPr/>
            <p:nvPr/>
          </p:nvSpPr>
          <p:spPr>
            <a:xfrm>
              <a:off x="3932588" y="2752100"/>
              <a:ext cx="150950" cy="368675"/>
            </a:xfrm>
            <a:custGeom>
              <a:avLst/>
              <a:gdLst/>
              <a:ahLst/>
              <a:cxnLst/>
              <a:rect l="l" t="t" r="r" b="b"/>
              <a:pathLst>
                <a:path w="6038" h="14747" extrusionOk="0">
                  <a:moveTo>
                    <a:pt x="3907" y="1"/>
                  </a:moveTo>
                  <a:cubicBezTo>
                    <a:pt x="3797" y="1"/>
                    <a:pt x="3685" y="52"/>
                    <a:pt x="3592" y="176"/>
                  </a:cubicBezTo>
                  <a:cubicBezTo>
                    <a:pt x="1" y="4776"/>
                    <a:pt x="631" y="10762"/>
                    <a:pt x="4979" y="14605"/>
                  </a:cubicBezTo>
                  <a:cubicBezTo>
                    <a:pt x="5085" y="14705"/>
                    <a:pt x="5203" y="14746"/>
                    <a:pt x="5316" y="14746"/>
                  </a:cubicBezTo>
                  <a:cubicBezTo>
                    <a:pt x="5705" y="14746"/>
                    <a:pt x="6038" y="14254"/>
                    <a:pt x="5672" y="13912"/>
                  </a:cubicBezTo>
                  <a:cubicBezTo>
                    <a:pt x="2994" y="11549"/>
                    <a:pt x="1639" y="8556"/>
                    <a:pt x="2395" y="4996"/>
                  </a:cubicBezTo>
                  <a:cubicBezTo>
                    <a:pt x="2679" y="3578"/>
                    <a:pt x="3529" y="1846"/>
                    <a:pt x="4286" y="869"/>
                  </a:cubicBezTo>
                  <a:cubicBezTo>
                    <a:pt x="4571" y="489"/>
                    <a:pt x="4246" y="1"/>
                    <a:pt x="3907" y="1"/>
                  </a:cubicBezTo>
                  <a:close/>
                </a:path>
              </a:pathLst>
            </a:custGeom>
            <a:solidFill>
              <a:srgbClr val="F39E1A"/>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81" name="Google Shape;181;p16"/>
            <p:cNvSpPr/>
            <p:nvPr/>
          </p:nvSpPr>
          <p:spPr>
            <a:xfrm>
              <a:off x="3929838" y="2131075"/>
              <a:ext cx="486375" cy="412025"/>
            </a:xfrm>
            <a:custGeom>
              <a:avLst/>
              <a:gdLst/>
              <a:ahLst/>
              <a:cxnLst/>
              <a:rect l="l" t="t" r="r" b="b"/>
              <a:pathLst>
                <a:path w="19455" h="16481" extrusionOk="0">
                  <a:moveTo>
                    <a:pt x="8892" y="0"/>
                  </a:moveTo>
                  <a:cubicBezTo>
                    <a:pt x="4569" y="0"/>
                    <a:pt x="421" y="3343"/>
                    <a:pt x="16" y="8067"/>
                  </a:cubicBezTo>
                  <a:cubicBezTo>
                    <a:pt x="1" y="8382"/>
                    <a:pt x="237" y="8540"/>
                    <a:pt x="485" y="8540"/>
                  </a:cubicBezTo>
                  <a:cubicBezTo>
                    <a:pt x="733" y="8540"/>
                    <a:pt x="993" y="8382"/>
                    <a:pt x="1025" y="8067"/>
                  </a:cubicBezTo>
                  <a:cubicBezTo>
                    <a:pt x="1370" y="3765"/>
                    <a:pt x="4924" y="1092"/>
                    <a:pt x="8742" y="1092"/>
                  </a:cubicBezTo>
                  <a:cubicBezTo>
                    <a:pt x="10153" y="1092"/>
                    <a:pt x="11599" y="1457"/>
                    <a:pt x="12933" y="2239"/>
                  </a:cubicBezTo>
                  <a:cubicBezTo>
                    <a:pt x="18510" y="5515"/>
                    <a:pt x="16809" y="13518"/>
                    <a:pt x="11169" y="15502"/>
                  </a:cubicBezTo>
                  <a:cubicBezTo>
                    <a:pt x="10632" y="15700"/>
                    <a:pt x="10780" y="16481"/>
                    <a:pt x="11247" y="16481"/>
                  </a:cubicBezTo>
                  <a:cubicBezTo>
                    <a:pt x="11301" y="16481"/>
                    <a:pt x="11359" y="16470"/>
                    <a:pt x="11421" y="16448"/>
                  </a:cubicBezTo>
                  <a:cubicBezTo>
                    <a:pt x="17848" y="14179"/>
                    <a:pt x="19455" y="5988"/>
                    <a:pt x="13942" y="1735"/>
                  </a:cubicBezTo>
                  <a:cubicBezTo>
                    <a:pt x="12383" y="537"/>
                    <a:pt x="10623" y="0"/>
                    <a:pt x="8892" y="0"/>
                  </a:cubicBezTo>
                  <a:close/>
                </a:path>
              </a:pathLst>
            </a:custGeom>
            <a:solidFill>
              <a:srgbClr val="F39E1A"/>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82" name="Google Shape;182;p16"/>
            <p:cNvSpPr/>
            <p:nvPr/>
          </p:nvSpPr>
          <p:spPr>
            <a:xfrm>
              <a:off x="3872738" y="2238300"/>
              <a:ext cx="356650" cy="363500"/>
            </a:xfrm>
            <a:custGeom>
              <a:avLst/>
              <a:gdLst/>
              <a:ahLst/>
              <a:cxnLst/>
              <a:rect l="l" t="t" r="r" b="b"/>
              <a:pathLst>
                <a:path w="14266" h="14540" extrusionOk="0">
                  <a:moveTo>
                    <a:pt x="8852" y="1"/>
                  </a:moveTo>
                  <a:cubicBezTo>
                    <a:pt x="6813" y="1"/>
                    <a:pt x="4793" y="843"/>
                    <a:pt x="3183" y="2487"/>
                  </a:cubicBezTo>
                  <a:cubicBezTo>
                    <a:pt x="1" y="5763"/>
                    <a:pt x="347" y="11087"/>
                    <a:pt x="3214" y="14364"/>
                  </a:cubicBezTo>
                  <a:cubicBezTo>
                    <a:pt x="3315" y="14488"/>
                    <a:pt x="3432" y="14539"/>
                    <a:pt x="3546" y="14539"/>
                  </a:cubicBezTo>
                  <a:cubicBezTo>
                    <a:pt x="3897" y="14539"/>
                    <a:pt x="4216" y="14051"/>
                    <a:pt x="3907" y="13671"/>
                  </a:cubicBezTo>
                  <a:cubicBezTo>
                    <a:pt x="1261" y="10646"/>
                    <a:pt x="1261" y="6236"/>
                    <a:pt x="3876" y="3180"/>
                  </a:cubicBezTo>
                  <a:cubicBezTo>
                    <a:pt x="5171" y="1682"/>
                    <a:pt x="6952" y="958"/>
                    <a:pt x="8752" y="958"/>
                  </a:cubicBezTo>
                  <a:cubicBezTo>
                    <a:pt x="10323" y="958"/>
                    <a:pt x="11909" y="1509"/>
                    <a:pt x="13201" y="2581"/>
                  </a:cubicBezTo>
                  <a:cubicBezTo>
                    <a:pt x="13303" y="2669"/>
                    <a:pt x="13414" y="2706"/>
                    <a:pt x="13522" y="2706"/>
                  </a:cubicBezTo>
                  <a:cubicBezTo>
                    <a:pt x="13918" y="2706"/>
                    <a:pt x="14265" y="2210"/>
                    <a:pt x="13894" y="1888"/>
                  </a:cubicBezTo>
                  <a:cubicBezTo>
                    <a:pt x="12366" y="622"/>
                    <a:pt x="10602" y="1"/>
                    <a:pt x="8852" y="1"/>
                  </a:cubicBezTo>
                  <a:close/>
                </a:path>
              </a:pathLst>
            </a:custGeom>
            <a:solidFill>
              <a:srgbClr val="F39E1A"/>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83" name="Google Shape;183;p16"/>
            <p:cNvSpPr/>
            <p:nvPr/>
          </p:nvSpPr>
          <p:spPr>
            <a:xfrm>
              <a:off x="3927088" y="2320550"/>
              <a:ext cx="91875" cy="201950"/>
            </a:xfrm>
            <a:custGeom>
              <a:avLst/>
              <a:gdLst/>
              <a:ahLst/>
              <a:cxnLst/>
              <a:rect l="l" t="t" r="r" b="b"/>
              <a:pathLst>
                <a:path w="3675" h="8078" extrusionOk="0">
                  <a:moveTo>
                    <a:pt x="2953" y="0"/>
                  </a:moveTo>
                  <a:cubicBezTo>
                    <a:pt x="2840" y="0"/>
                    <a:pt x="2722" y="42"/>
                    <a:pt x="2615" y="142"/>
                  </a:cubicBezTo>
                  <a:cubicBezTo>
                    <a:pt x="441" y="2158"/>
                    <a:pt x="0" y="5183"/>
                    <a:pt x="1292" y="7829"/>
                  </a:cubicBezTo>
                  <a:cubicBezTo>
                    <a:pt x="1380" y="8005"/>
                    <a:pt x="1522" y="8078"/>
                    <a:pt x="1668" y="8078"/>
                  </a:cubicBezTo>
                  <a:cubicBezTo>
                    <a:pt x="1994" y="8078"/>
                    <a:pt x="2338" y="7716"/>
                    <a:pt x="2143" y="7325"/>
                  </a:cubicBezTo>
                  <a:cubicBezTo>
                    <a:pt x="1040" y="5088"/>
                    <a:pt x="1481" y="2568"/>
                    <a:pt x="3308" y="835"/>
                  </a:cubicBezTo>
                  <a:cubicBezTo>
                    <a:pt x="3674" y="493"/>
                    <a:pt x="3341" y="0"/>
                    <a:pt x="2953" y="0"/>
                  </a:cubicBezTo>
                  <a:close/>
                </a:path>
              </a:pathLst>
            </a:custGeom>
            <a:solidFill>
              <a:srgbClr val="FFFFFF"/>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84" name="Google Shape;184;p16"/>
            <p:cNvSpPr/>
            <p:nvPr/>
          </p:nvSpPr>
          <p:spPr>
            <a:xfrm>
              <a:off x="4019913" y="2289825"/>
              <a:ext cx="89075" cy="34325"/>
            </a:xfrm>
            <a:custGeom>
              <a:avLst/>
              <a:gdLst/>
              <a:ahLst/>
              <a:cxnLst/>
              <a:rect l="l" t="t" r="r" b="b"/>
              <a:pathLst>
                <a:path w="3563" h="1373" extrusionOk="0">
                  <a:moveTo>
                    <a:pt x="2496" y="0"/>
                  </a:moveTo>
                  <a:cubicBezTo>
                    <a:pt x="1822" y="0"/>
                    <a:pt x="1165" y="132"/>
                    <a:pt x="509" y="394"/>
                  </a:cubicBezTo>
                  <a:cubicBezTo>
                    <a:pt x="0" y="592"/>
                    <a:pt x="151" y="1372"/>
                    <a:pt x="619" y="1372"/>
                  </a:cubicBezTo>
                  <a:cubicBezTo>
                    <a:pt x="673" y="1372"/>
                    <a:pt x="731" y="1362"/>
                    <a:pt x="793" y="1339"/>
                  </a:cubicBezTo>
                  <a:cubicBezTo>
                    <a:pt x="1402" y="1090"/>
                    <a:pt x="2011" y="987"/>
                    <a:pt x="2641" y="987"/>
                  </a:cubicBezTo>
                  <a:cubicBezTo>
                    <a:pt x="2728" y="987"/>
                    <a:pt x="2816" y="989"/>
                    <a:pt x="2903" y="993"/>
                  </a:cubicBezTo>
                  <a:cubicBezTo>
                    <a:pt x="2923" y="995"/>
                    <a:pt x="2943" y="996"/>
                    <a:pt x="2962" y="996"/>
                  </a:cubicBezTo>
                  <a:cubicBezTo>
                    <a:pt x="3563" y="996"/>
                    <a:pt x="3514" y="47"/>
                    <a:pt x="2903" y="16"/>
                  </a:cubicBezTo>
                  <a:cubicBezTo>
                    <a:pt x="2767" y="6"/>
                    <a:pt x="2631" y="0"/>
                    <a:pt x="2496" y="0"/>
                  </a:cubicBezTo>
                  <a:close/>
                </a:path>
              </a:pathLst>
            </a:custGeom>
            <a:solidFill>
              <a:srgbClr val="FFFFFF"/>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85" name="Google Shape;185;p16"/>
            <p:cNvSpPr/>
            <p:nvPr/>
          </p:nvSpPr>
          <p:spPr>
            <a:xfrm>
              <a:off x="4494963" y="2543775"/>
              <a:ext cx="48850" cy="25275"/>
            </a:xfrm>
            <a:custGeom>
              <a:avLst/>
              <a:gdLst/>
              <a:ahLst/>
              <a:cxnLst/>
              <a:rect l="l" t="t" r="r" b="b"/>
              <a:pathLst>
                <a:path w="1954" h="1011" extrusionOk="0">
                  <a:moveTo>
                    <a:pt x="461" y="0"/>
                  </a:moveTo>
                  <a:cubicBezTo>
                    <a:pt x="199" y="0"/>
                    <a:pt x="0" y="268"/>
                    <a:pt x="0" y="507"/>
                  </a:cubicBezTo>
                  <a:cubicBezTo>
                    <a:pt x="0" y="790"/>
                    <a:pt x="221" y="979"/>
                    <a:pt x="505" y="979"/>
                  </a:cubicBezTo>
                  <a:cubicBezTo>
                    <a:pt x="820" y="1011"/>
                    <a:pt x="1135" y="1011"/>
                    <a:pt x="1450" y="1011"/>
                  </a:cubicBezTo>
                  <a:cubicBezTo>
                    <a:pt x="1702" y="979"/>
                    <a:pt x="1954" y="790"/>
                    <a:pt x="1954" y="507"/>
                  </a:cubicBezTo>
                  <a:cubicBezTo>
                    <a:pt x="1954" y="255"/>
                    <a:pt x="1702" y="3"/>
                    <a:pt x="1450" y="3"/>
                  </a:cubicBezTo>
                  <a:cubicBezTo>
                    <a:pt x="1292" y="18"/>
                    <a:pt x="1135" y="26"/>
                    <a:pt x="977" y="26"/>
                  </a:cubicBezTo>
                  <a:cubicBezTo>
                    <a:pt x="820" y="26"/>
                    <a:pt x="662" y="18"/>
                    <a:pt x="505" y="3"/>
                  </a:cubicBezTo>
                  <a:cubicBezTo>
                    <a:pt x="490" y="1"/>
                    <a:pt x="476" y="0"/>
                    <a:pt x="461" y="0"/>
                  </a:cubicBezTo>
                  <a:close/>
                </a:path>
              </a:pathLst>
            </a:custGeom>
            <a:solidFill>
              <a:srgbClr val="FFFFFF"/>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86" name="Google Shape;186;p16"/>
            <p:cNvSpPr/>
            <p:nvPr/>
          </p:nvSpPr>
          <p:spPr>
            <a:xfrm>
              <a:off x="4400438" y="2447750"/>
              <a:ext cx="89150" cy="114250"/>
            </a:xfrm>
            <a:custGeom>
              <a:avLst/>
              <a:gdLst/>
              <a:ahLst/>
              <a:cxnLst/>
              <a:rect l="l" t="t" r="r" b="b"/>
              <a:pathLst>
                <a:path w="3566" h="4570" extrusionOk="0">
                  <a:moveTo>
                    <a:pt x="505" y="0"/>
                  </a:moveTo>
                  <a:cubicBezTo>
                    <a:pt x="253" y="0"/>
                    <a:pt x="1" y="158"/>
                    <a:pt x="1" y="473"/>
                  </a:cubicBezTo>
                  <a:cubicBezTo>
                    <a:pt x="32" y="2268"/>
                    <a:pt x="1135" y="3844"/>
                    <a:pt x="2805" y="4537"/>
                  </a:cubicBezTo>
                  <a:cubicBezTo>
                    <a:pt x="2863" y="4559"/>
                    <a:pt x="2918" y="4570"/>
                    <a:pt x="2970" y="4570"/>
                  </a:cubicBezTo>
                  <a:cubicBezTo>
                    <a:pt x="3415" y="4570"/>
                    <a:pt x="3565" y="3786"/>
                    <a:pt x="3057" y="3560"/>
                  </a:cubicBezTo>
                  <a:cubicBezTo>
                    <a:pt x="1828" y="3056"/>
                    <a:pt x="1009" y="1796"/>
                    <a:pt x="1009" y="473"/>
                  </a:cubicBezTo>
                  <a:cubicBezTo>
                    <a:pt x="1009" y="158"/>
                    <a:pt x="757" y="0"/>
                    <a:pt x="505" y="0"/>
                  </a:cubicBezTo>
                  <a:close/>
                </a:path>
              </a:pathLst>
            </a:custGeom>
            <a:solidFill>
              <a:srgbClr val="FFFFFF"/>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87" name="Google Shape;187;p16"/>
            <p:cNvSpPr/>
            <p:nvPr/>
          </p:nvSpPr>
          <p:spPr>
            <a:xfrm>
              <a:off x="4594988" y="2501975"/>
              <a:ext cx="59875" cy="26425"/>
            </a:xfrm>
            <a:custGeom>
              <a:avLst/>
              <a:gdLst/>
              <a:ahLst/>
              <a:cxnLst/>
              <a:rect l="l" t="t" r="r" b="b"/>
              <a:pathLst>
                <a:path w="2395" h="1057" extrusionOk="0">
                  <a:moveTo>
                    <a:pt x="585" y="0"/>
                  </a:moveTo>
                  <a:cubicBezTo>
                    <a:pt x="355" y="0"/>
                    <a:pt x="120" y="125"/>
                    <a:pt x="64" y="351"/>
                  </a:cubicBezTo>
                  <a:cubicBezTo>
                    <a:pt x="1" y="603"/>
                    <a:pt x="158" y="919"/>
                    <a:pt x="410" y="950"/>
                  </a:cubicBezTo>
                  <a:cubicBezTo>
                    <a:pt x="741" y="1021"/>
                    <a:pt x="1072" y="1056"/>
                    <a:pt x="1416" y="1056"/>
                  </a:cubicBezTo>
                  <a:cubicBezTo>
                    <a:pt x="1531" y="1056"/>
                    <a:pt x="1647" y="1052"/>
                    <a:pt x="1765" y="1045"/>
                  </a:cubicBezTo>
                  <a:cubicBezTo>
                    <a:pt x="2385" y="1014"/>
                    <a:pt x="2395" y="67"/>
                    <a:pt x="1794" y="67"/>
                  </a:cubicBezTo>
                  <a:cubicBezTo>
                    <a:pt x="1785" y="67"/>
                    <a:pt x="1775" y="67"/>
                    <a:pt x="1765" y="68"/>
                  </a:cubicBezTo>
                  <a:cubicBezTo>
                    <a:pt x="1670" y="78"/>
                    <a:pt x="1576" y="82"/>
                    <a:pt x="1482" y="82"/>
                  </a:cubicBezTo>
                  <a:cubicBezTo>
                    <a:pt x="1296" y="82"/>
                    <a:pt x="1114" y="68"/>
                    <a:pt x="946" y="68"/>
                  </a:cubicBezTo>
                  <a:cubicBezTo>
                    <a:pt x="820" y="36"/>
                    <a:pt x="820" y="36"/>
                    <a:pt x="662" y="5"/>
                  </a:cubicBezTo>
                  <a:cubicBezTo>
                    <a:pt x="637" y="2"/>
                    <a:pt x="611" y="0"/>
                    <a:pt x="585" y="0"/>
                  </a:cubicBezTo>
                  <a:close/>
                </a:path>
              </a:pathLst>
            </a:custGeom>
            <a:solidFill>
              <a:srgbClr val="FFFFFF"/>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88" name="Google Shape;188;p16"/>
            <p:cNvSpPr/>
            <p:nvPr/>
          </p:nvSpPr>
          <p:spPr>
            <a:xfrm>
              <a:off x="4302613" y="2985675"/>
              <a:ext cx="108925" cy="67025"/>
            </a:xfrm>
            <a:custGeom>
              <a:avLst/>
              <a:gdLst/>
              <a:ahLst/>
              <a:cxnLst/>
              <a:rect l="l" t="t" r="r" b="b"/>
              <a:pathLst>
                <a:path w="4357" h="2681" extrusionOk="0">
                  <a:moveTo>
                    <a:pt x="662" y="1"/>
                  </a:moveTo>
                  <a:cubicBezTo>
                    <a:pt x="271" y="1"/>
                    <a:pt x="1" y="634"/>
                    <a:pt x="417" y="946"/>
                  </a:cubicBezTo>
                  <a:cubicBezTo>
                    <a:pt x="1393" y="1639"/>
                    <a:pt x="2433" y="2206"/>
                    <a:pt x="3567" y="2647"/>
                  </a:cubicBezTo>
                  <a:cubicBezTo>
                    <a:pt x="3629" y="2670"/>
                    <a:pt x="3687" y="2680"/>
                    <a:pt x="3741" y="2680"/>
                  </a:cubicBezTo>
                  <a:cubicBezTo>
                    <a:pt x="4209" y="2680"/>
                    <a:pt x="4356" y="1900"/>
                    <a:pt x="3819" y="1702"/>
                  </a:cubicBezTo>
                  <a:cubicBezTo>
                    <a:pt x="2780" y="1293"/>
                    <a:pt x="1835" y="725"/>
                    <a:pt x="921" y="95"/>
                  </a:cubicBezTo>
                  <a:cubicBezTo>
                    <a:pt x="833" y="29"/>
                    <a:pt x="744" y="1"/>
                    <a:pt x="662" y="1"/>
                  </a:cubicBezTo>
                  <a:close/>
                </a:path>
              </a:pathLst>
            </a:custGeom>
            <a:solidFill>
              <a:srgbClr val="FFFFFF"/>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89" name="Google Shape;189;p16"/>
            <p:cNvSpPr/>
            <p:nvPr/>
          </p:nvSpPr>
          <p:spPr>
            <a:xfrm>
              <a:off x="4258663" y="2943825"/>
              <a:ext cx="48575" cy="42275"/>
            </a:xfrm>
            <a:custGeom>
              <a:avLst/>
              <a:gdLst/>
              <a:ahLst/>
              <a:cxnLst/>
              <a:rect l="l" t="t" r="r" b="b"/>
              <a:pathLst>
                <a:path w="1943" h="1691" extrusionOk="0">
                  <a:moveTo>
                    <a:pt x="566" y="1"/>
                  </a:moveTo>
                  <a:cubicBezTo>
                    <a:pt x="431" y="1"/>
                    <a:pt x="289" y="49"/>
                    <a:pt x="190" y="131"/>
                  </a:cubicBezTo>
                  <a:cubicBezTo>
                    <a:pt x="1" y="352"/>
                    <a:pt x="32" y="635"/>
                    <a:pt x="190" y="824"/>
                  </a:cubicBezTo>
                  <a:cubicBezTo>
                    <a:pt x="411" y="1108"/>
                    <a:pt x="663" y="1328"/>
                    <a:pt x="883" y="1549"/>
                  </a:cubicBezTo>
                  <a:cubicBezTo>
                    <a:pt x="990" y="1648"/>
                    <a:pt x="1107" y="1690"/>
                    <a:pt x="1221" y="1690"/>
                  </a:cubicBezTo>
                  <a:cubicBezTo>
                    <a:pt x="1609" y="1690"/>
                    <a:pt x="1942" y="1197"/>
                    <a:pt x="1576" y="856"/>
                  </a:cubicBezTo>
                  <a:cubicBezTo>
                    <a:pt x="1356" y="635"/>
                    <a:pt x="1104" y="383"/>
                    <a:pt x="883" y="131"/>
                  </a:cubicBezTo>
                  <a:cubicBezTo>
                    <a:pt x="808" y="41"/>
                    <a:pt x="690" y="1"/>
                    <a:pt x="566" y="1"/>
                  </a:cubicBezTo>
                  <a:close/>
                </a:path>
              </a:pathLst>
            </a:custGeom>
            <a:solidFill>
              <a:srgbClr val="FFFFFF"/>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90" name="Google Shape;190;p16"/>
            <p:cNvSpPr/>
            <p:nvPr/>
          </p:nvSpPr>
          <p:spPr>
            <a:xfrm>
              <a:off x="4275838" y="2084475"/>
              <a:ext cx="115225" cy="53425"/>
            </a:xfrm>
            <a:custGeom>
              <a:avLst/>
              <a:gdLst/>
              <a:ahLst/>
              <a:cxnLst/>
              <a:rect l="l" t="t" r="r" b="b"/>
              <a:pathLst>
                <a:path w="4609" h="2137" extrusionOk="0">
                  <a:moveTo>
                    <a:pt x="3812" y="1"/>
                  </a:moveTo>
                  <a:cubicBezTo>
                    <a:pt x="3784" y="1"/>
                    <a:pt x="3755" y="3"/>
                    <a:pt x="3725" y="7"/>
                  </a:cubicBezTo>
                  <a:cubicBezTo>
                    <a:pt x="2559" y="165"/>
                    <a:pt x="1456" y="574"/>
                    <a:pt x="448" y="1236"/>
                  </a:cubicBezTo>
                  <a:cubicBezTo>
                    <a:pt x="1" y="1499"/>
                    <a:pt x="279" y="2137"/>
                    <a:pt x="695" y="2137"/>
                  </a:cubicBezTo>
                  <a:cubicBezTo>
                    <a:pt x="777" y="2137"/>
                    <a:pt x="864" y="2112"/>
                    <a:pt x="952" y="2055"/>
                  </a:cubicBezTo>
                  <a:cubicBezTo>
                    <a:pt x="1897" y="1456"/>
                    <a:pt x="2906" y="1110"/>
                    <a:pt x="4008" y="952"/>
                  </a:cubicBezTo>
                  <a:cubicBezTo>
                    <a:pt x="4608" y="862"/>
                    <a:pt x="4380" y="1"/>
                    <a:pt x="3812" y="1"/>
                  </a:cubicBezTo>
                  <a:close/>
                </a:path>
              </a:pathLst>
            </a:custGeom>
            <a:solidFill>
              <a:srgbClr val="FFFFFF"/>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91" name="Google Shape;191;p16"/>
            <p:cNvSpPr/>
            <p:nvPr/>
          </p:nvSpPr>
          <p:spPr>
            <a:xfrm>
              <a:off x="4400438" y="2084575"/>
              <a:ext cx="61850" cy="29675"/>
            </a:xfrm>
            <a:custGeom>
              <a:avLst/>
              <a:gdLst/>
              <a:ahLst/>
              <a:cxnLst/>
              <a:rect l="l" t="t" r="r" b="b"/>
              <a:pathLst>
                <a:path w="2474" h="1187" extrusionOk="0">
                  <a:moveTo>
                    <a:pt x="462" y="1"/>
                  </a:moveTo>
                  <a:cubicBezTo>
                    <a:pt x="199" y="1"/>
                    <a:pt x="1" y="268"/>
                    <a:pt x="1" y="507"/>
                  </a:cubicBezTo>
                  <a:cubicBezTo>
                    <a:pt x="1" y="791"/>
                    <a:pt x="221" y="980"/>
                    <a:pt x="505" y="980"/>
                  </a:cubicBezTo>
                  <a:cubicBezTo>
                    <a:pt x="883" y="1043"/>
                    <a:pt x="1261" y="1106"/>
                    <a:pt x="1639" y="1169"/>
                  </a:cubicBezTo>
                  <a:cubicBezTo>
                    <a:pt x="1685" y="1181"/>
                    <a:pt x="1729" y="1187"/>
                    <a:pt x="1771" y="1187"/>
                  </a:cubicBezTo>
                  <a:cubicBezTo>
                    <a:pt x="2276" y="1187"/>
                    <a:pt x="2473" y="369"/>
                    <a:pt x="1891" y="224"/>
                  </a:cubicBezTo>
                  <a:cubicBezTo>
                    <a:pt x="1450" y="129"/>
                    <a:pt x="978" y="66"/>
                    <a:pt x="505" y="3"/>
                  </a:cubicBezTo>
                  <a:cubicBezTo>
                    <a:pt x="490" y="2"/>
                    <a:pt x="476" y="1"/>
                    <a:pt x="462" y="1"/>
                  </a:cubicBezTo>
                  <a:close/>
                </a:path>
              </a:pathLst>
            </a:custGeom>
            <a:solidFill>
              <a:srgbClr val="FFFFFF"/>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92" name="Google Shape;192;p16"/>
            <p:cNvSpPr/>
            <p:nvPr/>
          </p:nvSpPr>
          <p:spPr>
            <a:xfrm>
              <a:off x="4581688" y="2223350"/>
              <a:ext cx="102700" cy="88800"/>
            </a:xfrm>
            <a:custGeom>
              <a:avLst/>
              <a:gdLst/>
              <a:ahLst/>
              <a:cxnLst/>
              <a:rect l="l" t="t" r="r" b="b"/>
              <a:pathLst>
                <a:path w="4108" h="3552" extrusionOk="0">
                  <a:moveTo>
                    <a:pt x="672" y="1"/>
                  </a:moveTo>
                  <a:cubicBezTo>
                    <a:pt x="338" y="1"/>
                    <a:pt x="0" y="362"/>
                    <a:pt x="218" y="753"/>
                  </a:cubicBezTo>
                  <a:cubicBezTo>
                    <a:pt x="879" y="1950"/>
                    <a:pt x="1887" y="2896"/>
                    <a:pt x="3116" y="3494"/>
                  </a:cubicBezTo>
                  <a:cubicBezTo>
                    <a:pt x="3195" y="3534"/>
                    <a:pt x="3273" y="3551"/>
                    <a:pt x="3347" y="3551"/>
                  </a:cubicBezTo>
                  <a:cubicBezTo>
                    <a:pt x="3803" y="3551"/>
                    <a:pt x="4108" y="2887"/>
                    <a:pt x="3620" y="2644"/>
                  </a:cubicBezTo>
                  <a:cubicBezTo>
                    <a:pt x="2517" y="2108"/>
                    <a:pt x="1667" y="1320"/>
                    <a:pt x="1068" y="249"/>
                  </a:cubicBezTo>
                  <a:cubicBezTo>
                    <a:pt x="971" y="73"/>
                    <a:pt x="821" y="1"/>
                    <a:pt x="672" y="1"/>
                  </a:cubicBezTo>
                  <a:close/>
                </a:path>
              </a:pathLst>
            </a:custGeom>
            <a:solidFill>
              <a:srgbClr val="FFFFFF"/>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93" name="Google Shape;193;p16"/>
            <p:cNvSpPr/>
            <p:nvPr/>
          </p:nvSpPr>
          <p:spPr>
            <a:xfrm>
              <a:off x="4566638" y="2167000"/>
              <a:ext cx="34375" cy="52975"/>
            </a:xfrm>
            <a:custGeom>
              <a:avLst/>
              <a:gdLst/>
              <a:ahLst/>
              <a:cxnLst/>
              <a:rect l="l" t="t" r="r" b="b"/>
              <a:pathLst>
                <a:path w="1375" h="2119" extrusionOk="0">
                  <a:moveTo>
                    <a:pt x="484" y="0"/>
                  </a:moveTo>
                  <a:cubicBezTo>
                    <a:pt x="447" y="0"/>
                    <a:pt x="411" y="5"/>
                    <a:pt x="378" y="14"/>
                  </a:cubicBezTo>
                  <a:cubicBezTo>
                    <a:pt x="95" y="77"/>
                    <a:pt x="0" y="361"/>
                    <a:pt x="32" y="613"/>
                  </a:cubicBezTo>
                  <a:cubicBezTo>
                    <a:pt x="95" y="1022"/>
                    <a:pt x="189" y="1400"/>
                    <a:pt x="284" y="1779"/>
                  </a:cubicBezTo>
                  <a:cubicBezTo>
                    <a:pt x="359" y="2015"/>
                    <a:pt x="556" y="2119"/>
                    <a:pt x="757" y="2119"/>
                  </a:cubicBezTo>
                  <a:cubicBezTo>
                    <a:pt x="1063" y="2119"/>
                    <a:pt x="1375" y="1876"/>
                    <a:pt x="1261" y="1495"/>
                  </a:cubicBezTo>
                  <a:cubicBezTo>
                    <a:pt x="1135" y="1117"/>
                    <a:pt x="1040" y="739"/>
                    <a:pt x="977" y="361"/>
                  </a:cubicBezTo>
                  <a:cubicBezTo>
                    <a:pt x="950" y="146"/>
                    <a:pt x="695" y="0"/>
                    <a:pt x="484" y="0"/>
                  </a:cubicBezTo>
                  <a:close/>
                </a:path>
              </a:pathLst>
            </a:custGeom>
            <a:solidFill>
              <a:srgbClr val="FFFFFF"/>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94" name="Google Shape;194;p16"/>
            <p:cNvSpPr/>
            <p:nvPr/>
          </p:nvSpPr>
          <p:spPr>
            <a:xfrm>
              <a:off x="3600213" y="2857800"/>
              <a:ext cx="26025" cy="58600"/>
            </a:xfrm>
            <a:custGeom>
              <a:avLst/>
              <a:gdLst/>
              <a:ahLst/>
              <a:cxnLst/>
              <a:rect l="l" t="t" r="r" b="b"/>
              <a:pathLst>
                <a:path w="1041" h="2344" extrusionOk="0">
                  <a:moveTo>
                    <a:pt x="549" y="0"/>
                  </a:moveTo>
                  <a:cubicBezTo>
                    <a:pt x="299" y="0"/>
                    <a:pt x="33" y="166"/>
                    <a:pt x="1" y="485"/>
                  </a:cubicBezTo>
                  <a:cubicBezTo>
                    <a:pt x="1" y="926"/>
                    <a:pt x="1" y="1398"/>
                    <a:pt x="32" y="1839"/>
                  </a:cubicBezTo>
                  <a:cubicBezTo>
                    <a:pt x="64" y="2123"/>
                    <a:pt x="253" y="2343"/>
                    <a:pt x="536" y="2343"/>
                  </a:cubicBezTo>
                  <a:cubicBezTo>
                    <a:pt x="788" y="2343"/>
                    <a:pt x="1040" y="2123"/>
                    <a:pt x="1009" y="1839"/>
                  </a:cubicBezTo>
                  <a:cubicBezTo>
                    <a:pt x="977" y="1398"/>
                    <a:pt x="977" y="926"/>
                    <a:pt x="1009" y="485"/>
                  </a:cubicBezTo>
                  <a:cubicBezTo>
                    <a:pt x="1025" y="158"/>
                    <a:pt x="794" y="0"/>
                    <a:pt x="549" y="0"/>
                  </a:cubicBezTo>
                  <a:close/>
                </a:path>
              </a:pathLst>
            </a:custGeom>
            <a:solidFill>
              <a:srgbClr val="FFFFFF"/>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95" name="Google Shape;195;p16"/>
            <p:cNvSpPr/>
            <p:nvPr/>
          </p:nvSpPr>
          <p:spPr>
            <a:xfrm>
              <a:off x="3605438" y="2926950"/>
              <a:ext cx="44775" cy="76525"/>
            </a:xfrm>
            <a:custGeom>
              <a:avLst/>
              <a:gdLst/>
              <a:ahLst/>
              <a:cxnLst/>
              <a:rect l="l" t="t" r="r" b="b"/>
              <a:pathLst>
                <a:path w="1791" h="3061" extrusionOk="0">
                  <a:moveTo>
                    <a:pt x="592" y="0"/>
                  </a:moveTo>
                  <a:cubicBezTo>
                    <a:pt x="306" y="0"/>
                    <a:pt x="0" y="241"/>
                    <a:pt x="75" y="617"/>
                  </a:cubicBezTo>
                  <a:cubicBezTo>
                    <a:pt x="201" y="1373"/>
                    <a:pt x="422" y="2098"/>
                    <a:pt x="768" y="2791"/>
                  </a:cubicBezTo>
                  <a:cubicBezTo>
                    <a:pt x="849" y="2982"/>
                    <a:pt x="991" y="3061"/>
                    <a:pt x="1138" y="3061"/>
                  </a:cubicBezTo>
                  <a:cubicBezTo>
                    <a:pt x="1452" y="3061"/>
                    <a:pt x="1791" y="2704"/>
                    <a:pt x="1619" y="2318"/>
                  </a:cubicBezTo>
                  <a:cubicBezTo>
                    <a:pt x="1336" y="1688"/>
                    <a:pt x="1147" y="1027"/>
                    <a:pt x="1021" y="365"/>
                  </a:cubicBezTo>
                  <a:cubicBezTo>
                    <a:pt x="970" y="111"/>
                    <a:pt x="785" y="0"/>
                    <a:pt x="592" y="0"/>
                  </a:cubicBezTo>
                  <a:close/>
                </a:path>
              </a:pathLst>
            </a:custGeom>
            <a:solidFill>
              <a:srgbClr val="FFFFFF"/>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96" name="Google Shape;196;p16"/>
            <p:cNvSpPr/>
            <p:nvPr/>
          </p:nvSpPr>
          <p:spPr>
            <a:xfrm>
              <a:off x="5429088" y="3086825"/>
              <a:ext cx="192500" cy="158000"/>
            </a:xfrm>
            <a:custGeom>
              <a:avLst/>
              <a:gdLst/>
              <a:ahLst/>
              <a:cxnLst/>
              <a:rect l="l" t="t" r="r" b="b"/>
              <a:pathLst>
                <a:path w="7700" h="6320" extrusionOk="0">
                  <a:moveTo>
                    <a:pt x="7108" y="1"/>
                  </a:moveTo>
                  <a:cubicBezTo>
                    <a:pt x="6915" y="1"/>
                    <a:pt x="6730" y="111"/>
                    <a:pt x="6679" y="366"/>
                  </a:cubicBezTo>
                  <a:cubicBezTo>
                    <a:pt x="6018" y="3264"/>
                    <a:pt x="3623" y="5249"/>
                    <a:pt x="630" y="5343"/>
                  </a:cubicBezTo>
                  <a:cubicBezTo>
                    <a:pt x="0" y="5343"/>
                    <a:pt x="0" y="6320"/>
                    <a:pt x="630" y="6320"/>
                  </a:cubicBezTo>
                  <a:cubicBezTo>
                    <a:pt x="4033" y="6225"/>
                    <a:pt x="6868" y="3957"/>
                    <a:pt x="7625" y="618"/>
                  </a:cubicBezTo>
                  <a:cubicBezTo>
                    <a:pt x="7700" y="242"/>
                    <a:pt x="7394" y="1"/>
                    <a:pt x="7108" y="1"/>
                  </a:cubicBezTo>
                  <a:close/>
                </a:path>
              </a:pathLst>
            </a:custGeom>
            <a:solidFill>
              <a:srgbClr val="FFFFFF"/>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97" name="Google Shape;197;p16"/>
            <p:cNvSpPr/>
            <p:nvPr/>
          </p:nvSpPr>
          <p:spPr>
            <a:xfrm>
              <a:off x="5592613" y="3015150"/>
              <a:ext cx="31050" cy="62700"/>
            </a:xfrm>
            <a:custGeom>
              <a:avLst/>
              <a:gdLst/>
              <a:ahLst/>
              <a:cxnLst/>
              <a:rect l="l" t="t" r="r" b="b"/>
              <a:pathLst>
                <a:path w="1242" h="2508" extrusionOk="0">
                  <a:moveTo>
                    <a:pt x="592" y="1"/>
                  </a:moveTo>
                  <a:cubicBezTo>
                    <a:pt x="306" y="1"/>
                    <a:pt x="0" y="242"/>
                    <a:pt x="75" y="618"/>
                  </a:cubicBezTo>
                  <a:cubicBezTo>
                    <a:pt x="201" y="1090"/>
                    <a:pt x="233" y="1531"/>
                    <a:pt x="233" y="2035"/>
                  </a:cubicBezTo>
                  <a:cubicBezTo>
                    <a:pt x="249" y="2350"/>
                    <a:pt x="501" y="2508"/>
                    <a:pt x="749" y="2508"/>
                  </a:cubicBezTo>
                  <a:cubicBezTo>
                    <a:pt x="997" y="2508"/>
                    <a:pt x="1241" y="2350"/>
                    <a:pt x="1241" y="2035"/>
                  </a:cubicBezTo>
                  <a:cubicBezTo>
                    <a:pt x="1210" y="1468"/>
                    <a:pt x="1147" y="901"/>
                    <a:pt x="1021" y="366"/>
                  </a:cubicBezTo>
                  <a:cubicBezTo>
                    <a:pt x="970" y="111"/>
                    <a:pt x="785" y="1"/>
                    <a:pt x="592" y="1"/>
                  </a:cubicBezTo>
                  <a:close/>
                </a:path>
              </a:pathLst>
            </a:custGeom>
            <a:solidFill>
              <a:srgbClr val="FFFFFF"/>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98" name="Google Shape;198;p16"/>
            <p:cNvSpPr/>
            <p:nvPr/>
          </p:nvSpPr>
          <p:spPr>
            <a:xfrm>
              <a:off x="5198288" y="2849750"/>
              <a:ext cx="238700" cy="374650"/>
            </a:xfrm>
            <a:custGeom>
              <a:avLst/>
              <a:gdLst/>
              <a:ahLst/>
              <a:cxnLst/>
              <a:rect l="l" t="t" r="r" b="b"/>
              <a:pathLst>
                <a:path w="9548" h="14986" extrusionOk="0">
                  <a:moveTo>
                    <a:pt x="7448" y="1"/>
                  </a:moveTo>
                  <a:cubicBezTo>
                    <a:pt x="7153" y="1"/>
                    <a:pt x="6851" y="242"/>
                    <a:pt x="6964" y="618"/>
                  </a:cubicBezTo>
                  <a:cubicBezTo>
                    <a:pt x="8445" y="6068"/>
                    <a:pt x="6019" y="11991"/>
                    <a:pt x="537" y="14007"/>
                  </a:cubicBezTo>
                  <a:cubicBezTo>
                    <a:pt x="0" y="14205"/>
                    <a:pt x="147" y="14985"/>
                    <a:pt x="615" y="14985"/>
                  </a:cubicBezTo>
                  <a:cubicBezTo>
                    <a:pt x="669" y="14985"/>
                    <a:pt x="727" y="14975"/>
                    <a:pt x="789" y="14952"/>
                  </a:cubicBezTo>
                  <a:cubicBezTo>
                    <a:pt x="6775" y="12747"/>
                    <a:pt x="9547" y="6352"/>
                    <a:pt x="7909" y="366"/>
                  </a:cubicBezTo>
                  <a:cubicBezTo>
                    <a:pt x="7846" y="111"/>
                    <a:pt x="7648" y="1"/>
                    <a:pt x="7448" y="1"/>
                  </a:cubicBezTo>
                  <a:close/>
                </a:path>
              </a:pathLst>
            </a:custGeom>
            <a:solidFill>
              <a:srgbClr val="FFFFFF"/>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99" name="Google Shape;199;p16"/>
            <p:cNvSpPr/>
            <p:nvPr/>
          </p:nvSpPr>
          <p:spPr>
            <a:xfrm>
              <a:off x="5294513" y="2730125"/>
              <a:ext cx="77025" cy="78725"/>
            </a:xfrm>
            <a:custGeom>
              <a:avLst/>
              <a:gdLst/>
              <a:ahLst/>
              <a:cxnLst/>
              <a:rect l="l" t="t" r="r" b="b"/>
              <a:pathLst>
                <a:path w="3081" h="3149" extrusionOk="0">
                  <a:moveTo>
                    <a:pt x="715" y="0"/>
                  </a:moveTo>
                  <a:cubicBezTo>
                    <a:pt x="340" y="0"/>
                    <a:pt x="1" y="493"/>
                    <a:pt x="343" y="834"/>
                  </a:cubicBezTo>
                  <a:cubicBezTo>
                    <a:pt x="973" y="1465"/>
                    <a:pt x="1540" y="2158"/>
                    <a:pt x="2012" y="2914"/>
                  </a:cubicBezTo>
                  <a:cubicBezTo>
                    <a:pt x="2110" y="3079"/>
                    <a:pt x="2258" y="3148"/>
                    <a:pt x="2407" y="3148"/>
                  </a:cubicBezTo>
                  <a:cubicBezTo>
                    <a:pt x="2742" y="3148"/>
                    <a:pt x="3081" y="2802"/>
                    <a:pt x="2863" y="2410"/>
                  </a:cubicBezTo>
                  <a:cubicBezTo>
                    <a:pt x="2327" y="1591"/>
                    <a:pt x="1729" y="834"/>
                    <a:pt x="1036" y="141"/>
                  </a:cubicBezTo>
                  <a:cubicBezTo>
                    <a:pt x="936" y="42"/>
                    <a:pt x="824" y="0"/>
                    <a:pt x="715" y="0"/>
                  </a:cubicBezTo>
                  <a:close/>
                </a:path>
              </a:pathLst>
            </a:custGeom>
            <a:solidFill>
              <a:srgbClr val="FFFFFF"/>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200" name="Google Shape;200;p16"/>
            <p:cNvSpPr/>
            <p:nvPr/>
          </p:nvSpPr>
          <p:spPr>
            <a:xfrm>
              <a:off x="5160913" y="2343275"/>
              <a:ext cx="77600" cy="218900"/>
            </a:xfrm>
            <a:custGeom>
              <a:avLst/>
              <a:gdLst/>
              <a:ahLst/>
              <a:cxnLst/>
              <a:rect l="l" t="t" r="r" b="b"/>
              <a:pathLst>
                <a:path w="3104" h="8756" extrusionOk="0">
                  <a:moveTo>
                    <a:pt x="707" y="1"/>
                  </a:moveTo>
                  <a:cubicBezTo>
                    <a:pt x="347" y="1"/>
                    <a:pt x="0" y="357"/>
                    <a:pt x="268" y="713"/>
                  </a:cubicBezTo>
                  <a:cubicBezTo>
                    <a:pt x="1937" y="2919"/>
                    <a:pt x="2095" y="5691"/>
                    <a:pt x="583" y="8023"/>
                  </a:cubicBezTo>
                  <a:cubicBezTo>
                    <a:pt x="341" y="8397"/>
                    <a:pt x="683" y="8755"/>
                    <a:pt x="1029" y="8755"/>
                  </a:cubicBezTo>
                  <a:cubicBezTo>
                    <a:pt x="1178" y="8755"/>
                    <a:pt x="1329" y="8688"/>
                    <a:pt x="1433" y="8527"/>
                  </a:cubicBezTo>
                  <a:cubicBezTo>
                    <a:pt x="3103" y="5912"/>
                    <a:pt x="2977" y="2698"/>
                    <a:pt x="1118" y="209"/>
                  </a:cubicBezTo>
                  <a:cubicBezTo>
                    <a:pt x="1008" y="62"/>
                    <a:pt x="856" y="1"/>
                    <a:pt x="707" y="1"/>
                  </a:cubicBezTo>
                  <a:close/>
                </a:path>
              </a:pathLst>
            </a:custGeom>
            <a:solidFill>
              <a:srgbClr val="FFFFFF"/>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201" name="Google Shape;201;p16"/>
            <p:cNvSpPr/>
            <p:nvPr/>
          </p:nvSpPr>
          <p:spPr>
            <a:xfrm>
              <a:off x="5086038" y="2292125"/>
              <a:ext cx="77150" cy="45825"/>
            </a:xfrm>
            <a:custGeom>
              <a:avLst/>
              <a:gdLst/>
              <a:ahLst/>
              <a:cxnLst/>
              <a:rect l="l" t="t" r="r" b="b"/>
              <a:pathLst>
                <a:path w="3086" h="1833" extrusionOk="0">
                  <a:moveTo>
                    <a:pt x="675" y="1"/>
                  </a:moveTo>
                  <a:cubicBezTo>
                    <a:pt x="173" y="1"/>
                    <a:pt x="0" y="821"/>
                    <a:pt x="553" y="995"/>
                  </a:cubicBezTo>
                  <a:cubicBezTo>
                    <a:pt x="1120" y="1153"/>
                    <a:pt x="1656" y="1405"/>
                    <a:pt x="2160" y="1751"/>
                  </a:cubicBezTo>
                  <a:cubicBezTo>
                    <a:pt x="2248" y="1808"/>
                    <a:pt x="2334" y="1833"/>
                    <a:pt x="2414" y="1833"/>
                  </a:cubicBezTo>
                  <a:cubicBezTo>
                    <a:pt x="2824" y="1833"/>
                    <a:pt x="3086" y="1190"/>
                    <a:pt x="2664" y="901"/>
                  </a:cubicBezTo>
                  <a:cubicBezTo>
                    <a:pt x="2097" y="523"/>
                    <a:pt x="1467" y="208"/>
                    <a:pt x="805" y="19"/>
                  </a:cubicBezTo>
                  <a:cubicBezTo>
                    <a:pt x="760" y="7"/>
                    <a:pt x="716" y="1"/>
                    <a:pt x="675" y="1"/>
                  </a:cubicBezTo>
                  <a:close/>
                </a:path>
              </a:pathLst>
            </a:custGeom>
            <a:solidFill>
              <a:srgbClr val="FFFFFF"/>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202" name="Google Shape;202;p16"/>
            <p:cNvSpPr/>
            <p:nvPr/>
          </p:nvSpPr>
          <p:spPr>
            <a:xfrm>
              <a:off x="4384688" y="3329100"/>
              <a:ext cx="168575" cy="184325"/>
            </a:xfrm>
            <a:custGeom>
              <a:avLst/>
              <a:gdLst/>
              <a:ahLst/>
              <a:cxnLst/>
              <a:rect l="l" t="t" r="r" b="b"/>
              <a:pathLst>
                <a:path w="6743" h="7373" extrusionOk="0">
                  <a:moveTo>
                    <a:pt x="5042" y="0"/>
                  </a:moveTo>
                  <a:lnTo>
                    <a:pt x="1" y="2079"/>
                  </a:lnTo>
                  <a:lnTo>
                    <a:pt x="1481" y="7372"/>
                  </a:lnTo>
                  <a:lnTo>
                    <a:pt x="6743" y="4915"/>
                  </a:lnTo>
                  <a:lnTo>
                    <a:pt x="5042" y="0"/>
                  </a:lnTo>
                  <a:close/>
                </a:path>
              </a:pathLst>
            </a:custGeom>
            <a:solidFill>
              <a:srgbClr val="F3F4F9"/>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203" name="Google Shape;203;p16"/>
            <p:cNvSpPr/>
            <p:nvPr/>
          </p:nvSpPr>
          <p:spPr>
            <a:xfrm>
              <a:off x="4399663" y="3387375"/>
              <a:ext cx="135500" cy="59100"/>
            </a:xfrm>
            <a:custGeom>
              <a:avLst/>
              <a:gdLst/>
              <a:ahLst/>
              <a:cxnLst/>
              <a:rect l="l" t="t" r="r" b="b"/>
              <a:pathLst>
                <a:path w="5420" h="2364" extrusionOk="0">
                  <a:moveTo>
                    <a:pt x="5262" y="0"/>
                  </a:moveTo>
                  <a:cubicBezTo>
                    <a:pt x="3560" y="599"/>
                    <a:pt x="1891" y="1229"/>
                    <a:pt x="189" y="1828"/>
                  </a:cubicBezTo>
                  <a:cubicBezTo>
                    <a:pt x="126" y="1859"/>
                    <a:pt x="63" y="1891"/>
                    <a:pt x="0" y="1891"/>
                  </a:cubicBezTo>
                  <a:lnTo>
                    <a:pt x="126" y="2363"/>
                  </a:lnTo>
                  <a:cubicBezTo>
                    <a:pt x="1891" y="1733"/>
                    <a:pt x="3655" y="1103"/>
                    <a:pt x="5419" y="473"/>
                  </a:cubicBezTo>
                  <a:lnTo>
                    <a:pt x="5262" y="0"/>
                  </a:lnTo>
                  <a:close/>
                </a:path>
              </a:pathLst>
            </a:custGeom>
            <a:solidFill>
              <a:schemeClr val="accent4"/>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204" name="Google Shape;204;p16"/>
            <p:cNvSpPr/>
            <p:nvPr/>
          </p:nvSpPr>
          <p:spPr>
            <a:xfrm>
              <a:off x="4389413" y="3348775"/>
              <a:ext cx="132350" cy="62250"/>
            </a:xfrm>
            <a:custGeom>
              <a:avLst/>
              <a:gdLst/>
              <a:ahLst/>
              <a:cxnLst/>
              <a:rect l="l" t="t" r="r" b="b"/>
              <a:pathLst>
                <a:path w="5294" h="2490" extrusionOk="0">
                  <a:moveTo>
                    <a:pt x="5136" y="1"/>
                  </a:moveTo>
                  <a:cubicBezTo>
                    <a:pt x="3592" y="599"/>
                    <a:pt x="2017" y="1229"/>
                    <a:pt x="473" y="1828"/>
                  </a:cubicBezTo>
                  <a:cubicBezTo>
                    <a:pt x="316" y="1891"/>
                    <a:pt x="158" y="1954"/>
                    <a:pt x="1" y="2017"/>
                  </a:cubicBezTo>
                  <a:lnTo>
                    <a:pt x="127" y="2490"/>
                  </a:lnTo>
                  <a:cubicBezTo>
                    <a:pt x="1860" y="1796"/>
                    <a:pt x="3561" y="1135"/>
                    <a:pt x="5294" y="442"/>
                  </a:cubicBezTo>
                  <a:lnTo>
                    <a:pt x="5136" y="1"/>
                  </a:lnTo>
                  <a:close/>
                </a:path>
              </a:pathLst>
            </a:custGeom>
            <a:solidFill>
              <a:srgbClr val="88A8E2"/>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205" name="Google Shape;205;p16"/>
            <p:cNvSpPr/>
            <p:nvPr/>
          </p:nvSpPr>
          <p:spPr>
            <a:xfrm>
              <a:off x="4409888" y="3418875"/>
              <a:ext cx="135500" cy="63825"/>
            </a:xfrm>
            <a:custGeom>
              <a:avLst/>
              <a:gdLst/>
              <a:ahLst/>
              <a:cxnLst/>
              <a:rect l="l" t="t" r="r" b="b"/>
              <a:pathLst>
                <a:path w="5420" h="2553" extrusionOk="0">
                  <a:moveTo>
                    <a:pt x="5262" y="1"/>
                  </a:moveTo>
                  <a:cubicBezTo>
                    <a:pt x="3656" y="631"/>
                    <a:pt x="2017" y="1292"/>
                    <a:pt x="379" y="1922"/>
                  </a:cubicBezTo>
                  <a:cubicBezTo>
                    <a:pt x="253" y="1985"/>
                    <a:pt x="127" y="2048"/>
                    <a:pt x="1" y="2080"/>
                  </a:cubicBezTo>
                  <a:lnTo>
                    <a:pt x="127" y="2552"/>
                  </a:lnTo>
                  <a:cubicBezTo>
                    <a:pt x="1891" y="1859"/>
                    <a:pt x="3656" y="1166"/>
                    <a:pt x="5420" y="442"/>
                  </a:cubicBezTo>
                  <a:lnTo>
                    <a:pt x="5262" y="1"/>
                  </a:lnTo>
                  <a:close/>
                </a:path>
              </a:pathLst>
            </a:custGeom>
            <a:solidFill>
              <a:schemeClr val="accent4"/>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206" name="Google Shape;206;p16"/>
            <p:cNvSpPr/>
            <p:nvPr/>
          </p:nvSpPr>
          <p:spPr>
            <a:xfrm>
              <a:off x="4213388" y="3340125"/>
              <a:ext cx="267800" cy="414300"/>
            </a:xfrm>
            <a:custGeom>
              <a:avLst/>
              <a:gdLst/>
              <a:ahLst/>
              <a:cxnLst/>
              <a:rect l="l" t="t" r="r" b="b"/>
              <a:pathLst>
                <a:path w="10712" h="16572" extrusionOk="0">
                  <a:moveTo>
                    <a:pt x="8097" y="0"/>
                  </a:moveTo>
                  <a:lnTo>
                    <a:pt x="0" y="2930"/>
                  </a:lnTo>
                  <a:lnTo>
                    <a:pt x="4568" y="16572"/>
                  </a:lnTo>
                  <a:cubicBezTo>
                    <a:pt x="9357" y="15028"/>
                    <a:pt x="7467" y="9452"/>
                    <a:pt x="7467" y="9452"/>
                  </a:cubicBezTo>
                  <a:lnTo>
                    <a:pt x="10712" y="8475"/>
                  </a:lnTo>
                  <a:lnTo>
                    <a:pt x="8097" y="0"/>
                  </a:lnTo>
                  <a:close/>
                </a:path>
              </a:pathLst>
            </a:custGeom>
            <a:solidFill>
              <a:schemeClr val="accent1"/>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207" name="Google Shape;207;p16"/>
            <p:cNvSpPr/>
            <p:nvPr/>
          </p:nvSpPr>
          <p:spPr>
            <a:xfrm>
              <a:off x="4310663" y="3407850"/>
              <a:ext cx="72475" cy="72475"/>
            </a:xfrm>
            <a:custGeom>
              <a:avLst/>
              <a:gdLst/>
              <a:ahLst/>
              <a:cxnLst/>
              <a:rect l="l" t="t" r="r" b="b"/>
              <a:pathLst>
                <a:path w="2899" h="2899" extrusionOk="0">
                  <a:moveTo>
                    <a:pt x="1450" y="1"/>
                  </a:moveTo>
                  <a:cubicBezTo>
                    <a:pt x="662" y="1"/>
                    <a:pt x="0" y="662"/>
                    <a:pt x="0" y="1450"/>
                  </a:cubicBezTo>
                  <a:cubicBezTo>
                    <a:pt x="0" y="2237"/>
                    <a:pt x="662" y="2899"/>
                    <a:pt x="1450" y="2899"/>
                  </a:cubicBezTo>
                  <a:cubicBezTo>
                    <a:pt x="2237" y="2899"/>
                    <a:pt x="2899" y="2237"/>
                    <a:pt x="2899" y="1450"/>
                  </a:cubicBezTo>
                  <a:cubicBezTo>
                    <a:pt x="2899" y="662"/>
                    <a:pt x="2237" y="1"/>
                    <a:pt x="1450" y="1"/>
                  </a:cubicBezTo>
                  <a:close/>
                </a:path>
              </a:pathLst>
            </a:custGeom>
            <a:solidFill>
              <a:srgbClr val="FAFFF7"/>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208" name="Google Shape;208;p16"/>
            <p:cNvSpPr/>
            <p:nvPr/>
          </p:nvSpPr>
          <p:spPr>
            <a:xfrm>
              <a:off x="4288613" y="3625900"/>
              <a:ext cx="113425" cy="128525"/>
            </a:xfrm>
            <a:custGeom>
              <a:avLst/>
              <a:gdLst/>
              <a:ahLst/>
              <a:cxnLst/>
              <a:rect l="l" t="t" r="r" b="b"/>
              <a:pathLst>
                <a:path w="4537" h="5141" extrusionOk="0">
                  <a:moveTo>
                    <a:pt x="3902" y="1"/>
                  </a:moveTo>
                  <a:cubicBezTo>
                    <a:pt x="3333" y="1"/>
                    <a:pt x="2729" y="101"/>
                    <a:pt x="2142" y="289"/>
                  </a:cubicBezTo>
                  <a:cubicBezTo>
                    <a:pt x="1292" y="572"/>
                    <a:pt x="536" y="1045"/>
                    <a:pt x="0" y="1612"/>
                  </a:cubicBezTo>
                  <a:lnTo>
                    <a:pt x="1197" y="5141"/>
                  </a:lnTo>
                  <a:cubicBezTo>
                    <a:pt x="4096" y="4196"/>
                    <a:pt x="4537" y="1801"/>
                    <a:pt x="4474" y="37"/>
                  </a:cubicBezTo>
                  <a:cubicBezTo>
                    <a:pt x="4289" y="13"/>
                    <a:pt x="4098" y="1"/>
                    <a:pt x="3902" y="1"/>
                  </a:cubicBezTo>
                  <a:close/>
                </a:path>
              </a:pathLst>
            </a:custGeom>
            <a:solidFill>
              <a:srgbClr val="FAFFF7"/>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209" name="Google Shape;209;p16"/>
            <p:cNvSpPr/>
            <p:nvPr/>
          </p:nvSpPr>
          <p:spPr>
            <a:xfrm>
              <a:off x="4204338" y="3398400"/>
              <a:ext cx="152825" cy="356025"/>
            </a:xfrm>
            <a:custGeom>
              <a:avLst/>
              <a:gdLst/>
              <a:ahLst/>
              <a:cxnLst/>
              <a:rect l="l" t="t" r="r" b="b"/>
              <a:pathLst>
                <a:path w="6113" h="14241" extrusionOk="0">
                  <a:moveTo>
                    <a:pt x="1638" y="0"/>
                  </a:moveTo>
                  <a:lnTo>
                    <a:pt x="0" y="599"/>
                  </a:lnTo>
                  <a:lnTo>
                    <a:pt x="4568" y="14241"/>
                  </a:lnTo>
                  <a:cubicBezTo>
                    <a:pt x="5167" y="14052"/>
                    <a:pt x="5703" y="13768"/>
                    <a:pt x="6112" y="13453"/>
                  </a:cubicBezTo>
                  <a:lnTo>
                    <a:pt x="1638" y="0"/>
                  </a:lnTo>
                  <a:close/>
                </a:path>
              </a:pathLst>
            </a:custGeom>
            <a:solidFill>
              <a:srgbClr val="F3F4F9"/>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210" name="Google Shape;210;p16"/>
            <p:cNvSpPr/>
            <p:nvPr/>
          </p:nvSpPr>
          <p:spPr>
            <a:xfrm>
              <a:off x="4228263" y="3380400"/>
              <a:ext cx="146700" cy="374700"/>
            </a:xfrm>
            <a:custGeom>
              <a:avLst/>
              <a:gdLst/>
              <a:ahLst/>
              <a:cxnLst/>
              <a:rect l="l" t="t" r="r" b="b"/>
              <a:pathLst>
                <a:path w="5868" h="14988" extrusionOk="0">
                  <a:moveTo>
                    <a:pt x="599" y="0"/>
                  </a:moveTo>
                  <a:cubicBezTo>
                    <a:pt x="297" y="0"/>
                    <a:pt x="1" y="235"/>
                    <a:pt x="114" y="594"/>
                  </a:cubicBezTo>
                  <a:cubicBezTo>
                    <a:pt x="1690" y="5289"/>
                    <a:pt x="3233" y="9951"/>
                    <a:pt x="4809" y="14646"/>
                  </a:cubicBezTo>
                  <a:cubicBezTo>
                    <a:pt x="4884" y="14884"/>
                    <a:pt x="5080" y="14988"/>
                    <a:pt x="5276" y="14988"/>
                  </a:cubicBezTo>
                  <a:cubicBezTo>
                    <a:pt x="5571" y="14988"/>
                    <a:pt x="5867" y="14753"/>
                    <a:pt x="5754" y="14394"/>
                  </a:cubicBezTo>
                  <a:cubicBezTo>
                    <a:pt x="4178" y="9699"/>
                    <a:pt x="2635" y="5005"/>
                    <a:pt x="1091" y="342"/>
                  </a:cubicBezTo>
                  <a:cubicBezTo>
                    <a:pt x="1003" y="104"/>
                    <a:pt x="800" y="0"/>
                    <a:pt x="599" y="0"/>
                  </a:cubicBezTo>
                  <a:close/>
                </a:path>
              </a:pathLst>
            </a:custGeom>
            <a:solidFill>
              <a:schemeClr val="dk2"/>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211" name="Google Shape;211;p16"/>
            <p:cNvSpPr/>
            <p:nvPr/>
          </p:nvSpPr>
          <p:spPr>
            <a:xfrm>
              <a:off x="4322688" y="3578400"/>
              <a:ext cx="95725" cy="47800"/>
            </a:xfrm>
            <a:custGeom>
              <a:avLst/>
              <a:gdLst/>
              <a:ahLst/>
              <a:cxnLst/>
              <a:rect l="l" t="t" r="r" b="b"/>
              <a:pathLst>
                <a:path w="3829" h="1912" extrusionOk="0">
                  <a:moveTo>
                    <a:pt x="790" y="0"/>
                  </a:moveTo>
                  <a:cubicBezTo>
                    <a:pt x="322" y="0"/>
                    <a:pt x="1" y="677"/>
                    <a:pt x="496" y="897"/>
                  </a:cubicBezTo>
                  <a:cubicBezTo>
                    <a:pt x="1284" y="1212"/>
                    <a:pt x="2040" y="1527"/>
                    <a:pt x="2796" y="1874"/>
                  </a:cubicBezTo>
                  <a:cubicBezTo>
                    <a:pt x="2866" y="1900"/>
                    <a:pt x="2934" y="1911"/>
                    <a:pt x="3000" y="1911"/>
                  </a:cubicBezTo>
                  <a:cubicBezTo>
                    <a:pt x="3497" y="1911"/>
                    <a:pt x="3829" y="1246"/>
                    <a:pt x="3300" y="1023"/>
                  </a:cubicBezTo>
                  <a:cubicBezTo>
                    <a:pt x="2544" y="677"/>
                    <a:pt x="1756" y="362"/>
                    <a:pt x="1000" y="47"/>
                  </a:cubicBezTo>
                  <a:cubicBezTo>
                    <a:pt x="928" y="15"/>
                    <a:pt x="857" y="0"/>
                    <a:pt x="790" y="0"/>
                  </a:cubicBezTo>
                  <a:close/>
                </a:path>
              </a:pathLst>
            </a:custGeom>
            <a:solidFill>
              <a:schemeClr val="dk2"/>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212" name="Google Shape;212;p16"/>
            <p:cNvSpPr/>
            <p:nvPr/>
          </p:nvSpPr>
          <p:spPr>
            <a:xfrm>
              <a:off x="4333338" y="3538925"/>
              <a:ext cx="79250" cy="55300"/>
            </a:xfrm>
            <a:custGeom>
              <a:avLst/>
              <a:gdLst/>
              <a:ahLst/>
              <a:cxnLst/>
              <a:rect l="l" t="t" r="r" b="b"/>
              <a:pathLst>
                <a:path w="3170" h="2212" extrusionOk="0">
                  <a:moveTo>
                    <a:pt x="696" y="0"/>
                  </a:moveTo>
                  <a:cubicBezTo>
                    <a:pt x="279" y="0"/>
                    <a:pt x="0" y="643"/>
                    <a:pt x="448" y="932"/>
                  </a:cubicBezTo>
                  <a:cubicBezTo>
                    <a:pt x="1047" y="1311"/>
                    <a:pt x="1645" y="1720"/>
                    <a:pt x="2244" y="2130"/>
                  </a:cubicBezTo>
                  <a:cubicBezTo>
                    <a:pt x="2332" y="2186"/>
                    <a:pt x="2418" y="2211"/>
                    <a:pt x="2498" y="2211"/>
                  </a:cubicBezTo>
                  <a:cubicBezTo>
                    <a:pt x="2908" y="2211"/>
                    <a:pt x="3169" y="1569"/>
                    <a:pt x="2748" y="1279"/>
                  </a:cubicBezTo>
                  <a:cubicBezTo>
                    <a:pt x="2149" y="869"/>
                    <a:pt x="1551" y="460"/>
                    <a:pt x="952" y="82"/>
                  </a:cubicBezTo>
                  <a:cubicBezTo>
                    <a:pt x="864" y="25"/>
                    <a:pt x="777" y="0"/>
                    <a:pt x="696" y="0"/>
                  </a:cubicBezTo>
                  <a:close/>
                </a:path>
              </a:pathLst>
            </a:custGeom>
            <a:solidFill>
              <a:schemeClr val="dk2"/>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213" name="Google Shape;213;p16"/>
            <p:cNvSpPr/>
            <p:nvPr/>
          </p:nvSpPr>
          <p:spPr>
            <a:xfrm>
              <a:off x="4395763" y="3553450"/>
              <a:ext cx="119700" cy="91800"/>
            </a:xfrm>
            <a:custGeom>
              <a:avLst/>
              <a:gdLst/>
              <a:ahLst/>
              <a:cxnLst/>
              <a:rect l="l" t="t" r="r" b="b"/>
              <a:pathLst>
                <a:path w="4788" h="3672" extrusionOk="0">
                  <a:moveTo>
                    <a:pt x="2883" y="941"/>
                  </a:moveTo>
                  <a:cubicBezTo>
                    <a:pt x="3264" y="941"/>
                    <a:pt x="3548" y="1089"/>
                    <a:pt x="3590" y="1517"/>
                  </a:cubicBezTo>
                  <a:cubicBezTo>
                    <a:pt x="3677" y="2213"/>
                    <a:pt x="3224" y="2639"/>
                    <a:pt x="2696" y="2639"/>
                  </a:cubicBezTo>
                  <a:cubicBezTo>
                    <a:pt x="2460" y="2639"/>
                    <a:pt x="2208" y="2553"/>
                    <a:pt x="1984" y="2368"/>
                  </a:cubicBezTo>
                  <a:cubicBezTo>
                    <a:pt x="1659" y="2108"/>
                    <a:pt x="1394" y="1774"/>
                    <a:pt x="1168" y="1417"/>
                  </a:cubicBezTo>
                  <a:lnTo>
                    <a:pt x="1168" y="1417"/>
                  </a:lnTo>
                  <a:cubicBezTo>
                    <a:pt x="1688" y="1205"/>
                    <a:pt x="2373" y="941"/>
                    <a:pt x="2883" y="941"/>
                  </a:cubicBezTo>
                  <a:close/>
                  <a:moveTo>
                    <a:pt x="2789" y="1"/>
                  </a:moveTo>
                  <a:cubicBezTo>
                    <a:pt x="2296" y="1"/>
                    <a:pt x="1783" y="147"/>
                    <a:pt x="1322" y="320"/>
                  </a:cubicBezTo>
                  <a:cubicBezTo>
                    <a:pt x="1102" y="383"/>
                    <a:pt x="881" y="478"/>
                    <a:pt x="660" y="541"/>
                  </a:cubicBezTo>
                  <a:cubicBezTo>
                    <a:pt x="603" y="569"/>
                    <a:pt x="311" y="702"/>
                    <a:pt x="330" y="702"/>
                  </a:cubicBezTo>
                  <a:cubicBezTo>
                    <a:pt x="331" y="702"/>
                    <a:pt x="334" y="701"/>
                    <a:pt x="339" y="700"/>
                  </a:cubicBezTo>
                  <a:lnTo>
                    <a:pt x="339" y="700"/>
                  </a:lnTo>
                  <a:cubicBezTo>
                    <a:pt x="101" y="778"/>
                    <a:pt x="0" y="977"/>
                    <a:pt x="3" y="1174"/>
                  </a:cubicBezTo>
                  <a:lnTo>
                    <a:pt x="3" y="1174"/>
                  </a:lnTo>
                  <a:cubicBezTo>
                    <a:pt x="1" y="1253"/>
                    <a:pt x="19" y="1337"/>
                    <a:pt x="62" y="1423"/>
                  </a:cubicBezTo>
                  <a:cubicBezTo>
                    <a:pt x="440" y="2210"/>
                    <a:pt x="1070" y="3029"/>
                    <a:pt x="1858" y="3470"/>
                  </a:cubicBezTo>
                  <a:cubicBezTo>
                    <a:pt x="2126" y="3609"/>
                    <a:pt x="2402" y="3671"/>
                    <a:pt x="2670" y="3671"/>
                  </a:cubicBezTo>
                  <a:cubicBezTo>
                    <a:pt x="3562" y="3671"/>
                    <a:pt x="4366" y="2974"/>
                    <a:pt x="4536" y="2053"/>
                  </a:cubicBezTo>
                  <a:cubicBezTo>
                    <a:pt x="4788" y="919"/>
                    <a:pt x="4094" y="5"/>
                    <a:pt x="2929" y="5"/>
                  </a:cubicBezTo>
                  <a:cubicBezTo>
                    <a:pt x="2882" y="2"/>
                    <a:pt x="2836" y="1"/>
                    <a:pt x="2789" y="1"/>
                  </a:cubicBezTo>
                  <a:close/>
                </a:path>
              </a:pathLst>
            </a:custGeom>
            <a:solidFill>
              <a:schemeClr val="dk2"/>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214" name="Google Shape;214;p16"/>
            <p:cNvSpPr/>
            <p:nvPr/>
          </p:nvSpPr>
          <p:spPr>
            <a:xfrm>
              <a:off x="4366863" y="3570700"/>
              <a:ext cx="85950" cy="115275"/>
            </a:xfrm>
            <a:custGeom>
              <a:avLst/>
              <a:gdLst/>
              <a:ahLst/>
              <a:cxnLst/>
              <a:rect l="l" t="t" r="r" b="b"/>
              <a:pathLst>
                <a:path w="3438" h="4611" extrusionOk="0">
                  <a:moveTo>
                    <a:pt x="1616" y="0"/>
                  </a:moveTo>
                  <a:cubicBezTo>
                    <a:pt x="1415" y="0"/>
                    <a:pt x="1218" y="118"/>
                    <a:pt x="1155" y="355"/>
                  </a:cubicBezTo>
                  <a:cubicBezTo>
                    <a:pt x="808" y="1552"/>
                    <a:pt x="462" y="2749"/>
                    <a:pt x="115" y="3946"/>
                  </a:cubicBezTo>
                  <a:cubicBezTo>
                    <a:pt x="1" y="4327"/>
                    <a:pt x="301" y="4570"/>
                    <a:pt x="599" y="4570"/>
                  </a:cubicBezTo>
                  <a:cubicBezTo>
                    <a:pt x="793" y="4570"/>
                    <a:pt x="986" y="4466"/>
                    <a:pt x="1060" y="4230"/>
                  </a:cubicBezTo>
                  <a:cubicBezTo>
                    <a:pt x="1254" y="3542"/>
                    <a:pt x="1448" y="2864"/>
                    <a:pt x="1642" y="2191"/>
                  </a:cubicBezTo>
                  <a:lnTo>
                    <a:pt x="1642" y="2191"/>
                  </a:lnTo>
                  <a:cubicBezTo>
                    <a:pt x="1866" y="2935"/>
                    <a:pt x="2103" y="3677"/>
                    <a:pt x="2415" y="4356"/>
                  </a:cubicBezTo>
                  <a:cubicBezTo>
                    <a:pt x="2495" y="4535"/>
                    <a:pt x="2635" y="4611"/>
                    <a:pt x="2781" y="4611"/>
                  </a:cubicBezTo>
                  <a:cubicBezTo>
                    <a:pt x="3095" y="4611"/>
                    <a:pt x="3438" y="4261"/>
                    <a:pt x="3266" y="3852"/>
                  </a:cubicBezTo>
                  <a:lnTo>
                    <a:pt x="3266" y="3852"/>
                  </a:lnTo>
                  <a:cubicBezTo>
                    <a:pt x="3296" y="3923"/>
                    <a:pt x="3307" y="3949"/>
                    <a:pt x="3308" y="3949"/>
                  </a:cubicBezTo>
                  <a:cubicBezTo>
                    <a:pt x="3309" y="3949"/>
                    <a:pt x="3266" y="3841"/>
                    <a:pt x="3266" y="3820"/>
                  </a:cubicBezTo>
                  <a:cubicBezTo>
                    <a:pt x="3203" y="3694"/>
                    <a:pt x="3171" y="3537"/>
                    <a:pt x="3108" y="3411"/>
                  </a:cubicBezTo>
                  <a:cubicBezTo>
                    <a:pt x="2982" y="3001"/>
                    <a:pt x="2825" y="2560"/>
                    <a:pt x="2699" y="2150"/>
                  </a:cubicBezTo>
                  <a:cubicBezTo>
                    <a:pt x="2510" y="1552"/>
                    <a:pt x="2289" y="953"/>
                    <a:pt x="2100" y="355"/>
                  </a:cubicBezTo>
                  <a:cubicBezTo>
                    <a:pt x="2021" y="118"/>
                    <a:pt x="1816" y="0"/>
                    <a:pt x="1616" y="0"/>
                  </a:cubicBezTo>
                  <a:close/>
                </a:path>
              </a:pathLst>
            </a:custGeom>
            <a:solidFill>
              <a:schemeClr val="dk2"/>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215" name="Google Shape;215;p16"/>
            <p:cNvSpPr/>
            <p:nvPr/>
          </p:nvSpPr>
          <p:spPr>
            <a:xfrm>
              <a:off x="4477638" y="3076625"/>
              <a:ext cx="530825" cy="417900"/>
            </a:xfrm>
            <a:custGeom>
              <a:avLst/>
              <a:gdLst/>
              <a:ahLst/>
              <a:cxnLst/>
              <a:rect l="l" t="t" r="r" b="b"/>
              <a:pathLst>
                <a:path w="21233" h="16716" extrusionOk="0">
                  <a:moveTo>
                    <a:pt x="16249" y="0"/>
                  </a:moveTo>
                  <a:cubicBezTo>
                    <a:pt x="15773" y="0"/>
                    <a:pt x="15288" y="59"/>
                    <a:pt x="14808" y="175"/>
                  </a:cubicBezTo>
                  <a:cubicBezTo>
                    <a:pt x="11689" y="963"/>
                    <a:pt x="0" y="8492"/>
                    <a:pt x="0" y="8492"/>
                  </a:cubicBezTo>
                  <a:lnTo>
                    <a:pt x="3466" y="16715"/>
                  </a:lnTo>
                  <a:cubicBezTo>
                    <a:pt x="3466" y="16715"/>
                    <a:pt x="20762" y="10383"/>
                    <a:pt x="21046" y="5279"/>
                  </a:cubicBezTo>
                  <a:cubicBezTo>
                    <a:pt x="21232" y="1760"/>
                    <a:pt x="18870" y="0"/>
                    <a:pt x="16249" y="0"/>
                  </a:cubicBezTo>
                  <a:close/>
                </a:path>
              </a:pathLst>
            </a:custGeom>
            <a:solidFill>
              <a:schemeClr val="accent4"/>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216" name="Google Shape;216;p16"/>
            <p:cNvSpPr/>
            <p:nvPr/>
          </p:nvSpPr>
          <p:spPr>
            <a:xfrm>
              <a:off x="4453013" y="3150950"/>
              <a:ext cx="247875" cy="146800"/>
            </a:xfrm>
            <a:custGeom>
              <a:avLst/>
              <a:gdLst/>
              <a:ahLst/>
              <a:cxnLst/>
              <a:rect l="l" t="t" r="r" b="b"/>
              <a:pathLst>
                <a:path w="9915" h="5872" extrusionOk="0">
                  <a:moveTo>
                    <a:pt x="9205" y="0"/>
                  </a:moveTo>
                  <a:cubicBezTo>
                    <a:pt x="9126" y="0"/>
                    <a:pt x="9042" y="21"/>
                    <a:pt x="8956" y="69"/>
                  </a:cubicBezTo>
                  <a:lnTo>
                    <a:pt x="481" y="4952"/>
                  </a:lnTo>
                  <a:cubicBezTo>
                    <a:pt x="0" y="5219"/>
                    <a:pt x="290" y="5872"/>
                    <a:pt x="715" y="5872"/>
                  </a:cubicBezTo>
                  <a:cubicBezTo>
                    <a:pt x="792" y="5872"/>
                    <a:pt x="872" y="5851"/>
                    <a:pt x="954" y="5803"/>
                  </a:cubicBezTo>
                  <a:lnTo>
                    <a:pt x="9460" y="920"/>
                  </a:lnTo>
                  <a:cubicBezTo>
                    <a:pt x="9914" y="652"/>
                    <a:pt x="9644" y="0"/>
                    <a:pt x="9205" y="0"/>
                  </a:cubicBezTo>
                  <a:close/>
                </a:path>
              </a:pathLst>
            </a:custGeom>
            <a:solidFill>
              <a:schemeClr val="accent2"/>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217" name="Google Shape;217;p16"/>
            <p:cNvSpPr/>
            <p:nvPr/>
          </p:nvSpPr>
          <p:spPr>
            <a:xfrm>
              <a:off x="4529513" y="3230525"/>
              <a:ext cx="140500" cy="240275"/>
            </a:xfrm>
            <a:custGeom>
              <a:avLst/>
              <a:gdLst/>
              <a:ahLst/>
              <a:cxnLst/>
              <a:rect l="l" t="t" r="r" b="b"/>
              <a:pathLst>
                <a:path w="5620" h="9611" extrusionOk="0">
                  <a:moveTo>
                    <a:pt x="655" y="1"/>
                  </a:moveTo>
                  <a:cubicBezTo>
                    <a:pt x="334" y="1"/>
                    <a:pt x="1" y="343"/>
                    <a:pt x="194" y="730"/>
                  </a:cubicBezTo>
                  <a:cubicBezTo>
                    <a:pt x="1643" y="3596"/>
                    <a:pt x="3124" y="6495"/>
                    <a:pt x="4573" y="9362"/>
                  </a:cubicBezTo>
                  <a:cubicBezTo>
                    <a:pt x="4661" y="9538"/>
                    <a:pt x="4803" y="9610"/>
                    <a:pt x="4949" y="9610"/>
                  </a:cubicBezTo>
                  <a:cubicBezTo>
                    <a:pt x="5275" y="9610"/>
                    <a:pt x="5619" y="9249"/>
                    <a:pt x="5424" y="8858"/>
                  </a:cubicBezTo>
                  <a:cubicBezTo>
                    <a:pt x="3974" y="5991"/>
                    <a:pt x="2494" y="3124"/>
                    <a:pt x="1044" y="257"/>
                  </a:cubicBezTo>
                  <a:cubicBezTo>
                    <a:pt x="954" y="76"/>
                    <a:pt x="806" y="1"/>
                    <a:pt x="655" y="1"/>
                  </a:cubicBezTo>
                  <a:close/>
                </a:path>
              </a:pathLst>
            </a:custGeom>
            <a:solidFill>
              <a:srgbClr val="2535A5"/>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218" name="Google Shape;218;p16"/>
            <p:cNvSpPr/>
            <p:nvPr/>
          </p:nvSpPr>
          <p:spPr>
            <a:xfrm>
              <a:off x="4606013" y="3333025"/>
              <a:ext cx="167800" cy="185125"/>
            </a:xfrm>
            <a:custGeom>
              <a:avLst/>
              <a:gdLst/>
              <a:ahLst/>
              <a:cxnLst/>
              <a:rect l="l" t="t" r="r" b="b"/>
              <a:pathLst>
                <a:path w="6712" h="7405" extrusionOk="0">
                  <a:moveTo>
                    <a:pt x="1670" y="1"/>
                  </a:moveTo>
                  <a:lnTo>
                    <a:pt x="1" y="4915"/>
                  </a:lnTo>
                  <a:lnTo>
                    <a:pt x="5230" y="7404"/>
                  </a:lnTo>
                  <a:lnTo>
                    <a:pt x="6711" y="2111"/>
                  </a:lnTo>
                  <a:lnTo>
                    <a:pt x="1670" y="1"/>
                  </a:lnTo>
                  <a:close/>
                </a:path>
              </a:pathLst>
            </a:custGeom>
            <a:solidFill>
              <a:srgbClr val="F3F4F9"/>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219" name="Google Shape;219;p16"/>
            <p:cNvSpPr/>
            <p:nvPr/>
          </p:nvSpPr>
          <p:spPr>
            <a:xfrm>
              <a:off x="4624138" y="3391300"/>
              <a:ext cx="134700" cy="59100"/>
            </a:xfrm>
            <a:custGeom>
              <a:avLst/>
              <a:gdLst/>
              <a:ahLst/>
              <a:cxnLst/>
              <a:rect l="l" t="t" r="r" b="b"/>
              <a:pathLst>
                <a:path w="5388" h="2364" extrusionOk="0">
                  <a:moveTo>
                    <a:pt x="158" y="1"/>
                  </a:moveTo>
                  <a:lnTo>
                    <a:pt x="0" y="473"/>
                  </a:lnTo>
                  <a:cubicBezTo>
                    <a:pt x="1733" y="1104"/>
                    <a:pt x="3497" y="1734"/>
                    <a:pt x="5262" y="2364"/>
                  </a:cubicBezTo>
                  <a:lnTo>
                    <a:pt x="5388" y="1923"/>
                  </a:lnTo>
                  <a:cubicBezTo>
                    <a:pt x="5325" y="1891"/>
                    <a:pt x="5262" y="1860"/>
                    <a:pt x="5199" y="1828"/>
                  </a:cubicBezTo>
                  <a:cubicBezTo>
                    <a:pt x="3529" y="1230"/>
                    <a:pt x="1828" y="631"/>
                    <a:pt x="158" y="1"/>
                  </a:cubicBezTo>
                  <a:close/>
                </a:path>
              </a:pathLst>
            </a:custGeom>
            <a:solidFill>
              <a:schemeClr val="accent4"/>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220" name="Google Shape;220;p16"/>
            <p:cNvSpPr/>
            <p:nvPr/>
          </p:nvSpPr>
          <p:spPr>
            <a:xfrm>
              <a:off x="4637513" y="3352725"/>
              <a:ext cx="131575" cy="62250"/>
            </a:xfrm>
            <a:custGeom>
              <a:avLst/>
              <a:gdLst/>
              <a:ahLst/>
              <a:cxnLst/>
              <a:rect l="l" t="t" r="r" b="b"/>
              <a:pathLst>
                <a:path w="5263" h="2490" extrusionOk="0">
                  <a:moveTo>
                    <a:pt x="158" y="0"/>
                  </a:moveTo>
                  <a:lnTo>
                    <a:pt x="1" y="441"/>
                  </a:lnTo>
                  <a:cubicBezTo>
                    <a:pt x="1702" y="1134"/>
                    <a:pt x="3403" y="1827"/>
                    <a:pt x="5136" y="2489"/>
                  </a:cubicBezTo>
                  <a:lnTo>
                    <a:pt x="5262" y="2016"/>
                  </a:lnTo>
                  <a:cubicBezTo>
                    <a:pt x="5105" y="1953"/>
                    <a:pt x="4947" y="1890"/>
                    <a:pt x="4790" y="1827"/>
                  </a:cubicBezTo>
                  <a:cubicBezTo>
                    <a:pt x="3246" y="1229"/>
                    <a:pt x="1702" y="599"/>
                    <a:pt x="158" y="0"/>
                  </a:cubicBezTo>
                  <a:close/>
                </a:path>
              </a:pathLst>
            </a:custGeom>
            <a:solidFill>
              <a:schemeClr val="accent4"/>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221" name="Google Shape;221;p16"/>
            <p:cNvSpPr/>
            <p:nvPr/>
          </p:nvSpPr>
          <p:spPr>
            <a:xfrm>
              <a:off x="4613113" y="3422825"/>
              <a:ext cx="136275" cy="63800"/>
            </a:xfrm>
            <a:custGeom>
              <a:avLst/>
              <a:gdLst/>
              <a:ahLst/>
              <a:cxnLst/>
              <a:rect l="l" t="t" r="r" b="b"/>
              <a:pathLst>
                <a:path w="5451" h="2552" extrusionOk="0">
                  <a:moveTo>
                    <a:pt x="158" y="0"/>
                  </a:moveTo>
                  <a:lnTo>
                    <a:pt x="0" y="473"/>
                  </a:lnTo>
                  <a:cubicBezTo>
                    <a:pt x="1764" y="1166"/>
                    <a:pt x="3529" y="1859"/>
                    <a:pt x="5293" y="2552"/>
                  </a:cubicBezTo>
                  <a:lnTo>
                    <a:pt x="5451" y="2111"/>
                  </a:lnTo>
                  <a:cubicBezTo>
                    <a:pt x="5293" y="2048"/>
                    <a:pt x="5167" y="1985"/>
                    <a:pt x="5041" y="1953"/>
                  </a:cubicBezTo>
                  <a:cubicBezTo>
                    <a:pt x="3403" y="1292"/>
                    <a:pt x="1796" y="630"/>
                    <a:pt x="158" y="0"/>
                  </a:cubicBezTo>
                  <a:close/>
                </a:path>
              </a:pathLst>
            </a:custGeom>
            <a:solidFill>
              <a:schemeClr val="accent4"/>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222" name="Google Shape;222;p16"/>
            <p:cNvSpPr/>
            <p:nvPr/>
          </p:nvSpPr>
          <p:spPr>
            <a:xfrm>
              <a:off x="4687138" y="3344850"/>
              <a:ext cx="267025" cy="413525"/>
            </a:xfrm>
            <a:custGeom>
              <a:avLst/>
              <a:gdLst/>
              <a:ahLst/>
              <a:cxnLst/>
              <a:rect l="l" t="t" r="r" b="b"/>
              <a:pathLst>
                <a:path w="10681" h="16541" extrusionOk="0">
                  <a:moveTo>
                    <a:pt x="2584" y="0"/>
                  </a:moveTo>
                  <a:lnTo>
                    <a:pt x="1" y="8443"/>
                  </a:lnTo>
                  <a:lnTo>
                    <a:pt x="3214" y="9452"/>
                  </a:lnTo>
                  <a:cubicBezTo>
                    <a:pt x="3214" y="9452"/>
                    <a:pt x="1324" y="14996"/>
                    <a:pt x="6144" y="16540"/>
                  </a:cubicBezTo>
                  <a:lnTo>
                    <a:pt x="10681" y="2899"/>
                  </a:lnTo>
                  <a:lnTo>
                    <a:pt x="2584" y="0"/>
                  </a:lnTo>
                  <a:close/>
                </a:path>
              </a:pathLst>
            </a:custGeom>
            <a:solidFill>
              <a:schemeClr val="accent1"/>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223" name="Google Shape;223;p16"/>
            <p:cNvSpPr/>
            <p:nvPr/>
          </p:nvSpPr>
          <p:spPr>
            <a:xfrm>
              <a:off x="4776138" y="3411800"/>
              <a:ext cx="71700" cy="72475"/>
            </a:xfrm>
            <a:custGeom>
              <a:avLst/>
              <a:gdLst/>
              <a:ahLst/>
              <a:cxnLst/>
              <a:rect l="l" t="t" r="r" b="b"/>
              <a:pathLst>
                <a:path w="2868" h="2899" extrusionOk="0">
                  <a:moveTo>
                    <a:pt x="1418" y="0"/>
                  </a:moveTo>
                  <a:cubicBezTo>
                    <a:pt x="631" y="0"/>
                    <a:pt x="1" y="662"/>
                    <a:pt x="1" y="1449"/>
                  </a:cubicBezTo>
                  <a:cubicBezTo>
                    <a:pt x="1" y="2237"/>
                    <a:pt x="631" y="2898"/>
                    <a:pt x="1418" y="2898"/>
                  </a:cubicBezTo>
                  <a:cubicBezTo>
                    <a:pt x="2238" y="2898"/>
                    <a:pt x="2868" y="2237"/>
                    <a:pt x="2868" y="1449"/>
                  </a:cubicBezTo>
                  <a:cubicBezTo>
                    <a:pt x="2868" y="662"/>
                    <a:pt x="2238" y="0"/>
                    <a:pt x="1418" y="0"/>
                  </a:cubicBezTo>
                  <a:close/>
                </a:path>
              </a:pathLst>
            </a:custGeom>
            <a:solidFill>
              <a:srgbClr val="FAFFF7"/>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224" name="Google Shape;224;p16"/>
            <p:cNvSpPr/>
            <p:nvPr/>
          </p:nvSpPr>
          <p:spPr>
            <a:xfrm>
              <a:off x="4756463" y="3630175"/>
              <a:ext cx="113425" cy="128200"/>
            </a:xfrm>
            <a:custGeom>
              <a:avLst/>
              <a:gdLst/>
              <a:ahLst/>
              <a:cxnLst/>
              <a:rect l="l" t="t" r="r" b="b"/>
              <a:pathLst>
                <a:path w="4537" h="5128" extrusionOk="0">
                  <a:moveTo>
                    <a:pt x="618" y="1"/>
                  </a:moveTo>
                  <a:cubicBezTo>
                    <a:pt x="440" y="1"/>
                    <a:pt x="266" y="9"/>
                    <a:pt x="95" y="23"/>
                  </a:cubicBezTo>
                  <a:cubicBezTo>
                    <a:pt x="0" y="1788"/>
                    <a:pt x="441" y="4182"/>
                    <a:pt x="3371" y="5127"/>
                  </a:cubicBezTo>
                  <a:lnTo>
                    <a:pt x="4537" y="1599"/>
                  </a:lnTo>
                  <a:cubicBezTo>
                    <a:pt x="4001" y="1032"/>
                    <a:pt x="3277" y="590"/>
                    <a:pt x="2394" y="275"/>
                  </a:cubicBezTo>
                  <a:cubicBezTo>
                    <a:pt x="1793" y="83"/>
                    <a:pt x="1191" y="1"/>
                    <a:pt x="618" y="1"/>
                  </a:cubicBezTo>
                  <a:close/>
                </a:path>
              </a:pathLst>
            </a:custGeom>
            <a:solidFill>
              <a:srgbClr val="FAFFF7"/>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225" name="Google Shape;225;p16"/>
            <p:cNvSpPr/>
            <p:nvPr/>
          </p:nvSpPr>
          <p:spPr>
            <a:xfrm>
              <a:off x="4801338" y="3402325"/>
              <a:ext cx="152825" cy="356050"/>
            </a:xfrm>
            <a:custGeom>
              <a:avLst/>
              <a:gdLst/>
              <a:ahLst/>
              <a:cxnLst/>
              <a:rect l="l" t="t" r="r" b="b"/>
              <a:pathLst>
                <a:path w="6113" h="14242" extrusionOk="0">
                  <a:moveTo>
                    <a:pt x="4475" y="1"/>
                  </a:moveTo>
                  <a:lnTo>
                    <a:pt x="1" y="13454"/>
                  </a:lnTo>
                  <a:cubicBezTo>
                    <a:pt x="442" y="13769"/>
                    <a:pt x="946" y="14052"/>
                    <a:pt x="1576" y="14241"/>
                  </a:cubicBezTo>
                  <a:lnTo>
                    <a:pt x="6113" y="600"/>
                  </a:lnTo>
                  <a:lnTo>
                    <a:pt x="4475" y="1"/>
                  </a:lnTo>
                  <a:close/>
                </a:path>
              </a:pathLst>
            </a:custGeom>
            <a:solidFill>
              <a:srgbClr val="F3F4F9"/>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226" name="Google Shape;226;p16"/>
            <p:cNvSpPr/>
            <p:nvPr/>
          </p:nvSpPr>
          <p:spPr>
            <a:xfrm>
              <a:off x="4783863" y="3384325"/>
              <a:ext cx="146375" cy="374725"/>
            </a:xfrm>
            <a:custGeom>
              <a:avLst/>
              <a:gdLst/>
              <a:ahLst/>
              <a:cxnLst/>
              <a:rect l="l" t="t" r="r" b="b"/>
              <a:pathLst>
                <a:path w="5855" h="14989" extrusionOk="0">
                  <a:moveTo>
                    <a:pt x="5263" y="1"/>
                  </a:moveTo>
                  <a:cubicBezTo>
                    <a:pt x="5067" y="1"/>
                    <a:pt x="4871" y="104"/>
                    <a:pt x="4796" y="343"/>
                  </a:cubicBezTo>
                  <a:cubicBezTo>
                    <a:pt x="3220" y="5037"/>
                    <a:pt x="1677" y="9700"/>
                    <a:pt x="133" y="14394"/>
                  </a:cubicBezTo>
                  <a:cubicBezTo>
                    <a:pt x="0" y="14754"/>
                    <a:pt x="289" y="14988"/>
                    <a:pt x="588" y="14988"/>
                  </a:cubicBezTo>
                  <a:cubicBezTo>
                    <a:pt x="787" y="14988"/>
                    <a:pt x="990" y="14885"/>
                    <a:pt x="1078" y="14646"/>
                  </a:cubicBezTo>
                  <a:cubicBezTo>
                    <a:pt x="2622" y="9983"/>
                    <a:pt x="4165" y="5289"/>
                    <a:pt x="5741" y="595"/>
                  </a:cubicBezTo>
                  <a:cubicBezTo>
                    <a:pt x="5854" y="235"/>
                    <a:pt x="5558" y="1"/>
                    <a:pt x="5263" y="1"/>
                  </a:cubicBezTo>
                  <a:close/>
                </a:path>
              </a:pathLst>
            </a:custGeom>
            <a:solidFill>
              <a:schemeClr val="dk2"/>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227" name="Google Shape;227;p16"/>
            <p:cNvSpPr/>
            <p:nvPr/>
          </p:nvSpPr>
          <p:spPr>
            <a:xfrm>
              <a:off x="4740913" y="3582325"/>
              <a:ext cx="95575" cy="48025"/>
            </a:xfrm>
            <a:custGeom>
              <a:avLst/>
              <a:gdLst/>
              <a:ahLst/>
              <a:cxnLst/>
              <a:rect l="l" t="t" r="r" b="b"/>
              <a:pathLst>
                <a:path w="3823" h="1921" extrusionOk="0">
                  <a:moveTo>
                    <a:pt x="3017" y="1"/>
                  </a:moveTo>
                  <a:cubicBezTo>
                    <a:pt x="2946" y="1"/>
                    <a:pt x="2872" y="15"/>
                    <a:pt x="2796" y="47"/>
                  </a:cubicBezTo>
                  <a:cubicBezTo>
                    <a:pt x="2040" y="362"/>
                    <a:pt x="1284" y="709"/>
                    <a:pt x="496" y="1024"/>
                  </a:cubicBezTo>
                  <a:cubicBezTo>
                    <a:pt x="1" y="1244"/>
                    <a:pt x="323" y="1921"/>
                    <a:pt x="790" y="1921"/>
                  </a:cubicBezTo>
                  <a:cubicBezTo>
                    <a:pt x="858" y="1921"/>
                    <a:pt x="928" y="1906"/>
                    <a:pt x="1000" y="1874"/>
                  </a:cubicBezTo>
                  <a:cubicBezTo>
                    <a:pt x="1756" y="1559"/>
                    <a:pt x="2544" y="1213"/>
                    <a:pt x="3300" y="898"/>
                  </a:cubicBezTo>
                  <a:cubicBezTo>
                    <a:pt x="3823" y="678"/>
                    <a:pt x="3505" y="1"/>
                    <a:pt x="3017" y="1"/>
                  </a:cubicBezTo>
                  <a:close/>
                </a:path>
              </a:pathLst>
            </a:custGeom>
            <a:solidFill>
              <a:schemeClr val="dk2"/>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228" name="Google Shape;228;p16"/>
            <p:cNvSpPr/>
            <p:nvPr/>
          </p:nvSpPr>
          <p:spPr>
            <a:xfrm>
              <a:off x="4746038" y="3542850"/>
              <a:ext cx="79250" cy="55300"/>
            </a:xfrm>
            <a:custGeom>
              <a:avLst/>
              <a:gdLst/>
              <a:ahLst/>
              <a:cxnLst/>
              <a:rect l="l" t="t" r="r" b="b"/>
              <a:pathLst>
                <a:path w="3170" h="2212" extrusionOk="0">
                  <a:moveTo>
                    <a:pt x="2498" y="1"/>
                  </a:moveTo>
                  <a:cubicBezTo>
                    <a:pt x="2418" y="1"/>
                    <a:pt x="2332" y="26"/>
                    <a:pt x="2244" y="82"/>
                  </a:cubicBezTo>
                  <a:cubicBezTo>
                    <a:pt x="1646" y="492"/>
                    <a:pt x="1047" y="870"/>
                    <a:pt x="449" y="1280"/>
                  </a:cubicBezTo>
                  <a:cubicBezTo>
                    <a:pt x="1" y="1569"/>
                    <a:pt x="280" y="2212"/>
                    <a:pt x="678" y="2212"/>
                  </a:cubicBezTo>
                  <a:cubicBezTo>
                    <a:pt x="756" y="2212"/>
                    <a:pt x="839" y="2187"/>
                    <a:pt x="921" y="2130"/>
                  </a:cubicBezTo>
                  <a:cubicBezTo>
                    <a:pt x="1520" y="1721"/>
                    <a:pt x="2118" y="1343"/>
                    <a:pt x="2748" y="933"/>
                  </a:cubicBezTo>
                  <a:cubicBezTo>
                    <a:pt x="3170" y="643"/>
                    <a:pt x="2909" y="1"/>
                    <a:pt x="2498" y="1"/>
                  </a:cubicBezTo>
                  <a:close/>
                </a:path>
              </a:pathLst>
            </a:custGeom>
            <a:solidFill>
              <a:schemeClr val="dk2"/>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229" name="Google Shape;229;p16"/>
            <p:cNvSpPr/>
            <p:nvPr/>
          </p:nvSpPr>
          <p:spPr>
            <a:xfrm>
              <a:off x="4645563" y="3557325"/>
              <a:ext cx="118400" cy="92025"/>
            </a:xfrm>
            <a:custGeom>
              <a:avLst/>
              <a:gdLst/>
              <a:ahLst/>
              <a:cxnLst/>
              <a:rect l="l" t="t" r="r" b="b"/>
              <a:pathLst>
                <a:path w="4736" h="3681" extrusionOk="0">
                  <a:moveTo>
                    <a:pt x="1778" y="980"/>
                  </a:moveTo>
                  <a:cubicBezTo>
                    <a:pt x="2291" y="980"/>
                    <a:pt x="2991" y="1237"/>
                    <a:pt x="3516" y="1438"/>
                  </a:cubicBezTo>
                  <a:lnTo>
                    <a:pt x="3516" y="1438"/>
                  </a:lnTo>
                  <a:cubicBezTo>
                    <a:pt x="3321" y="1745"/>
                    <a:pt x="3095" y="2030"/>
                    <a:pt x="2829" y="2276"/>
                  </a:cubicBezTo>
                  <a:cubicBezTo>
                    <a:pt x="2571" y="2534"/>
                    <a:pt x="2269" y="2657"/>
                    <a:pt x="1990" y="2657"/>
                  </a:cubicBezTo>
                  <a:cubicBezTo>
                    <a:pt x="1520" y="2657"/>
                    <a:pt x="1116" y="2310"/>
                    <a:pt x="1097" y="1677"/>
                  </a:cubicBezTo>
                  <a:cubicBezTo>
                    <a:pt x="1062" y="1154"/>
                    <a:pt x="1357" y="980"/>
                    <a:pt x="1778" y="980"/>
                  </a:cubicBezTo>
                  <a:close/>
                  <a:moveTo>
                    <a:pt x="1715" y="1"/>
                  </a:moveTo>
                  <a:cubicBezTo>
                    <a:pt x="649" y="1"/>
                    <a:pt x="0" y="851"/>
                    <a:pt x="120" y="1929"/>
                  </a:cubicBezTo>
                  <a:cubicBezTo>
                    <a:pt x="247" y="2917"/>
                    <a:pt x="1065" y="3680"/>
                    <a:pt x="2003" y="3680"/>
                  </a:cubicBezTo>
                  <a:cubicBezTo>
                    <a:pt x="2232" y="3680"/>
                    <a:pt x="2468" y="3635"/>
                    <a:pt x="2703" y="3536"/>
                  </a:cubicBezTo>
                  <a:cubicBezTo>
                    <a:pt x="3585" y="3158"/>
                    <a:pt x="4247" y="2276"/>
                    <a:pt x="4657" y="1425"/>
                  </a:cubicBezTo>
                  <a:cubicBezTo>
                    <a:pt x="4736" y="1267"/>
                    <a:pt x="4727" y="1113"/>
                    <a:pt x="4666" y="986"/>
                  </a:cubicBezTo>
                  <a:lnTo>
                    <a:pt x="4666" y="986"/>
                  </a:lnTo>
                  <a:cubicBezTo>
                    <a:pt x="4618" y="862"/>
                    <a:pt x="4517" y="756"/>
                    <a:pt x="4349" y="703"/>
                  </a:cubicBezTo>
                  <a:lnTo>
                    <a:pt x="4349" y="703"/>
                  </a:lnTo>
                  <a:cubicBezTo>
                    <a:pt x="4348" y="702"/>
                    <a:pt x="4347" y="702"/>
                    <a:pt x="4345" y="701"/>
                  </a:cubicBezTo>
                  <a:lnTo>
                    <a:pt x="4345" y="701"/>
                  </a:lnTo>
                  <a:cubicBezTo>
                    <a:pt x="4357" y="704"/>
                    <a:pt x="4365" y="706"/>
                    <a:pt x="4368" y="706"/>
                  </a:cubicBezTo>
                  <a:cubicBezTo>
                    <a:pt x="4401" y="706"/>
                    <a:pt x="4146" y="606"/>
                    <a:pt x="4090" y="606"/>
                  </a:cubicBezTo>
                  <a:cubicBezTo>
                    <a:pt x="3901" y="512"/>
                    <a:pt x="3711" y="449"/>
                    <a:pt x="3491" y="354"/>
                  </a:cubicBezTo>
                  <a:cubicBezTo>
                    <a:pt x="2987" y="165"/>
                    <a:pt x="2451" y="39"/>
                    <a:pt x="1884" y="7"/>
                  </a:cubicBezTo>
                  <a:cubicBezTo>
                    <a:pt x="1827" y="3"/>
                    <a:pt x="1770" y="1"/>
                    <a:pt x="1715" y="1"/>
                  </a:cubicBezTo>
                  <a:close/>
                </a:path>
              </a:pathLst>
            </a:custGeom>
            <a:solidFill>
              <a:schemeClr val="dk2"/>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230" name="Google Shape;230;p16"/>
            <p:cNvSpPr/>
            <p:nvPr/>
          </p:nvSpPr>
          <p:spPr>
            <a:xfrm>
              <a:off x="4705938" y="3574925"/>
              <a:ext cx="85975" cy="115375"/>
            </a:xfrm>
            <a:custGeom>
              <a:avLst/>
              <a:gdLst/>
              <a:ahLst/>
              <a:cxnLst/>
              <a:rect l="l" t="t" r="r" b="b"/>
              <a:pathLst>
                <a:path w="3439" h="4615" extrusionOk="0">
                  <a:moveTo>
                    <a:pt x="1823" y="0"/>
                  </a:moveTo>
                  <a:cubicBezTo>
                    <a:pt x="1619" y="0"/>
                    <a:pt x="1408" y="119"/>
                    <a:pt x="1328" y="343"/>
                  </a:cubicBezTo>
                  <a:cubicBezTo>
                    <a:pt x="1139" y="910"/>
                    <a:pt x="981" y="1446"/>
                    <a:pt x="792" y="2013"/>
                  </a:cubicBezTo>
                  <a:cubicBezTo>
                    <a:pt x="635" y="2454"/>
                    <a:pt x="509" y="2864"/>
                    <a:pt x="351" y="3305"/>
                  </a:cubicBezTo>
                  <a:cubicBezTo>
                    <a:pt x="320" y="3431"/>
                    <a:pt x="257" y="3588"/>
                    <a:pt x="194" y="3746"/>
                  </a:cubicBezTo>
                  <a:cubicBezTo>
                    <a:pt x="194" y="3792"/>
                    <a:pt x="126" y="3941"/>
                    <a:pt x="140" y="3941"/>
                  </a:cubicBezTo>
                  <a:cubicBezTo>
                    <a:pt x="145" y="3941"/>
                    <a:pt x="161" y="3922"/>
                    <a:pt x="194" y="3872"/>
                  </a:cubicBezTo>
                  <a:lnTo>
                    <a:pt x="194" y="3872"/>
                  </a:lnTo>
                  <a:cubicBezTo>
                    <a:pt x="1" y="4258"/>
                    <a:pt x="333" y="4614"/>
                    <a:pt x="644" y="4614"/>
                  </a:cubicBezTo>
                  <a:cubicBezTo>
                    <a:pt x="791" y="4614"/>
                    <a:pt x="932" y="4536"/>
                    <a:pt x="1013" y="4344"/>
                  </a:cubicBezTo>
                  <a:cubicBezTo>
                    <a:pt x="1340" y="3671"/>
                    <a:pt x="1573" y="2945"/>
                    <a:pt x="1791" y="2210"/>
                  </a:cubicBezTo>
                  <a:lnTo>
                    <a:pt x="1791" y="2210"/>
                  </a:lnTo>
                  <a:cubicBezTo>
                    <a:pt x="1987" y="2883"/>
                    <a:pt x="2188" y="3551"/>
                    <a:pt x="2399" y="4218"/>
                  </a:cubicBezTo>
                  <a:cubicBezTo>
                    <a:pt x="2462" y="4457"/>
                    <a:pt x="2650" y="4560"/>
                    <a:pt x="2844" y="4560"/>
                  </a:cubicBezTo>
                  <a:cubicBezTo>
                    <a:pt x="3135" y="4560"/>
                    <a:pt x="3439" y="4326"/>
                    <a:pt x="3344" y="3966"/>
                  </a:cubicBezTo>
                  <a:cubicBezTo>
                    <a:pt x="2998" y="2737"/>
                    <a:pt x="2620" y="1540"/>
                    <a:pt x="2273" y="343"/>
                  </a:cubicBezTo>
                  <a:cubicBezTo>
                    <a:pt x="2211" y="111"/>
                    <a:pt x="2020" y="0"/>
                    <a:pt x="1823" y="0"/>
                  </a:cubicBezTo>
                  <a:close/>
                </a:path>
              </a:pathLst>
            </a:custGeom>
            <a:solidFill>
              <a:schemeClr val="dk2"/>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231" name="Google Shape;231;p16"/>
            <p:cNvSpPr/>
            <p:nvPr/>
          </p:nvSpPr>
          <p:spPr>
            <a:xfrm>
              <a:off x="4150163" y="3081300"/>
              <a:ext cx="530700" cy="417150"/>
            </a:xfrm>
            <a:custGeom>
              <a:avLst/>
              <a:gdLst/>
              <a:ahLst/>
              <a:cxnLst/>
              <a:rect l="l" t="t" r="r" b="b"/>
              <a:pathLst>
                <a:path w="21228" h="16686" extrusionOk="0">
                  <a:moveTo>
                    <a:pt x="4965" y="1"/>
                  </a:moveTo>
                  <a:cubicBezTo>
                    <a:pt x="2350" y="1"/>
                    <a:pt x="1" y="1742"/>
                    <a:pt x="214" y="5281"/>
                  </a:cubicBezTo>
                  <a:cubicBezTo>
                    <a:pt x="466" y="10353"/>
                    <a:pt x="17762" y="16686"/>
                    <a:pt x="17762" y="16686"/>
                  </a:cubicBezTo>
                  <a:lnTo>
                    <a:pt x="21228" y="8494"/>
                  </a:lnTo>
                  <a:cubicBezTo>
                    <a:pt x="21228" y="8494"/>
                    <a:pt x="9539" y="933"/>
                    <a:pt x="6420" y="177"/>
                  </a:cubicBezTo>
                  <a:cubicBezTo>
                    <a:pt x="5936" y="60"/>
                    <a:pt x="5446" y="1"/>
                    <a:pt x="4965" y="1"/>
                  </a:cubicBezTo>
                  <a:close/>
                </a:path>
              </a:pathLst>
            </a:custGeom>
            <a:solidFill>
              <a:schemeClr val="accent4"/>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232" name="Google Shape;232;p16"/>
            <p:cNvSpPr/>
            <p:nvPr/>
          </p:nvSpPr>
          <p:spPr>
            <a:xfrm>
              <a:off x="4457613" y="3154875"/>
              <a:ext cx="243725" cy="355875"/>
            </a:xfrm>
            <a:custGeom>
              <a:avLst/>
              <a:gdLst/>
              <a:ahLst/>
              <a:cxnLst/>
              <a:rect l="l" t="t" r="r" b="b"/>
              <a:pathLst>
                <a:path w="9749" h="14235" extrusionOk="0">
                  <a:moveTo>
                    <a:pt x="5430" y="13206"/>
                  </a:moveTo>
                  <a:cubicBezTo>
                    <a:pt x="5431" y="13206"/>
                    <a:pt x="5432" y="13206"/>
                    <a:pt x="5433" y="13207"/>
                  </a:cubicBezTo>
                  <a:cubicBezTo>
                    <a:pt x="5432" y="13207"/>
                    <a:pt x="5431" y="13206"/>
                    <a:pt x="5430" y="13206"/>
                  </a:cubicBezTo>
                  <a:close/>
                  <a:moveTo>
                    <a:pt x="720" y="1"/>
                  </a:moveTo>
                  <a:cubicBezTo>
                    <a:pt x="294" y="1"/>
                    <a:pt x="1" y="653"/>
                    <a:pt x="455" y="920"/>
                  </a:cubicBezTo>
                  <a:cubicBezTo>
                    <a:pt x="3162" y="2484"/>
                    <a:pt x="5869" y="4048"/>
                    <a:pt x="8576" y="5585"/>
                  </a:cubicBezTo>
                  <a:lnTo>
                    <a:pt x="8576" y="5585"/>
                  </a:lnTo>
                  <a:cubicBezTo>
                    <a:pt x="7696" y="7576"/>
                    <a:pt x="6814" y="9543"/>
                    <a:pt x="5905" y="11537"/>
                  </a:cubicBezTo>
                  <a:cubicBezTo>
                    <a:pt x="5685" y="12041"/>
                    <a:pt x="5464" y="12545"/>
                    <a:pt x="5244" y="13018"/>
                  </a:cubicBezTo>
                  <a:cubicBezTo>
                    <a:pt x="5229" y="13052"/>
                    <a:pt x="5217" y="13084"/>
                    <a:pt x="5205" y="13113"/>
                  </a:cubicBezTo>
                  <a:lnTo>
                    <a:pt x="5205" y="13113"/>
                  </a:lnTo>
                  <a:cubicBezTo>
                    <a:pt x="4143" y="12675"/>
                    <a:pt x="3057" y="12262"/>
                    <a:pt x="1999" y="11821"/>
                  </a:cubicBezTo>
                  <a:cubicBezTo>
                    <a:pt x="1937" y="11798"/>
                    <a:pt x="1879" y="11788"/>
                    <a:pt x="1825" y="11788"/>
                  </a:cubicBezTo>
                  <a:cubicBezTo>
                    <a:pt x="1357" y="11788"/>
                    <a:pt x="1210" y="12568"/>
                    <a:pt x="1747" y="12766"/>
                  </a:cubicBezTo>
                  <a:cubicBezTo>
                    <a:pt x="2944" y="13239"/>
                    <a:pt x="4141" y="13743"/>
                    <a:pt x="5338" y="14215"/>
                  </a:cubicBezTo>
                  <a:cubicBezTo>
                    <a:pt x="5378" y="14228"/>
                    <a:pt x="5421" y="14235"/>
                    <a:pt x="5466" y="14235"/>
                  </a:cubicBezTo>
                  <a:cubicBezTo>
                    <a:pt x="5637" y="14235"/>
                    <a:pt x="5830" y="14144"/>
                    <a:pt x="5905" y="13995"/>
                  </a:cubicBezTo>
                  <a:cubicBezTo>
                    <a:pt x="7134" y="11191"/>
                    <a:pt x="8394" y="8418"/>
                    <a:pt x="9623" y="5646"/>
                  </a:cubicBezTo>
                  <a:cubicBezTo>
                    <a:pt x="9749" y="5394"/>
                    <a:pt x="9717" y="5110"/>
                    <a:pt x="9465" y="4953"/>
                  </a:cubicBezTo>
                  <a:cubicBezTo>
                    <a:pt x="6630" y="3346"/>
                    <a:pt x="3794" y="1708"/>
                    <a:pt x="959" y="69"/>
                  </a:cubicBezTo>
                  <a:cubicBezTo>
                    <a:pt x="877" y="22"/>
                    <a:pt x="797" y="1"/>
                    <a:pt x="720" y="1"/>
                  </a:cubicBezTo>
                  <a:close/>
                </a:path>
              </a:pathLst>
            </a:custGeom>
            <a:solidFill>
              <a:schemeClr val="accent2"/>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233" name="Google Shape;233;p16"/>
            <p:cNvSpPr/>
            <p:nvPr/>
          </p:nvSpPr>
          <p:spPr>
            <a:xfrm>
              <a:off x="4488488" y="3234650"/>
              <a:ext cx="140550" cy="240075"/>
            </a:xfrm>
            <a:custGeom>
              <a:avLst/>
              <a:gdLst/>
              <a:ahLst/>
              <a:cxnLst/>
              <a:rect l="l" t="t" r="r" b="b"/>
              <a:pathLst>
                <a:path w="5622" h="9603" extrusionOk="0">
                  <a:moveTo>
                    <a:pt x="4952" y="1"/>
                  </a:moveTo>
                  <a:cubicBezTo>
                    <a:pt x="4806" y="1"/>
                    <a:pt x="4664" y="74"/>
                    <a:pt x="4576" y="249"/>
                  </a:cubicBezTo>
                  <a:cubicBezTo>
                    <a:pt x="3126" y="3116"/>
                    <a:pt x="1677" y="5983"/>
                    <a:pt x="196" y="8850"/>
                  </a:cubicBezTo>
                  <a:cubicBezTo>
                    <a:pt x="1" y="9242"/>
                    <a:pt x="345" y="9603"/>
                    <a:pt x="671" y="9603"/>
                  </a:cubicBezTo>
                  <a:cubicBezTo>
                    <a:pt x="817" y="9603"/>
                    <a:pt x="959" y="9530"/>
                    <a:pt x="1047" y="9354"/>
                  </a:cubicBezTo>
                  <a:cubicBezTo>
                    <a:pt x="2528" y="6487"/>
                    <a:pt x="3977" y="3621"/>
                    <a:pt x="5426" y="754"/>
                  </a:cubicBezTo>
                  <a:cubicBezTo>
                    <a:pt x="5622" y="362"/>
                    <a:pt x="5277" y="1"/>
                    <a:pt x="4952" y="1"/>
                  </a:cubicBezTo>
                  <a:close/>
                </a:path>
              </a:pathLst>
            </a:custGeom>
            <a:solidFill>
              <a:schemeClr val="accent2"/>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234" name="Google Shape;234;p16"/>
            <p:cNvSpPr/>
            <p:nvPr/>
          </p:nvSpPr>
          <p:spPr>
            <a:xfrm rot="1761896" flipH="1">
              <a:off x="3550006" y="2191251"/>
              <a:ext cx="232360" cy="292432"/>
            </a:xfrm>
            <a:custGeom>
              <a:avLst/>
              <a:gdLst/>
              <a:ahLst/>
              <a:cxnLst/>
              <a:rect l="l" t="t" r="r" b="b"/>
              <a:pathLst>
                <a:path w="9295" h="11698" extrusionOk="0">
                  <a:moveTo>
                    <a:pt x="3018" y="0"/>
                  </a:moveTo>
                  <a:cubicBezTo>
                    <a:pt x="2609" y="0"/>
                    <a:pt x="2175" y="224"/>
                    <a:pt x="1733" y="797"/>
                  </a:cubicBezTo>
                  <a:cubicBezTo>
                    <a:pt x="1544" y="1049"/>
                    <a:pt x="1135" y="1994"/>
                    <a:pt x="1891" y="2340"/>
                  </a:cubicBezTo>
                  <a:cubicBezTo>
                    <a:pt x="1999" y="2390"/>
                    <a:pt x="2096" y="2410"/>
                    <a:pt x="2184" y="2410"/>
                  </a:cubicBezTo>
                  <a:cubicBezTo>
                    <a:pt x="2534" y="2410"/>
                    <a:pt x="2752" y="2093"/>
                    <a:pt x="3092" y="2093"/>
                  </a:cubicBezTo>
                  <a:cubicBezTo>
                    <a:pt x="3261" y="2093"/>
                    <a:pt x="3459" y="2171"/>
                    <a:pt x="3718" y="2403"/>
                  </a:cubicBezTo>
                  <a:cubicBezTo>
                    <a:pt x="4565" y="3166"/>
                    <a:pt x="4122" y="4080"/>
                    <a:pt x="3476" y="4080"/>
                  </a:cubicBezTo>
                  <a:cubicBezTo>
                    <a:pt x="3402" y="4080"/>
                    <a:pt x="3324" y="4068"/>
                    <a:pt x="3246" y="4042"/>
                  </a:cubicBezTo>
                  <a:cubicBezTo>
                    <a:pt x="2614" y="3831"/>
                    <a:pt x="2070" y="2697"/>
                    <a:pt x="1467" y="2697"/>
                  </a:cubicBezTo>
                  <a:cubicBezTo>
                    <a:pt x="1349" y="2697"/>
                    <a:pt x="1228" y="2741"/>
                    <a:pt x="1103" y="2845"/>
                  </a:cubicBezTo>
                  <a:cubicBezTo>
                    <a:pt x="1" y="3790"/>
                    <a:pt x="946" y="5113"/>
                    <a:pt x="3214" y="5333"/>
                  </a:cubicBezTo>
                  <a:cubicBezTo>
                    <a:pt x="4600" y="5459"/>
                    <a:pt x="3813" y="8452"/>
                    <a:pt x="1072" y="9902"/>
                  </a:cubicBezTo>
                  <a:lnTo>
                    <a:pt x="2458" y="11697"/>
                  </a:lnTo>
                  <a:cubicBezTo>
                    <a:pt x="6207" y="8830"/>
                    <a:pt x="5766" y="5176"/>
                    <a:pt x="5766" y="5176"/>
                  </a:cubicBezTo>
                  <a:cubicBezTo>
                    <a:pt x="5766" y="5176"/>
                    <a:pt x="9295" y="3947"/>
                    <a:pt x="8854" y="2530"/>
                  </a:cubicBezTo>
                  <a:cubicBezTo>
                    <a:pt x="8772" y="2252"/>
                    <a:pt x="8620" y="2141"/>
                    <a:pt x="8431" y="2141"/>
                  </a:cubicBezTo>
                  <a:cubicBezTo>
                    <a:pt x="7673" y="2141"/>
                    <a:pt x="6302" y="3916"/>
                    <a:pt x="6302" y="3916"/>
                  </a:cubicBezTo>
                  <a:cubicBezTo>
                    <a:pt x="6302" y="3916"/>
                    <a:pt x="8286" y="1049"/>
                    <a:pt x="7152" y="482"/>
                  </a:cubicBezTo>
                  <a:cubicBezTo>
                    <a:pt x="7056" y="436"/>
                    <a:pt x="6966" y="416"/>
                    <a:pt x="6880" y="416"/>
                  </a:cubicBezTo>
                  <a:cubicBezTo>
                    <a:pt x="5952" y="416"/>
                    <a:pt x="5609" y="2845"/>
                    <a:pt x="5609" y="2845"/>
                  </a:cubicBezTo>
                  <a:cubicBezTo>
                    <a:pt x="5609" y="2845"/>
                    <a:pt x="4475" y="0"/>
                    <a:pt x="3018" y="0"/>
                  </a:cubicBezTo>
                  <a:close/>
                </a:path>
              </a:pathLst>
            </a:custGeom>
            <a:solidFill>
              <a:srgbClr val="F39E1A"/>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235" name="Google Shape;235;p16"/>
            <p:cNvSpPr/>
            <p:nvPr/>
          </p:nvSpPr>
          <p:spPr>
            <a:xfrm rot="1761896" flipH="1">
              <a:off x="3582885" y="2441893"/>
              <a:ext cx="412724" cy="163565"/>
            </a:xfrm>
            <a:custGeom>
              <a:avLst/>
              <a:gdLst/>
              <a:ahLst/>
              <a:cxnLst/>
              <a:rect l="l" t="t" r="r" b="b"/>
              <a:pathLst>
                <a:path w="16510" h="6543" extrusionOk="0">
                  <a:moveTo>
                    <a:pt x="13800" y="0"/>
                  </a:moveTo>
                  <a:cubicBezTo>
                    <a:pt x="13800" y="0"/>
                    <a:pt x="10986" y="3234"/>
                    <a:pt x="3567" y="3234"/>
                  </a:cubicBezTo>
                  <a:cubicBezTo>
                    <a:pt x="2604" y="3234"/>
                    <a:pt x="1564" y="3179"/>
                    <a:pt x="442" y="3056"/>
                  </a:cubicBezTo>
                  <a:lnTo>
                    <a:pt x="1" y="5514"/>
                  </a:lnTo>
                  <a:cubicBezTo>
                    <a:pt x="1" y="5514"/>
                    <a:pt x="2146" y="6542"/>
                    <a:pt x="6015" y="6542"/>
                  </a:cubicBezTo>
                  <a:cubicBezTo>
                    <a:pt x="7811" y="6542"/>
                    <a:pt x="9979" y="6321"/>
                    <a:pt x="12477" y="5671"/>
                  </a:cubicBezTo>
                  <a:cubicBezTo>
                    <a:pt x="12477" y="5671"/>
                    <a:pt x="14777" y="5104"/>
                    <a:pt x="16509" y="3844"/>
                  </a:cubicBezTo>
                  <a:lnTo>
                    <a:pt x="13800" y="0"/>
                  </a:lnTo>
                  <a:close/>
                </a:path>
              </a:pathLst>
            </a:custGeom>
            <a:solidFill>
              <a:schemeClr val="accent4"/>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236" name="Google Shape;236;p16"/>
            <p:cNvSpPr/>
            <p:nvPr/>
          </p:nvSpPr>
          <p:spPr>
            <a:xfrm>
              <a:off x="3692363" y="2588525"/>
              <a:ext cx="384600" cy="647325"/>
            </a:xfrm>
            <a:custGeom>
              <a:avLst/>
              <a:gdLst/>
              <a:ahLst/>
              <a:cxnLst/>
              <a:rect l="l" t="t" r="r" b="b"/>
              <a:pathLst>
                <a:path w="15384" h="25893" extrusionOk="0">
                  <a:moveTo>
                    <a:pt x="12996" y="1"/>
                  </a:moveTo>
                  <a:cubicBezTo>
                    <a:pt x="12877" y="1"/>
                    <a:pt x="12757" y="3"/>
                    <a:pt x="12634" y="8"/>
                  </a:cubicBezTo>
                  <a:cubicBezTo>
                    <a:pt x="11154" y="103"/>
                    <a:pt x="9578" y="575"/>
                    <a:pt x="6018" y="2686"/>
                  </a:cubicBezTo>
                  <a:cubicBezTo>
                    <a:pt x="2427" y="4766"/>
                    <a:pt x="663" y="11256"/>
                    <a:pt x="663" y="11256"/>
                  </a:cubicBezTo>
                  <a:cubicBezTo>
                    <a:pt x="284" y="12768"/>
                    <a:pt x="1" y="13272"/>
                    <a:pt x="1104" y="18502"/>
                  </a:cubicBezTo>
                  <a:cubicBezTo>
                    <a:pt x="2153" y="23510"/>
                    <a:pt x="8456" y="25892"/>
                    <a:pt x="10228" y="25892"/>
                  </a:cubicBezTo>
                  <a:cubicBezTo>
                    <a:pt x="10318" y="25892"/>
                    <a:pt x="10395" y="25886"/>
                    <a:pt x="10461" y="25874"/>
                  </a:cubicBezTo>
                  <a:cubicBezTo>
                    <a:pt x="11847" y="25590"/>
                    <a:pt x="10398" y="21652"/>
                    <a:pt x="8413" y="17840"/>
                  </a:cubicBezTo>
                  <a:cubicBezTo>
                    <a:pt x="6428" y="13997"/>
                    <a:pt x="8255" y="8924"/>
                    <a:pt x="9200" y="5963"/>
                  </a:cubicBezTo>
                  <a:cubicBezTo>
                    <a:pt x="10114" y="2970"/>
                    <a:pt x="14871" y="1836"/>
                    <a:pt x="15123" y="1048"/>
                  </a:cubicBezTo>
                  <a:cubicBezTo>
                    <a:pt x="15383" y="325"/>
                    <a:pt x="14317" y="1"/>
                    <a:pt x="12996" y="1"/>
                  </a:cubicBezTo>
                  <a:close/>
                </a:path>
              </a:pathLst>
            </a:custGeom>
            <a:solidFill>
              <a:schemeClr val="accent5"/>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237" name="Google Shape;237;p16"/>
            <p:cNvSpPr/>
            <p:nvPr/>
          </p:nvSpPr>
          <p:spPr>
            <a:xfrm>
              <a:off x="3666438" y="2574800"/>
              <a:ext cx="535150" cy="725200"/>
            </a:xfrm>
            <a:custGeom>
              <a:avLst/>
              <a:gdLst/>
              <a:ahLst/>
              <a:cxnLst/>
              <a:rect l="l" t="t" r="r" b="b"/>
              <a:pathLst>
                <a:path w="21406" h="29008" extrusionOk="0">
                  <a:moveTo>
                    <a:pt x="14760" y="0"/>
                  </a:moveTo>
                  <a:cubicBezTo>
                    <a:pt x="6105" y="0"/>
                    <a:pt x="1" y="8265"/>
                    <a:pt x="1132" y="16782"/>
                  </a:cubicBezTo>
                  <a:cubicBezTo>
                    <a:pt x="2048" y="23964"/>
                    <a:pt x="8144" y="29007"/>
                    <a:pt x="14781" y="29007"/>
                  </a:cubicBezTo>
                  <a:cubicBezTo>
                    <a:pt x="16820" y="29007"/>
                    <a:pt x="18911" y="28531"/>
                    <a:pt x="20918" y="27494"/>
                  </a:cubicBezTo>
                  <a:cubicBezTo>
                    <a:pt x="21405" y="27250"/>
                    <a:pt x="21100" y="26586"/>
                    <a:pt x="20645" y="26586"/>
                  </a:cubicBezTo>
                  <a:cubicBezTo>
                    <a:pt x="20571" y="26586"/>
                    <a:pt x="20493" y="26604"/>
                    <a:pt x="20413" y="26643"/>
                  </a:cubicBezTo>
                  <a:cubicBezTo>
                    <a:pt x="18525" y="27624"/>
                    <a:pt x="16599" y="28070"/>
                    <a:pt x="14737" y="28070"/>
                  </a:cubicBezTo>
                  <a:cubicBezTo>
                    <a:pt x="8461" y="28070"/>
                    <a:pt x="2921" y="23002"/>
                    <a:pt x="2046" y="16247"/>
                  </a:cubicBezTo>
                  <a:cubicBezTo>
                    <a:pt x="1007" y="8348"/>
                    <a:pt x="7020" y="1010"/>
                    <a:pt x="14837" y="1010"/>
                  </a:cubicBezTo>
                  <a:cubicBezTo>
                    <a:pt x="15314" y="1010"/>
                    <a:pt x="15797" y="1037"/>
                    <a:pt x="16286" y="1093"/>
                  </a:cubicBezTo>
                  <a:cubicBezTo>
                    <a:pt x="16305" y="1095"/>
                    <a:pt x="16324" y="1096"/>
                    <a:pt x="16342" y="1096"/>
                  </a:cubicBezTo>
                  <a:cubicBezTo>
                    <a:pt x="16916" y="1096"/>
                    <a:pt x="16897" y="146"/>
                    <a:pt x="16286" y="85"/>
                  </a:cubicBezTo>
                  <a:cubicBezTo>
                    <a:pt x="15770" y="28"/>
                    <a:pt x="15260" y="0"/>
                    <a:pt x="14760" y="0"/>
                  </a:cubicBezTo>
                  <a:close/>
                </a:path>
              </a:pathLst>
            </a:custGeom>
            <a:solidFill>
              <a:srgbClr val="F39E1A"/>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238" name="Google Shape;238;p16"/>
            <p:cNvSpPr/>
            <p:nvPr/>
          </p:nvSpPr>
          <p:spPr>
            <a:xfrm>
              <a:off x="3719938" y="2862350"/>
              <a:ext cx="176600" cy="333650"/>
            </a:xfrm>
            <a:custGeom>
              <a:avLst/>
              <a:gdLst/>
              <a:ahLst/>
              <a:cxnLst/>
              <a:rect l="l" t="t" r="r" b="b"/>
              <a:pathLst>
                <a:path w="7064" h="13346" extrusionOk="0">
                  <a:moveTo>
                    <a:pt x="1374" y="1"/>
                  </a:moveTo>
                  <a:cubicBezTo>
                    <a:pt x="1181" y="1"/>
                    <a:pt x="997" y="111"/>
                    <a:pt x="946" y="366"/>
                  </a:cubicBezTo>
                  <a:cubicBezTo>
                    <a:pt x="1" y="5406"/>
                    <a:pt x="1828" y="10384"/>
                    <a:pt x="6144" y="13251"/>
                  </a:cubicBezTo>
                  <a:cubicBezTo>
                    <a:pt x="6238" y="13317"/>
                    <a:pt x="6330" y="13346"/>
                    <a:pt x="6415" y="13346"/>
                  </a:cubicBezTo>
                  <a:cubicBezTo>
                    <a:pt x="6815" y="13346"/>
                    <a:pt x="7064" y="12712"/>
                    <a:pt x="6648" y="12401"/>
                  </a:cubicBezTo>
                  <a:cubicBezTo>
                    <a:pt x="2710" y="9786"/>
                    <a:pt x="1040" y="5186"/>
                    <a:pt x="1891" y="618"/>
                  </a:cubicBezTo>
                  <a:cubicBezTo>
                    <a:pt x="1966" y="242"/>
                    <a:pt x="1660" y="1"/>
                    <a:pt x="1374" y="1"/>
                  </a:cubicBezTo>
                  <a:close/>
                </a:path>
              </a:pathLst>
            </a:custGeom>
            <a:solidFill>
              <a:srgbClr val="FFFFFF"/>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239" name="Google Shape;239;p16"/>
            <p:cNvSpPr/>
            <p:nvPr/>
          </p:nvSpPr>
          <p:spPr>
            <a:xfrm>
              <a:off x="3755388" y="2779750"/>
              <a:ext cx="47450" cy="61375"/>
            </a:xfrm>
            <a:custGeom>
              <a:avLst/>
              <a:gdLst/>
              <a:ahLst/>
              <a:cxnLst/>
              <a:rect l="l" t="t" r="r" b="b"/>
              <a:pathLst>
                <a:path w="1898" h="2455" extrusionOk="0">
                  <a:moveTo>
                    <a:pt x="1226" y="1"/>
                  </a:moveTo>
                  <a:cubicBezTo>
                    <a:pt x="1080" y="1"/>
                    <a:pt x="939" y="70"/>
                    <a:pt x="851" y="236"/>
                  </a:cubicBezTo>
                  <a:cubicBezTo>
                    <a:pt x="536" y="740"/>
                    <a:pt x="315" y="1275"/>
                    <a:pt x="95" y="1842"/>
                  </a:cubicBezTo>
                  <a:cubicBezTo>
                    <a:pt x="0" y="2094"/>
                    <a:pt x="189" y="2378"/>
                    <a:pt x="441" y="2441"/>
                  </a:cubicBezTo>
                  <a:cubicBezTo>
                    <a:pt x="484" y="2450"/>
                    <a:pt x="525" y="2455"/>
                    <a:pt x="564" y="2455"/>
                  </a:cubicBezTo>
                  <a:cubicBezTo>
                    <a:pt x="788" y="2455"/>
                    <a:pt x="960" y="2309"/>
                    <a:pt x="1040" y="2094"/>
                  </a:cubicBezTo>
                  <a:cubicBezTo>
                    <a:pt x="1229" y="1622"/>
                    <a:pt x="1450" y="1181"/>
                    <a:pt x="1702" y="740"/>
                  </a:cubicBezTo>
                  <a:cubicBezTo>
                    <a:pt x="1898" y="348"/>
                    <a:pt x="1552" y="1"/>
                    <a:pt x="1226" y="1"/>
                  </a:cubicBezTo>
                  <a:close/>
                </a:path>
              </a:pathLst>
            </a:custGeom>
            <a:solidFill>
              <a:srgbClr val="FFFFFF"/>
            </a:solidFill>
            <a:ln>
              <a:noFill/>
            </a:ln>
          </p:spPr>
          <p:txBody>
            <a:bodyPr spcFirstLastPara="1" wrap="square" lIns="121900" tIns="121900" rIns="121900" bIns="121900"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grpSp>
      <p:sp>
        <p:nvSpPr>
          <p:cNvPr id="241" name="Google Shape;241;p16"/>
          <p:cNvSpPr txBox="1">
            <a:spLocks noGrp="1"/>
          </p:cNvSpPr>
          <p:nvPr>
            <p:ph type="subTitle" idx="4294967295"/>
          </p:nvPr>
        </p:nvSpPr>
        <p:spPr>
          <a:xfrm flipH="1">
            <a:off x="604033" y="2078267"/>
            <a:ext cx="3466400" cy="357600"/>
          </a:xfrm>
          <a:prstGeom prst="rect">
            <a:avLst/>
          </a:prstGeom>
        </p:spPr>
        <p:txBody>
          <a:bodyPr spcFirstLastPara="1" vert="horz" wrap="square" lIns="0" tIns="0" rIns="0" bIns="0" rtlCol="0" anchor="t" anchorCtr="0">
            <a:noAutofit/>
          </a:bodyPr>
          <a:lstStyle/>
          <a:p>
            <a:pPr marL="0" indent="0" algn="ctr">
              <a:buNone/>
            </a:pPr>
            <a:r>
              <a:rPr lang="tr-TR" dirty="0">
                <a:latin typeface="Tahoma" panose="020B0604030504040204" pitchFamily="34" charset="0"/>
                <a:ea typeface="Tahoma" panose="020B0604030504040204" pitchFamily="34" charset="0"/>
                <a:cs typeface="Tahoma" panose="020B0604030504040204" pitchFamily="34" charset="0"/>
              </a:rPr>
              <a:t>Davranışçı yaklaşımın dil edinim süreçlerini en çok eleştiren kişi Chomsky’dir.</a:t>
            </a:r>
          </a:p>
          <a:p>
            <a:pPr marL="0" indent="0">
              <a:buNone/>
            </a:pPr>
            <a:endParaRPr lang="tr-TR" dirty="0">
              <a:latin typeface="Tahoma" panose="020B0604030504040204" pitchFamily="34" charset="0"/>
              <a:ea typeface="Tahoma" panose="020B0604030504040204" pitchFamily="34" charset="0"/>
              <a:cs typeface="Tahoma" panose="020B0604030504040204" pitchFamily="34" charset="0"/>
            </a:endParaRPr>
          </a:p>
        </p:txBody>
      </p:sp>
      <p:sp>
        <p:nvSpPr>
          <p:cNvPr id="243" name="Google Shape;243;p16"/>
          <p:cNvSpPr txBox="1">
            <a:spLocks noGrp="1"/>
          </p:cNvSpPr>
          <p:nvPr>
            <p:ph type="subTitle" idx="4294967295"/>
          </p:nvPr>
        </p:nvSpPr>
        <p:spPr>
          <a:xfrm flipH="1">
            <a:off x="310584" y="5005900"/>
            <a:ext cx="3466400" cy="357600"/>
          </a:xfrm>
          <a:prstGeom prst="rect">
            <a:avLst/>
          </a:prstGeom>
        </p:spPr>
        <p:txBody>
          <a:bodyPr spcFirstLastPara="1" vert="horz" wrap="square" lIns="0" tIns="0" rIns="0" bIns="0" rtlCol="0" anchor="t" anchorCtr="0">
            <a:noAutofit/>
          </a:bodyPr>
          <a:lstStyle/>
          <a:p>
            <a:pPr marL="0" indent="0" algn="ctr">
              <a:spcBef>
                <a:spcPts val="0"/>
              </a:spcBef>
              <a:spcAft>
                <a:spcPts val="2133"/>
              </a:spcAft>
              <a:buNone/>
            </a:pPr>
            <a:r>
              <a:rPr lang="en" dirty="0" err="1">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Medium"/>
              </a:rPr>
              <a:t>Yetişkinin</a:t>
            </a:r>
            <a:r>
              <a:rPr lang="en" dirty="0">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Medium"/>
              </a:rPr>
              <a:t>kullandığı</a:t>
            </a:r>
            <a:r>
              <a:rPr lang="en" dirty="0">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Medium"/>
              </a:rPr>
              <a:t>sözcüklerle</a:t>
            </a:r>
            <a:r>
              <a:rPr lang="en" dirty="0">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Medium"/>
              </a:rPr>
              <a:t>çocuğun</a:t>
            </a:r>
            <a:r>
              <a:rPr lang="en" dirty="0">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Medium"/>
              </a:rPr>
              <a:t>kullandıkları</a:t>
            </a:r>
            <a:r>
              <a:rPr lang="en" dirty="0">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Medium"/>
              </a:rPr>
              <a:t>aynı</a:t>
            </a:r>
            <a:r>
              <a:rPr lang="en" dirty="0">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Medium"/>
              </a:rPr>
              <a:t>değildir</a:t>
            </a:r>
            <a:r>
              <a:rPr lang="en" dirty="0">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endParaRPr dirty="0">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Medium"/>
            </a:endParaRPr>
          </a:p>
        </p:txBody>
      </p:sp>
      <p:sp>
        <p:nvSpPr>
          <p:cNvPr id="245" name="Google Shape;245;p16"/>
          <p:cNvSpPr txBox="1">
            <a:spLocks noGrp="1"/>
          </p:cNvSpPr>
          <p:nvPr>
            <p:ph type="subTitle" idx="4294967295"/>
          </p:nvPr>
        </p:nvSpPr>
        <p:spPr>
          <a:xfrm flipH="1">
            <a:off x="263751" y="3627816"/>
            <a:ext cx="3466400" cy="357600"/>
          </a:xfrm>
          <a:prstGeom prst="rect">
            <a:avLst/>
          </a:prstGeom>
        </p:spPr>
        <p:txBody>
          <a:bodyPr spcFirstLastPara="1" vert="horz" wrap="square" lIns="0" tIns="0" rIns="0" bIns="0" rtlCol="0" anchor="t" anchorCtr="0">
            <a:noAutofit/>
          </a:bodyPr>
          <a:lstStyle/>
          <a:p>
            <a:pPr marL="0" indent="0" algn="ctr">
              <a:spcBef>
                <a:spcPts val="0"/>
              </a:spcBef>
              <a:spcAft>
                <a:spcPts val="2133"/>
              </a:spcAft>
              <a:buNone/>
            </a:pPr>
            <a:r>
              <a:rPr lang="en" dirty="0" err="1">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Dil</a:t>
            </a:r>
            <a:r>
              <a:rPr lang="en" dirty="0">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taklit</a:t>
            </a:r>
            <a:r>
              <a:rPr lang="en" dirty="0">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yoluyla</a:t>
            </a:r>
            <a:r>
              <a:rPr lang="en" dirty="0">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öğrenilemeyecek</a:t>
            </a:r>
            <a:r>
              <a:rPr lang="en" dirty="0">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kadar</a:t>
            </a:r>
            <a:r>
              <a:rPr lang="en" dirty="0">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kuralları</a:t>
            </a:r>
            <a:r>
              <a:rPr lang="en" dirty="0">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olan</a:t>
            </a:r>
            <a:r>
              <a:rPr lang="en" dirty="0">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bir</a:t>
            </a:r>
            <a:r>
              <a:rPr lang="en" dirty="0">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yapıdır</a:t>
            </a:r>
            <a:r>
              <a:rPr lang="en" dirty="0">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endParaRPr dirty="0">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endParaRPr>
          </a:p>
        </p:txBody>
      </p:sp>
      <p:sp>
        <p:nvSpPr>
          <p:cNvPr id="247" name="Google Shape;247;p16"/>
          <p:cNvSpPr txBox="1">
            <a:spLocks noGrp="1"/>
          </p:cNvSpPr>
          <p:nvPr>
            <p:ph type="subTitle" idx="4294967295"/>
          </p:nvPr>
        </p:nvSpPr>
        <p:spPr>
          <a:xfrm>
            <a:off x="8122033" y="2146522"/>
            <a:ext cx="3465600" cy="357600"/>
          </a:xfrm>
          <a:prstGeom prst="rect">
            <a:avLst/>
          </a:prstGeom>
        </p:spPr>
        <p:txBody>
          <a:bodyPr spcFirstLastPara="1" vert="horz" wrap="square" lIns="0" tIns="0" rIns="0" bIns="0" rtlCol="0" anchor="t" anchorCtr="0">
            <a:noAutofit/>
          </a:bodyPr>
          <a:lstStyle/>
          <a:p>
            <a:pPr marL="0" indent="0" algn="ctr">
              <a:spcBef>
                <a:spcPts val="0"/>
              </a:spcBef>
              <a:spcAft>
                <a:spcPts val="2133"/>
              </a:spcAft>
              <a:buNone/>
            </a:pPr>
            <a:r>
              <a:rPr lang="en" dirty="0">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Sommerville (2006), </a:t>
            </a:r>
            <a:r>
              <a:rPr lang="en" dirty="0" err="1">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çocuklar</a:t>
            </a:r>
            <a:r>
              <a:rPr lang="en" dirty="0">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dil</a:t>
            </a:r>
            <a:r>
              <a:rPr lang="en" dirty="0">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ediniminde</a:t>
            </a:r>
            <a:r>
              <a:rPr lang="en" dirty="0">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ebeveynlerini</a:t>
            </a:r>
            <a:r>
              <a:rPr lang="en" dirty="0">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çok</a:t>
            </a:r>
            <a:r>
              <a:rPr lang="en" dirty="0">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 nadir </a:t>
            </a:r>
            <a:r>
              <a:rPr lang="en" dirty="0" err="1">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taklit</a:t>
            </a:r>
            <a:r>
              <a:rPr lang="en" dirty="0">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ederler</a:t>
            </a:r>
            <a:r>
              <a:rPr lang="en" dirty="0">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endParaRPr dirty="0">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endParaRPr>
          </a:p>
        </p:txBody>
      </p:sp>
      <p:sp>
        <p:nvSpPr>
          <p:cNvPr id="249" name="Google Shape;249;p16"/>
          <p:cNvSpPr txBox="1">
            <a:spLocks noGrp="1"/>
          </p:cNvSpPr>
          <p:nvPr>
            <p:ph type="subTitle" idx="4294967295"/>
          </p:nvPr>
        </p:nvSpPr>
        <p:spPr>
          <a:xfrm>
            <a:off x="6911488" y="5512549"/>
            <a:ext cx="5148516" cy="357600"/>
          </a:xfrm>
          <a:prstGeom prst="rect">
            <a:avLst/>
          </a:prstGeom>
        </p:spPr>
        <p:txBody>
          <a:bodyPr spcFirstLastPara="1" vert="horz" wrap="square" lIns="0" tIns="0" rIns="0" bIns="0" rtlCol="0" anchor="t" anchorCtr="0">
            <a:noAutofit/>
          </a:bodyPr>
          <a:lstStyle/>
          <a:p>
            <a:pPr marL="0" indent="0" algn="ctr">
              <a:spcBef>
                <a:spcPts val="0"/>
              </a:spcBef>
              <a:spcAft>
                <a:spcPts val="2133"/>
              </a:spcAft>
              <a:buNone/>
            </a:pPr>
            <a:r>
              <a:rPr lang="en" dirty="0" err="1">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Çocuklar</a:t>
            </a:r>
            <a:r>
              <a:rPr lang="en" dirty="0">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ebeveynlerinden</a:t>
            </a:r>
            <a:r>
              <a:rPr lang="en" dirty="0">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yarım</a:t>
            </a:r>
            <a:r>
              <a:rPr lang="en" dirty="0">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kalmış</a:t>
            </a:r>
            <a:r>
              <a:rPr lang="en" dirty="0">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ya</a:t>
            </a:r>
            <a:r>
              <a:rPr lang="en" dirty="0">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 da </a:t>
            </a:r>
            <a:r>
              <a:rPr lang="en" dirty="0" err="1">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hatalı</a:t>
            </a:r>
            <a:r>
              <a:rPr lang="en" dirty="0">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ya</a:t>
            </a:r>
            <a:r>
              <a:rPr lang="en" dirty="0">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 da </a:t>
            </a:r>
            <a:r>
              <a:rPr lang="en" dirty="0" err="1">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sınırlı</a:t>
            </a:r>
            <a:r>
              <a:rPr lang="en" dirty="0">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sayıda</a:t>
            </a:r>
            <a:r>
              <a:rPr lang="en" dirty="0">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tümce</a:t>
            </a:r>
            <a:r>
              <a:rPr lang="en" dirty="0">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duymalarına</a:t>
            </a:r>
            <a:r>
              <a:rPr lang="en" dirty="0">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 ra</a:t>
            </a:r>
            <a:r>
              <a:rPr lang="tr-TR" dirty="0">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g</a:t>
            </a:r>
            <a:r>
              <a:rPr lang="en" dirty="0">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men </a:t>
            </a:r>
            <a:r>
              <a:rPr lang="en" dirty="0" err="1">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ancak</a:t>
            </a:r>
            <a:r>
              <a:rPr lang="en" dirty="0">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 ana </a:t>
            </a:r>
            <a:r>
              <a:rPr lang="en" dirty="0" err="1">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dilinin</a:t>
            </a:r>
            <a:r>
              <a:rPr lang="en" dirty="0">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kurallarına</a:t>
            </a:r>
            <a:r>
              <a:rPr lang="en" dirty="0">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uygun</a:t>
            </a:r>
            <a:r>
              <a:rPr lang="en" dirty="0">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daha</a:t>
            </a:r>
            <a:r>
              <a:rPr lang="en" dirty="0">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önce</a:t>
            </a:r>
            <a:r>
              <a:rPr lang="en" dirty="0">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duymadıkları</a:t>
            </a:r>
            <a:r>
              <a:rPr lang="en" dirty="0">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tümceleri</a:t>
            </a:r>
            <a:r>
              <a:rPr lang="en" dirty="0">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üretebilmektedirler</a:t>
            </a:r>
            <a:r>
              <a:rPr lang="en" dirty="0">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endParaRPr dirty="0">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endParaRPr>
          </a:p>
        </p:txBody>
      </p:sp>
      <p:sp>
        <p:nvSpPr>
          <p:cNvPr id="251" name="Google Shape;251;p16"/>
          <p:cNvSpPr txBox="1">
            <a:spLocks noGrp="1"/>
          </p:cNvSpPr>
          <p:nvPr>
            <p:ph type="subTitle" idx="4294967295"/>
          </p:nvPr>
        </p:nvSpPr>
        <p:spPr>
          <a:xfrm>
            <a:off x="8122033" y="3460075"/>
            <a:ext cx="3572932" cy="357600"/>
          </a:xfrm>
          <a:prstGeom prst="rect">
            <a:avLst/>
          </a:prstGeom>
        </p:spPr>
        <p:txBody>
          <a:bodyPr spcFirstLastPara="1" vert="horz" wrap="square" lIns="0" tIns="0" rIns="0" bIns="0" rtlCol="0" anchor="t" anchorCtr="0">
            <a:noAutofit/>
          </a:bodyPr>
          <a:lstStyle/>
          <a:p>
            <a:pPr marL="0" indent="0" algn="ctr">
              <a:spcBef>
                <a:spcPts val="0"/>
              </a:spcBef>
              <a:spcAft>
                <a:spcPts val="2133"/>
              </a:spcAft>
              <a:buNone/>
            </a:pPr>
            <a:r>
              <a:rPr lang="en" dirty="0" err="1">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Medium"/>
              </a:rPr>
              <a:t>Çocukların</a:t>
            </a:r>
            <a:r>
              <a:rPr lang="en" dirty="0">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Medium"/>
              </a:rPr>
              <a:t>yaptıkları</a:t>
            </a:r>
            <a:r>
              <a:rPr lang="en" dirty="0">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Medium"/>
              </a:rPr>
              <a:t>hatalarla</a:t>
            </a:r>
            <a:r>
              <a:rPr lang="en" dirty="0">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Medium"/>
              </a:rPr>
              <a:t>yetişkinleri</a:t>
            </a:r>
            <a:r>
              <a:rPr lang="en" dirty="0">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Medium"/>
              </a:rPr>
              <a:t>yaptıkları</a:t>
            </a:r>
            <a:r>
              <a:rPr lang="en" dirty="0">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Medium"/>
              </a:rPr>
              <a:t>hatalar</a:t>
            </a:r>
            <a:r>
              <a:rPr lang="en" dirty="0">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Medium"/>
              </a:rPr>
              <a:t>aynı</a:t>
            </a:r>
            <a:r>
              <a:rPr lang="en" dirty="0">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Medium"/>
              </a:rPr>
              <a:t>değil</a:t>
            </a:r>
            <a:r>
              <a:rPr lang="en" dirty="0">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Medium"/>
              </a:rPr>
              <a:t>Çocuklar</a:t>
            </a:r>
            <a:r>
              <a:rPr lang="en" dirty="0">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Medium"/>
              </a:rPr>
              <a:t>daha</a:t>
            </a:r>
            <a:r>
              <a:rPr lang="en" dirty="0">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Medium"/>
              </a:rPr>
              <a:t>önce</a:t>
            </a:r>
            <a:r>
              <a:rPr lang="en" dirty="0">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Medium"/>
              </a:rPr>
              <a:t>hiç</a:t>
            </a:r>
            <a:r>
              <a:rPr lang="en" dirty="0">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Medium"/>
              </a:rPr>
              <a:t>duyulmamış</a:t>
            </a:r>
            <a:r>
              <a:rPr lang="en" dirty="0">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Medium"/>
              </a:rPr>
              <a:t>karşılaşılmamış</a:t>
            </a:r>
            <a:r>
              <a:rPr lang="en" dirty="0">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Medium"/>
              </a:rPr>
              <a:t>hatalar</a:t>
            </a:r>
            <a:r>
              <a:rPr lang="en" dirty="0">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dirty="0" err="1">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Medium"/>
              </a:rPr>
              <a:t>yapmaktadır</a:t>
            </a:r>
            <a:r>
              <a:rPr lang="en" dirty="0">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endParaRPr dirty="0">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p26"/>
          <p:cNvSpPr/>
          <p:nvPr/>
        </p:nvSpPr>
        <p:spPr>
          <a:xfrm>
            <a:off x="2744565" y="2903287"/>
            <a:ext cx="289200" cy="289200"/>
          </a:xfrm>
          <a:prstGeom prst="ellipse">
            <a:avLst/>
          </a:prstGeom>
          <a:solidFill>
            <a:schemeClr val="lt1"/>
          </a:solidFill>
          <a:ln>
            <a:noFill/>
          </a:ln>
        </p:spPr>
        <p:txBody>
          <a:bodyPr spcFirstLastPara="1" wrap="square" lIns="121900" tIns="121900" rIns="121900" bIns="121900" anchor="ctr" anchorCtr="0">
            <a:noAutofit/>
          </a:bodyPr>
          <a:lstStyle/>
          <a:p>
            <a:endParaRPr sz="3200" noProof="1">
              <a:latin typeface="Tahoma" panose="020B0604030504040204" pitchFamily="34" charset="0"/>
              <a:ea typeface="Tahoma" panose="020B0604030504040204" pitchFamily="34" charset="0"/>
              <a:cs typeface="Tahoma" panose="020B0604030504040204" pitchFamily="34" charset="0"/>
            </a:endParaRPr>
          </a:p>
        </p:txBody>
      </p:sp>
      <p:sp>
        <p:nvSpPr>
          <p:cNvPr id="893" name="Google Shape;893;p26"/>
          <p:cNvSpPr txBox="1">
            <a:spLocks noGrp="1"/>
          </p:cNvSpPr>
          <p:nvPr>
            <p:ph type="title"/>
          </p:nvPr>
        </p:nvSpPr>
        <p:spPr>
          <a:xfrm>
            <a:off x="1661612" y="897182"/>
            <a:ext cx="8772400" cy="641600"/>
          </a:xfrm>
          <a:prstGeom prst="rect">
            <a:avLst/>
          </a:prstGeom>
        </p:spPr>
        <p:txBody>
          <a:bodyPr spcFirstLastPara="1" vert="horz" wrap="square" lIns="121900" tIns="121900" rIns="121900" bIns="121900" rtlCol="0" anchor="ctr" anchorCtr="0">
            <a:noAutofit/>
          </a:bodyPr>
          <a:lstStyle/>
          <a:p>
            <a:pPr algn="ctr">
              <a:spcBef>
                <a:spcPts val="0"/>
              </a:spcBef>
            </a:pPr>
            <a:r>
              <a:rPr lang="tr-TR" sz="4000" b="1" dirty="0">
                <a:latin typeface="Tahoma" panose="020B0604030504040204" pitchFamily="34" charset="0"/>
                <a:ea typeface="Tahoma" panose="020B0604030504040204" pitchFamily="34" charset="0"/>
                <a:cs typeface="Tahoma" panose="020B0604030504040204" pitchFamily="34" charset="0"/>
              </a:rPr>
              <a:t>Dil edinim kuramları</a:t>
            </a:r>
            <a:endParaRPr sz="4000" dirty="0"/>
          </a:p>
        </p:txBody>
      </p:sp>
      <p:grpSp>
        <p:nvGrpSpPr>
          <p:cNvPr id="894" name="Google Shape;894;p26"/>
          <p:cNvGrpSpPr/>
          <p:nvPr/>
        </p:nvGrpSpPr>
        <p:grpSpPr>
          <a:xfrm>
            <a:off x="4841153" y="1914067"/>
            <a:ext cx="1141047" cy="1141047"/>
            <a:chOff x="3557595" y="1321883"/>
            <a:chExt cx="1003500" cy="1003500"/>
          </a:xfrm>
        </p:grpSpPr>
        <p:sp>
          <p:nvSpPr>
            <p:cNvPr id="895" name="Google Shape;895;p26"/>
            <p:cNvSpPr/>
            <p:nvPr/>
          </p:nvSpPr>
          <p:spPr>
            <a:xfrm>
              <a:off x="3647925" y="1412204"/>
              <a:ext cx="822900" cy="822900"/>
            </a:xfrm>
            <a:prstGeom prst="ellipse">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3200" noProof="1">
                <a:latin typeface="Tahoma" panose="020B0604030504040204" pitchFamily="34" charset="0"/>
                <a:ea typeface="Tahoma" panose="020B0604030504040204" pitchFamily="34" charset="0"/>
                <a:cs typeface="Tahoma" panose="020B0604030504040204" pitchFamily="34" charset="0"/>
              </a:endParaRPr>
            </a:p>
          </p:txBody>
        </p:sp>
        <p:sp>
          <p:nvSpPr>
            <p:cNvPr id="896" name="Google Shape;896;p26"/>
            <p:cNvSpPr/>
            <p:nvPr/>
          </p:nvSpPr>
          <p:spPr>
            <a:xfrm>
              <a:off x="3557595" y="1321883"/>
              <a:ext cx="1003500" cy="1003500"/>
            </a:xfrm>
            <a:prstGeom prst="pie">
              <a:avLst>
                <a:gd name="adj1" fmla="val 0"/>
                <a:gd name="adj2" fmla="val 16200000"/>
              </a:avLst>
            </a:prstGeom>
            <a:solidFill>
              <a:schemeClr val="accent1"/>
            </a:solidFill>
            <a:ln>
              <a:noFill/>
            </a:ln>
          </p:spPr>
          <p:txBody>
            <a:bodyPr spcFirstLastPara="1" wrap="square" lIns="121900" tIns="121900" rIns="121900" bIns="121900" anchor="ctr" anchorCtr="0">
              <a:noAutofit/>
            </a:bodyPr>
            <a:lstStyle/>
            <a:p>
              <a:endParaRPr sz="3200" noProof="1">
                <a:latin typeface="Tahoma" panose="020B0604030504040204" pitchFamily="34" charset="0"/>
                <a:ea typeface="Tahoma" panose="020B0604030504040204" pitchFamily="34" charset="0"/>
                <a:cs typeface="Tahoma" panose="020B0604030504040204" pitchFamily="34" charset="0"/>
              </a:endParaRPr>
            </a:p>
          </p:txBody>
        </p:sp>
      </p:grpSp>
      <p:grpSp>
        <p:nvGrpSpPr>
          <p:cNvPr id="897" name="Google Shape;897;p26"/>
          <p:cNvGrpSpPr/>
          <p:nvPr/>
        </p:nvGrpSpPr>
        <p:grpSpPr>
          <a:xfrm>
            <a:off x="4841153" y="3461941"/>
            <a:ext cx="1141047" cy="1141047"/>
            <a:chOff x="3557595" y="2529674"/>
            <a:chExt cx="1003500" cy="1003500"/>
          </a:xfrm>
        </p:grpSpPr>
        <p:sp>
          <p:nvSpPr>
            <p:cNvPr id="898" name="Google Shape;898;p26"/>
            <p:cNvSpPr/>
            <p:nvPr/>
          </p:nvSpPr>
          <p:spPr>
            <a:xfrm>
              <a:off x="3647420" y="2620003"/>
              <a:ext cx="822900" cy="822900"/>
            </a:xfrm>
            <a:prstGeom prst="ellipse">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3200" noProof="1">
                <a:latin typeface="Tahoma" panose="020B0604030504040204" pitchFamily="34" charset="0"/>
                <a:ea typeface="Tahoma" panose="020B0604030504040204" pitchFamily="34" charset="0"/>
                <a:cs typeface="Tahoma" panose="020B0604030504040204" pitchFamily="34" charset="0"/>
              </a:endParaRPr>
            </a:p>
          </p:txBody>
        </p:sp>
        <p:sp>
          <p:nvSpPr>
            <p:cNvPr id="899" name="Google Shape;899;p26"/>
            <p:cNvSpPr/>
            <p:nvPr/>
          </p:nvSpPr>
          <p:spPr>
            <a:xfrm>
              <a:off x="3557595" y="2529674"/>
              <a:ext cx="1003500" cy="1003500"/>
            </a:xfrm>
            <a:prstGeom prst="pie">
              <a:avLst>
                <a:gd name="adj1" fmla="val 2426364"/>
                <a:gd name="adj2" fmla="val 16200000"/>
              </a:avLst>
            </a:prstGeom>
            <a:solidFill>
              <a:schemeClr val="accent2"/>
            </a:solidFill>
            <a:ln>
              <a:noFill/>
            </a:ln>
          </p:spPr>
          <p:txBody>
            <a:bodyPr spcFirstLastPara="1" wrap="square" lIns="121900" tIns="121900" rIns="121900" bIns="121900" anchor="ctr" anchorCtr="0">
              <a:noAutofit/>
            </a:bodyPr>
            <a:lstStyle/>
            <a:p>
              <a:endParaRPr sz="3200" noProof="1">
                <a:latin typeface="Tahoma" panose="020B0604030504040204" pitchFamily="34" charset="0"/>
                <a:ea typeface="Tahoma" panose="020B0604030504040204" pitchFamily="34" charset="0"/>
                <a:cs typeface="Tahoma" panose="020B0604030504040204" pitchFamily="34" charset="0"/>
              </a:endParaRPr>
            </a:p>
          </p:txBody>
        </p:sp>
      </p:grpSp>
      <p:grpSp>
        <p:nvGrpSpPr>
          <p:cNvPr id="900" name="Google Shape;900;p26"/>
          <p:cNvGrpSpPr/>
          <p:nvPr/>
        </p:nvGrpSpPr>
        <p:grpSpPr>
          <a:xfrm>
            <a:off x="4831351" y="5009813"/>
            <a:ext cx="1141047" cy="1141047"/>
            <a:chOff x="3548975" y="3725710"/>
            <a:chExt cx="1003500" cy="1003500"/>
          </a:xfrm>
        </p:grpSpPr>
        <p:sp>
          <p:nvSpPr>
            <p:cNvPr id="901" name="Google Shape;901;p26"/>
            <p:cNvSpPr/>
            <p:nvPr/>
          </p:nvSpPr>
          <p:spPr>
            <a:xfrm>
              <a:off x="3638296" y="3816039"/>
              <a:ext cx="822900" cy="822900"/>
            </a:xfrm>
            <a:prstGeom prst="ellipse">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3200" noProof="1">
                <a:latin typeface="Tahoma" panose="020B0604030504040204" pitchFamily="34" charset="0"/>
                <a:ea typeface="Tahoma" panose="020B0604030504040204" pitchFamily="34" charset="0"/>
                <a:cs typeface="Tahoma" panose="020B0604030504040204" pitchFamily="34" charset="0"/>
              </a:endParaRPr>
            </a:p>
          </p:txBody>
        </p:sp>
        <p:sp>
          <p:nvSpPr>
            <p:cNvPr id="902" name="Google Shape;902;p26"/>
            <p:cNvSpPr/>
            <p:nvPr/>
          </p:nvSpPr>
          <p:spPr>
            <a:xfrm>
              <a:off x="3548975" y="3725710"/>
              <a:ext cx="1003500" cy="1003500"/>
            </a:xfrm>
            <a:prstGeom prst="pie">
              <a:avLst>
                <a:gd name="adj1" fmla="val 19135691"/>
                <a:gd name="adj2" fmla="val 16200000"/>
              </a:avLst>
            </a:prstGeom>
            <a:solidFill>
              <a:schemeClr val="accent3"/>
            </a:solidFill>
            <a:ln>
              <a:noFill/>
            </a:ln>
          </p:spPr>
          <p:txBody>
            <a:bodyPr spcFirstLastPara="1" wrap="square" lIns="121900" tIns="121900" rIns="121900" bIns="121900" anchor="ctr" anchorCtr="0">
              <a:noAutofit/>
            </a:bodyPr>
            <a:lstStyle/>
            <a:p>
              <a:endParaRPr sz="3200" noProof="1">
                <a:latin typeface="Tahoma" panose="020B0604030504040204" pitchFamily="34" charset="0"/>
                <a:ea typeface="Tahoma" panose="020B0604030504040204" pitchFamily="34" charset="0"/>
                <a:cs typeface="Tahoma" panose="020B0604030504040204" pitchFamily="34" charset="0"/>
              </a:endParaRPr>
            </a:p>
          </p:txBody>
        </p:sp>
      </p:grpSp>
      <p:sp>
        <p:nvSpPr>
          <p:cNvPr id="903" name="Google Shape;903;p26"/>
          <p:cNvSpPr/>
          <p:nvPr/>
        </p:nvSpPr>
        <p:spPr>
          <a:xfrm>
            <a:off x="19913600" y="4831052"/>
            <a:ext cx="14467" cy="2233"/>
          </a:xfrm>
          <a:custGeom>
            <a:avLst/>
            <a:gdLst/>
            <a:ahLst/>
            <a:cxnLst/>
            <a:rect l="l" t="t" r="r" b="b"/>
            <a:pathLst>
              <a:path w="434" h="67" fill="none" extrusionOk="0">
                <a:moveTo>
                  <a:pt x="1" y="67"/>
                </a:moveTo>
                <a:cubicBezTo>
                  <a:pt x="134" y="34"/>
                  <a:pt x="301" y="34"/>
                  <a:pt x="434" y="0"/>
                </a:cubicBezTo>
              </a:path>
            </a:pathLst>
          </a:custGeom>
          <a:noFill/>
          <a:ln w="31700" cap="rnd" cmpd="sng">
            <a:solidFill>
              <a:srgbClr val="9BE4E1"/>
            </a:solidFill>
            <a:prstDash val="solid"/>
            <a:round/>
            <a:headEnd type="none" w="sm" len="sm"/>
            <a:tailEnd type="none" w="sm" len="sm"/>
          </a:ln>
        </p:spPr>
        <p:txBody>
          <a:bodyPr spcFirstLastPara="1" wrap="square" lIns="121900" tIns="121900" rIns="121900" bIns="121900" anchor="ctr" anchorCtr="0">
            <a:noAutofit/>
          </a:bodyPr>
          <a:lstStyle/>
          <a:p>
            <a:endParaRPr sz="3200" noProof="1">
              <a:latin typeface="Tahoma" panose="020B0604030504040204" pitchFamily="34" charset="0"/>
              <a:ea typeface="Tahoma" panose="020B0604030504040204" pitchFamily="34" charset="0"/>
              <a:cs typeface="Tahoma" panose="020B0604030504040204" pitchFamily="34" charset="0"/>
            </a:endParaRPr>
          </a:p>
        </p:txBody>
      </p:sp>
      <p:grpSp>
        <p:nvGrpSpPr>
          <p:cNvPr id="904" name="Google Shape;904;p26"/>
          <p:cNvGrpSpPr/>
          <p:nvPr/>
        </p:nvGrpSpPr>
        <p:grpSpPr>
          <a:xfrm>
            <a:off x="1845" y="2484734"/>
            <a:ext cx="3409299" cy="4395697"/>
            <a:chOff x="-3409344" y="1711741"/>
            <a:chExt cx="2979462" cy="3841497"/>
          </a:xfrm>
        </p:grpSpPr>
        <p:sp>
          <p:nvSpPr>
            <p:cNvPr id="905" name="Google Shape;905;p26"/>
            <p:cNvSpPr/>
            <p:nvPr/>
          </p:nvSpPr>
          <p:spPr>
            <a:xfrm>
              <a:off x="-967189" y="2045790"/>
              <a:ext cx="183630" cy="186755"/>
            </a:xfrm>
            <a:custGeom>
              <a:avLst/>
              <a:gdLst/>
              <a:ahLst/>
              <a:cxnLst/>
              <a:rect l="l" t="t" r="r" b="b"/>
              <a:pathLst>
                <a:path w="3937" h="4004" extrusionOk="0">
                  <a:moveTo>
                    <a:pt x="2369" y="0"/>
                  </a:moveTo>
                  <a:lnTo>
                    <a:pt x="0" y="2435"/>
                  </a:lnTo>
                  <a:lnTo>
                    <a:pt x="1435" y="4003"/>
                  </a:lnTo>
                  <a:lnTo>
                    <a:pt x="3936" y="1601"/>
                  </a:lnTo>
                  <a:lnTo>
                    <a:pt x="2369" y="0"/>
                  </a:lnTo>
                  <a:close/>
                </a:path>
              </a:pathLst>
            </a:custGeom>
            <a:solidFill>
              <a:schemeClr val="accent6"/>
            </a:solidFill>
            <a:ln>
              <a:noFill/>
            </a:ln>
          </p:spPr>
          <p:txBody>
            <a:bodyPr spcFirstLastPara="1" wrap="square" lIns="121900" tIns="121900" rIns="121900" bIns="121900" anchor="ctr" anchorCtr="0">
              <a:noAutofit/>
            </a:bodyPr>
            <a:lstStyle/>
            <a:p>
              <a:endParaRPr sz="3200" noProof="1">
                <a:latin typeface="Tahoma" panose="020B0604030504040204" pitchFamily="34" charset="0"/>
                <a:ea typeface="Tahoma" panose="020B0604030504040204" pitchFamily="34" charset="0"/>
                <a:cs typeface="Tahoma" panose="020B0604030504040204" pitchFamily="34" charset="0"/>
              </a:endParaRPr>
            </a:p>
          </p:txBody>
        </p:sp>
        <p:sp>
          <p:nvSpPr>
            <p:cNvPr id="906" name="Google Shape;906;p26"/>
            <p:cNvSpPr/>
            <p:nvPr/>
          </p:nvSpPr>
          <p:spPr>
            <a:xfrm>
              <a:off x="-3409344" y="4731677"/>
              <a:ext cx="1129588" cy="821561"/>
            </a:xfrm>
            <a:custGeom>
              <a:avLst/>
              <a:gdLst/>
              <a:ahLst/>
              <a:cxnLst/>
              <a:rect l="l" t="t" r="r" b="b"/>
              <a:pathLst>
                <a:path w="24218" h="17614" extrusionOk="0">
                  <a:moveTo>
                    <a:pt x="24051" y="1"/>
                  </a:moveTo>
                  <a:lnTo>
                    <a:pt x="1" y="17613"/>
                  </a:lnTo>
                  <a:lnTo>
                    <a:pt x="5004" y="17613"/>
                  </a:lnTo>
                  <a:lnTo>
                    <a:pt x="24018" y="3770"/>
                  </a:lnTo>
                  <a:lnTo>
                    <a:pt x="24218" y="3904"/>
                  </a:lnTo>
                  <a:lnTo>
                    <a:pt x="24218" y="101"/>
                  </a:lnTo>
                  <a:lnTo>
                    <a:pt x="24051" y="1"/>
                  </a:lnTo>
                  <a:close/>
                </a:path>
              </a:pathLst>
            </a:custGeom>
            <a:solidFill>
              <a:srgbClr val="9BE4E1"/>
            </a:solidFill>
            <a:ln>
              <a:noFill/>
            </a:ln>
          </p:spPr>
          <p:txBody>
            <a:bodyPr spcFirstLastPara="1" wrap="square" lIns="121900" tIns="121900" rIns="121900" bIns="121900" anchor="ctr" anchorCtr="0">
              <a:noAutofit/>
            </a:bodyPr>
            <a:lstStyle/>
            <a:p>
              <a:endParaRPr sz="3200" noProof="1">
                <a:latin typeface="Tahoma" panose="020B0604030504040204" pitchFamily="34" charset="0"/>
                <a:ea typeface="Tahoma" panose="020B0604030504040204" pitchFamily="34" charset="0"/>
                <a:cs typeface="Tahoma" panose="020B0604030504040204" pitchFamily="34" charset="0"/>
              </a:endParaRPr>
            </a:p>
          </p:txBody>
        </p:sp>
        <p:sp>
          <p:nvSpPr>
            <p:cNvPr id="907" name="Google Shape;907;p26"/>
            <p:cNvSpPr/>
            <p:nvPr/>
          </p:nvSpPr>
          <p:spPr>
            <a:xfrm>
              <a:off x="-2279843" y="4736341"/>
              <a:ext cx="1065828" cy="816897"/>
            </a:xfrm>
            <a:custGeom>
              <a:avLst/>
              <a:gdLst/>
              <a:ahLst/>
              <a:cxnLst/>
              <a:rect l="l" t="t" r="r" b="b"/>
              <a:pathLst>
                <a:path w="22851" h="17514" extrusionOk="0">
                  <a:moveTo>
                    <a:pt x="1" y="1"/>
                  </a:moveTo>
                  <a:lnTo>
                    <a:pt x="1" y="3804"/>
                  </a:lnTo>
                  <a:lnTo>
                    <a:pt x="17780" y="17480"/>
                  </a:lnTo>
                  <a:lnTo>
                    <a:pt x="22851" y="17513"/>
                  </a:lnTo>
                  <a:lnTo>
                    <a:pt x="1" y="1"/>
                  </a:lnTo>
                  <a:close/>
                </a:path>
              </a:pathLst>
            </a:custGeom>
            <a:solidFill>
              <a:schemeClr val="accent4"/>
            </a:solidFill>
            <a:ln>
              <a:noFill/>
            </a:ln>
          </p:spPr>
          <p:txBody>
            <a:bodyPr spcFirstLastPara="1" wrap="square" lIns="121900" tIns="121900" rIns="121900" bIns="121900" anchor="ctr" anchorCtr="0">
              <a:noAutofit/>
            </a:bodyPr>
            <a:lstStyle/>
            <a:p>
              <a:endParaRPr sz="3200" noProof="1">
                <a:latin typeface="Tahoma" panose="020B0604030504040204" pitchFamily="34" charset="0"/>
                <a:ea typeface="Tahoma" panose="020B0604030504040204" pitchFamily="34" charset="0"/>
                <a:cs typeface="Tahoma" panose="020B0604030504040204" pitchFamily="34" charset="0"/>
              </a:endParaRPr>
            </a:p>
          </p:txBody>
        </p:sp>
        <p:sp>
          <p:nvSpPr>
            <p:cNvPr id="908" name="Google Shape;908;p26"/>
            <p:cNvSpPr/>
            <p:nvPr/>
          </p:nvSpPr>
          <p:spPr>
            <a:xfrm>
              <a:off x="-2359179" y="4818802"/>
              <a:ext cx="79386" cy="734433"/>
            </a:xfrm>
            <a:custGeom>
              <a:avLst/>
              <a:gdLst/>
              <a:ahLst/>
              <a:cxnLst/>
              <a:rect l="l" t="t" r="r" b="b"/>
              <a:pathLst>
                <a:path w="1702" h="15746" extrusionOk="0">
                  <a:moveTo>
                    <a:pt x="1" y="1"/>
                  </a:moveTo>
                  <a:lnTo>
                    <a:pt x="167" y="15745"/>
                  </a:lnTo>
                  <a:lnTo>
                    <a:pt x="1702" y="15745"/>
                  </a:lnTo>
                  <a:lnTo>
                    <a:pt x="1702" y="1"/>
                  </a:lnTo>
                  <a:close/>
                </a:path>
              </a:pathLst>
            </a:custGeom>
            <a:solidFill>
              <a:srgbClr val="9BE4E1"/>
            </a:solidFill>
            <a:ln>
              <a:noFill/>
            </a:ln>
          </p:spPr>
          <p:txBody>
            <a:bodyPr spcFirstLastPara="1" wrap="square" lIns="121900" tIns="121900" rIns="121900" bIns="121900" anchor="ctr" anchorCtr="0">
              <a:noAutofit/>
            </a:bodyPr>
            <a:lstStyle/>
            <a:p>
              <a:endParaRPr sz="3200" noProof="1">
                <a:latin typeface="Tahoma" panose="020B0604030504040204" pitchFamily="34" charset="0"/>
                <a:ea typeface="Tahoma" panose="020B0604030504040204" pitchFamily="34" charset="0"/>
                <a:cs typeface="Tahoma" panose="020B0604030504040204" pitchFamily="34" charset="0"/>
              </a:endParaRPr>
            </a:p>
          </p:txBody>
        </p:sp>
        <p:sp>
          <p:nvSpPr>
            <p:cNvPr id="909" name="Google Shape;909;p26"/>
            <p:cNvSpPr/>
            <p:nvPr/>
          </p:nvSpPr>
          <p:spPr>
            <a:xfrm>
              <a:off x="-2279843" y="4818802"/>
              <a:ext cx="70057" cy="734433"/>
            </a:xfrm>
            <a:custGeom>
              <a:avLst/>
              <a:gdLst/>
              <a:ahLst/>
              <a:cxnLst/>
              <a:rect l="l" t="t" r="r" b="b"/>
              <a:pathLst>
                <a:path w="1502" h="15746" extrusionOk="0">
                  <a:moveTo>
                    <a:pt x="1" y="1"/>
                  </a:moveTo>
                  <a:lnTo>
                    <a:pt x="1" y="15745"/>
                  </a:lnTo>
                  <a:lnTo>
                    <a:pt x="1502" y="15712"/>
                  </a:lnTo>
                  <a:lnTo>
                    <a:pt x="1335" y="1"/>
                  </a:lnTo>
                  <a:close/>
                </a:path>
              </a:pathLst>
            </a:custGeom>
            <a:solidFill>
              <a:schemeClr val="accent4"/>
            </a:solidFill>
            <a:ln>
              <a:noFill/>
            </a:ln>
          </p:spPr>
          <p:txBody>
            <a:bodyPr spcFirstLastPara="1" wrap="square" lIns="121900" tIns="121900" rIns="121900" bIns="121900" anchor="ctr" anchorCtr="0">
              <a:noAutofit/>
            </a:bodyPr>
            <a:lstStyle/>
            <a:p>
              <a:endParaRPr sz="3200" noProof="1">
                <a:latin typeface="Tahoma" panose="020B0604030504040204" pitchFamily="34" charset="0"/>
                <a:ea typeface="Tahoma" panose="020B0604030504040204" pitchFamily="34" charset="0"/>
                <a:cs typeface="Tahoma" panose="020B0604030504040204" pitchFamily="34" charset="0"/>
              </a:endParaRPr>
            </a:p>
          </p:txBody>
        </p:sp>
        <p:sp>
          <p:nvSpPr>
            <p:cNvPr id="910" name="Google Shape;910;p26"/>
            <p:cNvSpPr/>
            <p:nvPr/>
          </p:nvSpPr>
          <p:spPr>
            <a:xfrm>
              <a:off x="-2359179" y="3639398"/>
              <a:ext cx="77846" cy="77799"/>
            </a:xfrm>
            <a:custGeom>
              <a:avLst/>
              <a:gdLst/>
              <a:ahLst/>
              <a:cxnLst/>
              <a:rect l="l" t="t" r="r" b="b"/>
              <a:pathLst>
                <a:path w="1669" h="1668" extrusionOk="0">
                  <a:moveTo>
                    <a:pt x="1" y="0"/>
                  </a:moveTo>
                  <a:lnTo>
                    <a:pt x="1" y="1668"/>
                  </a:lnTo>
                  <a:lnTo>
                    <a:pt x="1669" y="0"/>
                  </a:lnTo>
                  <a:close/>
                </a:path>
              </a:pathLst>
            </a:custGeom>
            <a:solidFill>
              <a:srgbClr val="9BE4E1"/>
            </a:solidFill>
            <a:ln>
              <a:noFill/>
            </a:ln>
          </p:spPr>
          <p:txBody>
            <a:bodyPr spcFirstLastPara="1" wrap="square" lIns="121900" tIns="121900" rIns="121900" bIns="121900" anchor="ctr" anchorCtr="0">
              <a:noAutofit/>
            </a:bodyPr>
            <a:lstStyle/>
            <a:p>
              <a:endParaRPr sz="3200" noProof="1">
                <a:latin typeface="Tahoma" panose="020B0604030504040204" pitchFamily="34" charset="0"/>
                <a:ea typeface="Tahoma" panose="020B0604030504040204" pitchFamily="34" charset="0"/>
                <a:cs typeface="Tahoma" panose="020B0604030504040204" pitchFamily="34" charset="0"/>
              </a:endParaRPr>
            </a:p>
          </p:txBody>
        </p:sp>
        <p:sp>
          <p:nvSpPr>
            <p:cNvPr id="911" name="Google Shape;911;p26"/>
            <p:cNvSpPr/>
            <p:nvPr/>
          </p:nvSpPr>
          <p:spPr>
            <a:xfrm>
              <a:off x="-2359179" y="2825848"/>
              <a:ext cx="79386" cy="1993081"/>
            </a:xfrm>
            <a:custGeom>
              <a:avLst/>
              <a:gdLst/>
              <a:ahLst/>
              <a:cxnLst/>
              <a:rect l="l" t="t" r="r" b="b"/>
              <a:pathLst>
                <a:path w="1702" h="42731" extrusionOk="0">
                  <a:moveTo>
                    <a:pt x="1669" y="0"/>
                  </a:moveTo>
                  <a:lnTo>
                    <a:pt x="1" y="1668"/>
                  </a:lnTo>
                  <a:lnTo>
                    <a:pt x="1" y="42731"/>
                  </a:lnTo>
                  <a:lnTo>
                    <a:pt x="1702" y="42731"/>
                  </a:lnTo>
                  <a:lnTo>
                    <a:pt x="1702" y="0"/>
                  </a:lnTo>
                  <a:close/>
                </a:path>
              </a:pathLst>
            </a:custGeom>
            <a:solidFill>
              <a:srgbClr val="9BE4E1"/>
            </a:solidFill>
            <a:ln>
              <a:noFill/>
            </a:ln>
          </p:spPr>
          <p:txBody>
            <a:bodyPr spcFirstLastPara="1" wrap="square" lIns="121900" tIns="121900" rIns="121900" bIns="121900" anchor="ctr" anchorCtr="0">
              <a:noAutofit/>
            </a:bodyPr>
            <a:lstStyle/>
            <a:p>
              <a:endParaRPr sz="3200" noProof="1">
                <a:latin typeface="Tahoma" panose="020B0604030504040204" pitchFamily="34" charset="0"/>
                <a:ea typeface="Tahoma" panose="020B0604030504040204" pitchFamily="34" charset="0"/>
                <a:cs typeface="Tahoma" panose="020B0604030504040204" pitchFamily="34" charset="0"/>
              </a:endParaRPr>
            </a:p>
          </p:txBody>
        </p:sp>
        <p:sp>
          <p:nvSpPr>
            <p:cNvPr id="912" name="Google Shape;912;p26"/>
            <p:cNvSpPr/>
            <p:nvPr/>
          </p:nvSpPr>
          <p:spPr>
            <a:xfrm>
              <a:off x="-2279843" y="2825848"/>
              <a:ext cx="62314" cy="1993081"/>
            </a:xfrm>
            <a:custGeom>
              <a:avLst/>
              <a:gdLst/>
              <a:ahLst/>
              <a:cxnLst/>
              <a:rect l="l" t="t" r="r" b="b"/>
              <a:pathLst>
                <a:path w="1336" h="42731" extrusionOk="0">
                  <a:moveTo>
                    <a:pt x="1" y="0"/>
                  </a:moveTo>
                  <a:lnTo>
                    <a:pt x="1" y="42731"/>
                  </a:lnTo>
                  <a:lnTo>
                    <a:pt x="1335" y="42731"/>
                  </a:lnTo>
                  <a:lnTo>
                    <a:pt x="1335" y="0"/>
                  </a:lnTo>
                  <a:close/>
                </a:path>
              </a:pathLst>
            </a:custGeom>
            <a:solidFill>
              <a:schemeClr val="accent4"/>
            </a:solidFill>
            <a:ln>
              <a:noFill/>
            </a:ln>
          </p:spPr>
          <p:txBody>
            <a:bodyPr spcFirstLastPara="1" wrap="square" lIns="121900" tIns="121900" rIns="121900" bIns="121900" anchor="ctr" anchorCtr="0">
              <a:noAutofit/>
            </a:bodyPr>
            <a:lstStyle/>
            <a:p>
              <a:endParaRPr sz="3200" noProof="1">
                <a:latin typeface="Tahoma" panose="020B0604030504040204" pitchFamily="34" charset="0"/>
                <a:ea typeface="Tahoma" panose="020B0604030504040204" pitchFamily="34" charset="0"/>
                <a:cs typeface="Tahoma" panose="020B0604030504040204" pitchFamily="34" charset="0"/>
              </a:endParaRPr>
            </a:p>
          </p:txBody>
        </p:sp>
        <p:sp>
          <p:nvSpPr>
            <p:cNvPr id="913" name="Google Shape;913;p26"/>
            <p:cNvSpPr/>
            <p:nvPr/>
          </p:nvSpPr>
          <p:spPr>
            <a:xfrm>
              <a:off x="-1596835" y="2246942"/>
              <a:ext cx="636384" cy="634845"/>
            </a:xfrm>
            <a:custGeom>
              <a:avLst/>
              <a:gdLst/>
              <a:ahLst/>
              <a:cxnLst/>
              <a:rect l="l" t="t" r="r" b="b"/>
              <a:pathLst>
                <a:path w="13644" h="13611" extrusionOk="0">
                  <a:moveTo>
                    <a:pt x="13010" y="0"/>
                  </a:moveTo>
                  <a:lnTo>
                    <a:pt x="1" y="12543"/>
                  </a:lnTo>
                  <a:lnTo>
                    <a:pt x="1035" y="13610"/>
                  </a:lnTo>
                  <a:lnTo>
                    <a:pt x="13644" y="668"/>
                  </a:lnTo>
                  <a:lnTo>
                    <a:pt x="13010" y="0"/>
                  </a:lnTo>
                  <a:close/>
                </a:path>
              </a:pathLst>
            </a:custGeom>
            <a:solidFill>
              <a:schemeClr val="accent6"/>
            </a:solidFill>
            <a:ln>
              <a:noFill/>
            </a:ln>
          </p:spPr>
          <p:txBody>
            <a:bodyPr spcFirstLastPara="1" wrap="square" lIns="121900" tIns="121900" rIns="121900" bIns="121900" anchor="ctr" anchorCtr="0">
              <a:noAutofit/>
            </a:bodyPr>
            <a:lstStyle/>
            <a:p>
              <a:endParaRPr sz="3200" noProof="1">
                <a:latin typeface="Tahoma" panose="020B0604030504040204" pitchFamily="34" charset="0"/>
                <a:ea typeface="Tahoma" panose="020B0604030504040204" pitchFamily="34" charset="0"/>
                <a:cs typeface="Tahoma" panose="020B0604030504040204" pitchFamily="34" charset="0"/>
              </a:endParaRPr>
            </a:p>
          </p:txBody>
        </p:sp>
        <p:sp>
          <p:nvSpPr>
            <p:cNvPr id="914" name="Google Shape;914;p26"/>
            <p:cNvSpPr/>
            <p:nvPr/>
          </p:nvSpPr>
          <p:spPr>
            <a:xfrm>
              <a:off x="-1548608" y="2278052"/>
              <a:ext cx="619267" cy="616142"/>
            </a:xfrm>
            <a:custGeom>
              <a:avLst/>
              <a:gdLst/>
              <a:ahLst/>
              <a:cxnLst/>
              <a:rect l="l" t="t" r="r" b="b"/>
              <a:pathLst>
                <a:path w="13277" h="13210" extrusionOk="0">
                  <a:moveTo>
                    <a:pt x="12610" y="1"/>
                  </a:moveTo>
                  <a:lnTo>
                    <a:pt x="1" y="12943"/>
                  </a:lnTo>
                  <a:lnTo>
                    <a:pt x="268" y="13210"/>
                  </a:lnTo>
                  <a:lnTo>
                    <a:pt x="13277" y="668"/>
                  </a:lnTo>
                  <a:lnTo>
                    <a:pt x="12610" y="1"/>
                  </a:lnTo>
                  <a:close/>
                </a:path>
              </a:pathLst>
            </a:custGeom>
            <a:solidFill>
              <a:schemeClr val="accent5"/>
            </a:solidFill>
            <a:ln>
              <a:noFill/>
            </a:ln>
          </p:spPr>
          <p:txBody>
            <a:bodyPr spcFirstLastPara="1" wrap="square" lIns="121900" tIns="121900" rIns="121900" bIns="121900" anchor="ctr" anchorCtr="0">
              <a:noAutofit/>
            </a:bodyPr>
            <a:lstStyle/>
            <a:p>
              <a:endParaRPr sz="3200" noProof="1">
                <a:latin typeface="Tahoma" panose="020B0604030504040204" pitchFamily="34" charset="0"/>
                <a:ea typeface="Tahoma" panose="020B0604030504040204" pitchFamily="34" charset="0"/>
                <a:cs typeface="Tahoma" panose="020B0604030504040204" pitchFamily="34" charset="0"/>
              </a:endParaRPr>
            </a:p>
          </p:txBody>
        </p:sp>
        <p:sp>
          <p:nvSpPr>
            <p:cNvPr id="915" name="Google Shape;915;p26"/>
            <p:cNvSpPr/>
            <p:nvPr/>
          </p:nvSpPr>
          <p:spPr>
            <a:xfrm>
              <a:off x="-1088077" y="2217372"/>
              <a:ext cx="213201" cy="1268058"/>
            </a:xfrm>
            <a:custGeom>
              <a:avLst/>
              <a:gdLst/>
              <a:ahLst/>
              <a:cxnLst/>
              <a:rect l="l" t="t" r="r" b="b"/>
              <a:pathLst>
                <a:path w="4571" h="27187" extrusionOk="0">
                  <a:moveTo>
                    <a:pt x="3970" y="1"/>
                  </a:moveTo>
                  <a:lnTo>
                    <a:pt x="2302" y="1702"/>
                  </a:lnTo>
                  <a:lnTo>
                    <a:pt x="2669" y="1702"/>
                  </a:lnTo>
                  <a:lnTo>
                    <a:pt x="1" y="27020"/>
                  </a:lnTo>
                  <a:lnTo>
                    <a:pt x="1735" y="27187"/>
                  </a:lnTo>
                  <a:lnTo>
                    <a:pt x="4570" y="1"/>
                  </a:lnTo>
                  <a:close/>
                </a:path>
              </a:pathLst>
            </a:custGeom>
            <a:solidFill>
              <a:schemeClr val="accent5"/>
            </a:solidFill>
            <a:ln>
              <a:noFill/>
            </a:ln>
          </p:spPr>
          <p:txBody>
            <a:bodyPr spcFirstLastPara="1" wrap="square" lIns="121900" tIns="121900" rIns="121900" bIns="121900" anchor="ctr" anchorCtr="0">
              <a:noAutofit/>
            </a:bodyPr>
            <a:lstStyle/>
            <a:p>
              <a:endParaRPr sz="3200" noProof="1">
                <a:latin typeface="Tahoma" panose="020B0604030504040204" pitchFamily="34" charset="0"/>
                <a:ea typeface="Tahoma" panose="020B0604030504040204" pitchFamily="34" charset="0"/>
                <a:cs typeface="Tahoma" panose="020B0604030504040204" pitchFamily="34" charset="0"/>
              </a:endParaRPr>
            </a:p>
          </p:txBody>
        </p:sp>
        <p:sp>
          <p:nvSpPr>
            <p:cNvPr id="916" name="Google Shape;916;p26"/>
            <p:cNvSpPr/>
            <p:nvPr/>
          </p:nvSpPr>
          <p:spPr>
            <a:xfrm>
              <a:off x="-2127374" y="2217372"/>
              <a:ext cx="1224494" cy="88713"/>
            </a:xfrm>
            <a:custGeom>
              <a:avLst/>
              <a:gdLst/>
              <a:ahLst/>
              <a:cxnLst/>
              <a:rect l="l" t="t" r="r" b="b"/>
              <a:pathLst>
                <a:path w="26253" h="1902" extrusionOk="0">
                  <a:moveTo>
                    <a:pt x="26253" y="1"/>
                  </a:moveTo>
                  <a:lnTo>
                    <a:pt x="1" y="167"/>
                  </a:lnTo>
                  <a:lnTo>
                    <a:pt x="1" y="1902"/>
                  </a:lnTo>
                  <a:lnTo>
                    <a:pt x="24585" y="1702"/>
                  </a:lnTo>
                  <a:lnTo>
                    <a:pt x="26253" y="1"/>
                  </a:lnTo>
                  <a:close/>
                </a:path>
              </a:pathLst>
            </a:custGeom>
            <a:solidFill>
              <a:schemeClr val="accent6"/>
            </a:solidFill>
            <a:ln>
              <a:noFill/>
            </a:ln>
          </p:spPr>
          <p:txBody>
            <a:bodyPr spcFirstLastPara="1" wrap="square" lIns="121900" tIns="121900" rIns="121900" bIns="121900" anchor="ctr" anchorCtr="0">
              <a:noAutofit/>
            </a:bodyPr>
            <a:lstStyle/>
            <a:p>
              <a:endParaRPr sz="3200" noProof="1">
                <a:latin typeface="Tahoma" panose="020B0604030504040204" pitchFamily="34" charset="0"/>
                <a:ea typeface="Tahoma" panose="020B0604030504040204" pitchFamily="34" charset="0"/>
                <a:cs typeface="Tahoma" panose="020B0604030504040204" pitchFamily="34" charset="0"/>
              </a:endParaRPr>
            </a:p>
          </p:txBody>
        </p:sp>
        <p:sp>
          <p:nvSpPr>
            <p:cNvPr id="917" name="Google Shape;917;p26"/>
            <p:cNvSpPr/>
            <p:nvPr/>
          </p:nvSpPr>
          <p:spPr>
            <a:xfrm>
              <a:off x="-1162749" y="2072693"/>
              <a:ext cx="275421" cy="278546"/>
            </a:xfrm>
            <a:custGeom>
              <a:avLst/>
              <a:gdLst/>
              <a:ahLst/>
              <a:cxnLst/>
              <a:rect l="l" t="t" r="r" b="b"/>
              <a:pathLst>
                <a:path w="5905" h="5972" extrusionOk="0">
                  <a:moveTo>
                    <a:pt x="3236" y="0"/>
                  </a:moveTo>
                  <a:lnTo>
                    <a:pt x="0" y="3136"/>
                  </a:lnTo>
                  <a:lnTo>
                    <a:pt x="2769" y="5971"/>
                  </a:lnTo>
                  <a:lnTo>
                    <a:pt x="5905" y="2769"/>
                  </a:lnTo>
                  <a:lnTo>
                    <a:pt x="3236" y="0"/>
                  </a:lnTo>
                  <a:close/>
                </a:path>
              </a:pathLst>
            </a:custGeom>
            <a:solidFill>
              <a:schemeClr val="accent6"/>
            </a:solidFill>
            <a:ln>
              <a:noFill/>
            </a:ln>
          </p:spPr>
          <p:txBody>
            <a:bodyPr spcFirstLastPara="1" wrap="square" lIns="121900" tIns="121900" rIns="121900" bIns="121900" anchor="ctr" anchorCtr="0">
              <a:noAutofit/>
            </a:bodyPr>
            <a:lstStyle/>
            <a:p>
              <a:endParaRPr sz="3200" noProof="1">
                <a:latin typeface="Tahoma" panose="020B0604030504040204" pitchFamily="34" charset="0"/>
                <a:ea typeface="Tahoma" panose="020B0604030504040204" pitchFamily="34" charset="0"/>
                <a:cs typeface="Tahoma" panose="020B0604030504040204" pitchFamily="34" charset="0"/>
              </a:endParaRPr>
            </a:p>
          </p:txBody>
        </p:sp>
        <p:sp>
          <p:nvSpPr>
            <p:cNvPr id="918" name="Google Shape;918;p26"/>
            <p:cNvSpPr/>
            <p:nvPr/>
          </p:nvSpPr>
          <p:spPr>
            <a:xfrm>
              <a:off x="-1033600" y="2201841"/>
              <a:ext cx="284750" cy="289414"/>
            </a:xfrm>
            <a:custGeom>
              <a:avLst/>
              <a:gdLst/>
              <a:ahLst/>
              <a:cxnLst/>
              <a:rect l="l" t="t" r="r" b="b"/>
              <a:pathLst>
                <a:path w="6105" h="6205" extrusionOk="0">
                  <a:moveTo>
                    <a:pt x="3136" y="0"/>
                  </a:moveTo>
                  <a:lnTo>
                    <a:pt x="0" y="3202"/>
                  </a:lnTo>
                  <a:lnTo>
                    <a:pt x="2835" y="6205"/>
                  </a:lnTo>
                  <a:lnTo>
                    <a:pt x="6104" y="3036"/>
                  </a:lnTo>
                  <a:lnTo>
                    <a:pt x="3136" y="0"/>
                  </a:lnTo>
                  <a:close/>
                </a:path>
              </a:pathLst>
            </a:custGeom>
            <a:solidFill>
              <a:schemeClr val="accent5"/>
            </a:solidFill>
            <a:ln>
              <a:noFill/>
            </a:ln>
          </p:spPr>
          <p:txBody>
            <a:bodyPr spcFirstLastPara="1" wrap="square" lIns="121900" tIns="121900" rIns="121900" bIns="121900" anchor="ctr" anchorCtr="0">
              <a:noAutofit/>
            </a:bodyPr>
            <a:lstStyle/>
            <a:p>
              <a:endParaRPr sz="3200" noProof="1">
                <a:latin typeface="Tahoma" panose="020B0604030504040204" pitchFamily="34" charset="0"/>
                <a:ea typeface="Tahoma" panose="020B0604030504040204" pitchFamily="34" charset="0"/>
                <a:cs typeface="Tahoma" panose="020B0604030504040204" pitchFamily="34" charset="0"/>
              </a:endParaRPr>
            </a:p>
          </p:txBody>
        </p:sp>
        <p:sp>
          <p:nvSpPr>
            <p:cNvPr id="919" name="Google Shape;919;p26"/>
            <p:cNvSpPr/>
            <p:nvPr/>
          </p:nvSpPr>
          <p:spPr>
            <a:xfrm>
              <a:off x="-906038" y="2106927"/>
              <a:ext cx="183630" cy="186755"/>
            </a:xfrm>
            <a:custGeom>
              <a:avLst/>
              <a:gdLst/>
              <a:ahLst/>
              <a:cxnLst/>
              <a:rect l="l" t="t" r="r" b="b"/>
              <a:pathLst>
                <a:path w="3937" h="4004" extrusionOk="0">
                  <a:moveTo>
                    <a:pt x="2369" y="0"/>
                  </a:moveTo>
                  <a:lnTo>
                    <a:pt x="0" y="2435"/>
                  </a:lnTo>
                  <a:lnTo>
                    <a:pt x="1435" y="4003"/>
                  </a:lnTo>
                  <a:lnTo>
                    <a:pt x="3936" y="1601"/>
                  </a:lnTo>
                  <a:lnTo>
                    <a:pt x="2369" y="0"/>
                  </a:lnTo>
                  <a:close/>
                </a:path>
              </a:pathLst>
            </a:custGeom>
            <a:solidFill>
              <a:schemeClr val="accent5"/>
            </a:solidFill>
            <a:ln>
              <a:noFill/>
            </a:ln>
          </p:spPr>
          <p:txBody>
            <a:bodyPr spcFirstLastPara="1" wrap="square" lIns="121900" tIns="121900" rIns="121900" bIns="121900" anchor="ctr" anchorCtr="0">
              <a:noAutofit/>
            </a:bodyPr>
            <a:lstStyle/>
            <a:p>
              <a:endParaRPr sz="3200" noProof="1">
                <a:latin typeface="Tahoma" panose="020B0604030504040204" pitchFamily="34" charset="0"/>
                <a:ea typeface="Tahoma" panose="020B0604030504040204" pitchFamily="34" charset="0"/>
                <a:cs typeface="Tahoma" panose="020B0604030504040204" pitchFamily="34" charset="0"/>
              </a:endParaRPr>
            </a:p>
          </p:txBody>
        </p:sp>
        <p:sp>
          <p:nvSpPr>
            <p:cNvPr id="920" name="Google Shape;920;p26"/>
            <p:cNvSpPr/>
            <p:nvPr/>
          </p:nvSpPr>
          <p:spPr>
            <a:xfrm>
              <a:off x="-2477414" y="3211949"/>
              <a:ext cx="350095" cy="427894"/>
            </a:xfrm>
            <a:custGeom>
              <a:avLst/>
              <a:gdLst/>
              <a:ahLst/>
              <a:cxnLst/>
              <a:rect l="l" t="t" r="r" b="b"/>
              <a:pathLst>
                <a:path w="7506" h="9174" extrusionOk="0">
                  <a:moveTo>
                    <a:pt x="1869" y="1"/>
                  </a:moveTo>
                  <a:cubicBezTo>
                    <a:pt x="1" y="1835"/>
                    <a:pt x="701" y="5638"/>
                    <a:pt x="3503" y="8507"/>
                  </a:cubicBezTo>
                  <a:cubicBezTo>
                    <a:pt x="3737" y="8774"/>
                    <a:pt x="3937" y="8974"/>
                    <a:pt x="4204" y="9174"/>
                  </a:cubicBezTo>
                  <a:lnTo>
                    <a:pt x="7506" y="5805"/>
                  </a:lnTo>
                  <a:cubicBezTo>
                    <a:pt x="6172" y="4471"/>
                    <a:pt x="4504" y="2703"/>
                    <a:pt x="1869" y="1"/>
                  </a:cubicBezTo>
                  <a:close/>
                </a:path>
              </a:pathLst>
            </a:custGeom>
            <a:solidFill>
              <a:schemeClr val="accent6"/>
            </a:solidFill>
            <a:ln>
              <a:noFill/>
            </a:ln>
          </p:spPr>
          <p:txBody>
            <a:bodyPr spcFirstLastPara="1" wrap="square" lIns="121900" tIns="121900" rIns="121900" bIns="121900" anchor="ctr" anchorCtr="0">
              <a:noAutofit/>
            </a:bodyPr>
            <a:lstStyle/>
            <a:p>
              <a:endParaRPr sz="3200" noProof="1">
                <a:latin typeface="Tahoma" panose="020B0604030504040204" pitchFamily="34" charset="0"/>
                <a:ea typeface="Tahoma" panose="020B0604030504040204" pitchFamily="34" charset="0"/>
                <a:cs typeface="Tahoma" panose="020B0604030504040204" pitchFamily="34" charset="0"/>
              </a:endParaRPr>
            </a:p>
          </p:txBody>
        </p:sp>
        <p:sp>
          <p:nvSpPr>
            <p:cNvPr id="921" name="Google Shape;921;p26"/>
            <p:cNvSpPr/>
            <p:nvPr/>
          </p:nvSpPr>
          <p:spPr>
            <a:xfrm>
              <a:off x="-2279843" y="3479141"/>
              <a:ext cx="362595" cy="260543"/>
            </a:xfrm>
            <a:custGeom>
              <a:avLst/>
              <a:gdLst/>
              <a:ahLst/>
              <a:cxnLst/>
              <a:rect l="l" t="t" r="r" b="b"/>
              <a:pathLst>
                <a:path w="7774" h="5586" extrusionOk="0">
                  <a:moveTo>
                    <a:pt x="3303" y="0"/>
                  </a:moveTo>
                  <a:lnTo>
                    <a:pt x="1" y="3369"/>
                  </a:lnTo>
                  <a:cubicBezTo>
                    <a:pt x="1662" y="4805"/>
                    <a:pt x="3551" y="5585"/>
                    <a:pt x="5170" y="5585"/>
                  </a:cubicBezTo>
                  <a:cubicBezTo>
                    <a:pt x="6184" y="5585"/>
                    <a:pt x="7092" y="5279"/>
                    <a:pt x="7773" y="4637"/>
                  </a:cubicBezTo>
                  <a:cubicBezTo>
                    <a:pt x="6039" y="2869"/>
                    <a:pt x="4971" y="1702"/>
                    <a:pt x="3303" y="0"/>
                  </a:cubicBezTo>
                  <a:close/>
                </a:path>
              </a:pathLst>
            </a:custGeom>
            <a:solidFill>
              <a:schemeClr val="accent5"/>
            </a:solidFill>
            <a:ln>
              <a:noFill/>
            </a:ln>
          </p:spPr>
          <p:txBody>
            <a:bodyPr spcFirstLastPara="1" wrap="square" lIns="121900" tIns="121900" rIns="121900" bIns="121900" anchor="ctr" anchorCtr="0">
              <a:noAutofit/>
            </a:bodyPr>
            <a:lstStyle/>
            <a:p>
              <a:endParaRPr sz="3200" noProof="1">
                <a:latin typeface="Tahoma" panose="020B0604030504040204" pitchFamily="34" charset="0"/>
                <a:ea typeface="Tahoma" panose="020B0604030504040204" pitchFamily="34" charset="0"/>
                <a:cs typeface="Tahoma" panose="020B0604030504040204" pitchFamily="34" charset="0"/>
              </a:endParaRPr>
            </a:p>
          </p:txBody>
        </p:sp>
        <p:sp>
          <p:nvSpPr>
            <p:cNvPr id="922" name="Google Shape;922;p26"/>
            <p:cNvSpPr/>
            <p:nvPr/>
          </p:nvSpPr>
          <p:spPr>
            <a:xfrm>
              <a:off x="-2326484" y="3589586"/>
              <a:ext cx="202287" cy="142725"/>
            </a:xfrm>
            <a:custGeom>
              <a:avLst/>
              <a:gdLst/>
              <a:ahLst/>
              <a:cxnLst/>
              <a:rect l="l" t="t" r="r" b="b"/>
              <a:pathLst>
                <a:path w="4337" h="3060" extrusionOk="0">
                  <a:moveTo>
                    <a:pt x="1968" y="1"/>
                  </a:moveTo>
                  <a:lnTo>
                    <a:pt x="0" y="2002"/>
                  </a:lnTo>
                  <a:cubicBezTo>
                    <a:pt x="898" y="2685"/>
                    <a:pt x="1886" y="3060"/>
                    <a:pt x="2753" y="3060"/>
                  </a:cubicBezTo>
                  <a:cubicBezTo>
                    <a:pt x="3368" y="3060"/>
                    <a:pt x="3921" y="2871"/>
                    <a:pt x="4337" y="2469"/>
                  </a:cubicBezTo>
                  <a:cubicBezTo>
                    <a:pt x="3436" y="1502"/>
                    <a:pt x="2802" y="901"/>
                    <a:pt x="1968" y="1"/>
                  </a:cubicBezTo>
                  <a:close/>
                </a:path>
              </a:pathLst>
            </a:custGeom>
            <a:solidFill>
              <a:schemeClr val="accent5"/>
            </a:solidFill>
            <a:ln>
              <a:noFill/>
            </a:ln>
          </p:spPr>
          <p:txBody>
            <a:bodyPr spcFirstLastPara="1" wrap="square" lIns="121900" tIns="121900" rIns="121900" bIns="121900" anchor="ctr" anchorCtr="0">
              <a:noAutofit/>
            </a:bodyPr>
            <a:lstStyle/>
            <a:p>
              <a:endParaRPr sz="3200" noProof="1">
                <a:latin typeface="Tahoma" panose="020B0604030504040204" pitchFamily="34" charset="0"/>
                <a:ea typeface="Tahoma" panose="020B0604030504040204" pitchFamily="34" charset="0"/>
                <a:cs typeface="Tahoma" panose="020B0604030504040204" pitchFamily="34" charset="0"/>
              </a:endParaRPr>
            </a:p>
          </p:txBody>
        </p:sp>
        <p:sp>
          <p:nvSpPr>
            <p:cNvPr id="923" name="Google Shape;923;p26"/>
            <p:cNvSpPr/>
            <p:nvPr/>
          </p:nvSpPr>
          <p:spPr>
            <a:xfrm>
              <a:off x="-2460296" y="3410673"/>
              <a:ext cx="225654" cy="272343"/>
            </a:xfrm>
            <a:custGeom>
              <a:avLst/>
              <a:gdLst/>
              <a:ahLst/>
              <a:cxnLst/>
              <a:rect l="l" t="t" r="r" b="b"/>
              <a:pathLst>
                <a:path w="4838" h="5839" extrusionOk="0">
                  <a:moveTo>
                    <a:pt x="1135" y="1"/>
                  </a:moveTo>
                  <a:cubicBezTo>
                    <a:pt x="0" y="1101"/>
                    <a:pt x="401" y="3436"/>
                    <a:pt x="2135" y="5138"/>
                  </a:cubicBezTo>
                  <a:cubicBezTo>
                    <a:pt x="2369" y="5404"/>
                    <a:pt x="2636" y="5638"/>
                    <a:pt x="2903" y="5838"/>
                  </a:cubicBezTo>
                  <a:lnTo>
                    <a:pt x="4837" y="3837"/>
                  </a:lnTo>
                  <a:cubicBezTo>
                    <a:pt x="3970" y="2969"/>
                    <a:pt x="2903" y="1835"/>
                    <a:pt x="1135" y="1"/>
                  </a:cubicBezTo>
                  <a:close/>
                </a:path>
              </a:pathLst>
            </a:custGeom>
            <a:solidFill>
              <a:schemeClr val="accent6"/>
            </a:solidFill>
            <a:ln>
              <a:noFill/>
            </a:ln>
          </p:spPr>
          <p:txBody>
            <a:bodyPr spcFirstLastPara="1" wrap="square" lIns="121900" tIns="121900" rIns="121900" bIns="121900" anchor="ctr" anchorCtr="0">
              <a:noAutofit/>
            </a:bodyPr>
            <a:lstStyle/>
            <a:p>
              <a:endParaRPr sz="3200" noProof="1">
                <a:latin typeface="Tahoma" panose="020B0604030504040204" pitchFamily="34" charset="0"/>
                <a:ea typeface="Tahoma" panose="020B0604030504040204" pitchFamily="34" charset="0"/>
                <a:cs typeface="Tahoma" panose="020B0604030504040204" pitchFamily="34" charset="0"/>
              </a:endParaRPr>
            </a:p>
          </p:txBody>
        </p:sp>
        <p:sp>
          <p:nvSpPr>
            <p:cNvPr id="924" name="Google Shape;924;p26"/>
            <p:cNvSpPr/>
            <p:nvPr/>
          </p:nvSpPr>
          <p:spPr>
            <a:xfrm>
              <a:off x="-2939484" y="1711741"/>
              <a:ext cx="1459430" cy="1812604"/>
            </a:xfrm>
            <a:custGeom>
              <a:avLst/>
              <a:gdLst/>
              <a:ahLst/>
              <a:cxnLst/>
              <a:rect l="l" t="t" r="r" b="b"/>
              <a:pathLst>
                <a:path w="31290" h="38862" extrusionOk="0">
                  <a:moveTo>
                    <a:pt x="8473" y="1"/>
                  </a:moveTo>
                  <a:lnTo>
                    <a:pt x="8473" y="1"/>
                  </a:lnTo>
                  <a:cubicBezTo>
                    <a:pt x="0" y="8173"/>
                    <a:pt x="3303" y="25252"/>
                    <a:pt x="15812" y="38228"/>
                  </a:cubicBezTo>
                  <a:lnTo>
                    <a:pt x="16446" y="38862"/>
                  </a:lnTo>
                  <a:lnTo>
                    <a:pt x="31289" y="23584"/>
                  </a:lnTo>
                  <a:cubicBezTo>
                    <a:pt x="25752" y="17847"/>
                    <a:pt x="18680" y="10575"/>
                    <a:pt x="8473" y="1"/>
                  </a:cubicBezTo>
                  <a:close/>
                </a:path>
              </a:pathLst>
            </a:custGeom>
            <a:solidFill>
              <a:srgbClr val="9BE4E1"/>
            </a:solidFill>
            <a:ln>
              <a:noFill/>
            </a:ln>
          </p:spPr>
          <p:txBody>
            <a:bodyPr spcFirstLastPara="1" wrap="square" lIns="121900" tIns="121900" rIns="121900" bIns="121900" anchor="ctr" anchorCtr="0">
              <a:noAutofit/>
            </a:bodyPr>
            <a:lstStyle/>
            <a:p>
              <a:endParaRPr sz="3200" noProof="1">
                <a:latin typeface="Tahoma" panose="020B0604030504040204" pitchFamily="34" charset="0"/>
                <a:ea typeface="Tahoma" panose="020B0604030504040204" pitchFamily="34" charset="0"/>
                <a:cs typeface="Tahoma" panose="020B0604030504040204" pitchFamily="34" charset="0"/>
              </a:endParaRPr>
            </a:p>
          </p:txBody>
        </p:sp>
        <p:sp>
          <p:nvSpPr>
            <p:cNvPr id="925" name="Google Shape;925;p26"/>
            <p:cNvSpPr/>
            <p:nvPr/>
          </p:nvSpPr>
          <p:spPr>
            <a:xfrm>
              <a:off x="-2172476" y="2811714"/>
              <a:ext cx="1742594" cy="1287414"/>
            </a:xfrm>
            <a:custGeom>
              <a:avLst/>
              <a:gdLst/>
              <a:ahLst/>
              <a:cxnLst/>
              <a:rect l="l" t="t" r="r" b="b"/>
              <a:pathLst>
                <a:path w="37361" h="27602" extrusionOk="0">
                  <a:moveTo>
                    <a:pt x="14844" y="0"/>
                  </a:moveTo>
                  <a:lnTo>
                    <a:pt x="1" y="15278"/>
                  </a:lnTo>
                  <a:cubicBezTo>
                    <a:pt x="7976" y="23253"/>
                    <a:pt x="17614" y="27602"/>
                    <a:pt x="25708" y="27602"/>
                  </a:cubicBezTo>
                  <a:cubicBezTo>
                    <a:pt x="30276" y="27602"/>
                    <a:pt x="34352" y="26217"/>
                    <a:pt x="37361" y="23317"/>
                  </a:cubicBezTo>
                  <a:cubicBezTo>
                    <a:pt x="28888" y="14577"/>
                    <a:pt x="23751" y="9240"/>
                    <a:pt x="14844" y="0"/>
                  </a:cubicBezTo>
                  <a:close/>
                </a:path>
              </a:pathLst>
            </a:custGeom>
            <a:solidFill>
              <a:schemeClr val="accent4"/>
            </a:solidFill>
            <a:ln>
              <a:noFill/>
            </a:ln>
          </p:spPr>
          <p:txBody>
            <a:bodyPr spcFirstLastPara="1" wrap="square" lIns="121900" tIns="121900" rIns="121900" bIns="121900" anchor="ctr" anchorCtr="0">
              <a:noAutofit/>
            </a:bodyPr>
            <a:lstStyle/>
            <a:p>
              <a:endParaRPr sz="3200" noProof="1">
                <a:latin typeface="Tahoma" panose="020B0604030504040204" pitchFamily="34" charset="0"/>
                <a:ea typeface="Tahoma" panose="020B0604030504040204" pitchFamily="34" charset="0"/>
                <a:cs typeface="Tahoma" panose="020B0604030504040204" pitchFamily="34" charset="0"/>
              </a:endParaRPr>
            </a:p>
          </p:txBody>
        </p:sp>
      </p:grpSp>
      <p:sp>
        <p:nvSpPr>
          <p:cNvPr id="926" name="Google Shape;926;p26"/>
          <p:cNvSpPr txBox="1"/>
          <p:nvPr/>
        </p:nvSpPr>
        <p:spPr>
          <a:xfrm flipH="1">
            <a:off x="6186681" y="1931580"/>
            <a:ext cx="5639557" cy="1439903"/>
          </a:xfrm>
          <a:prstGeom prst="rect">
            <a:avLst/>
          </a:prstGeom>
          <a:noFill/>
          <a:ln>
            <a:noFill/>
          </a:ln>
        </p:spPr>
        <p:txBody>
          <a:bodyPr spcFirstLastPara="1" wrap="square" lIns="182867" tIns="121900" rIns="182867" bIns="121900" anchor="ctr" anchorCtr="0">
            <a:noAutofit/>
          </a:bodyPr>
          <a:lstStyle/>
          <a:p>
            <a:r>
              <a:rPr lang="en" sz="2000" noProof="1">
                <a:latin typeface="Tahoma" panose="020B0604030504040204" pitchFamily="34" charset="0"/>
                <a:ea typeface="Tahoma" panose="020B0604030504040204" pitchFamily="34" charset="0"/>
                <a:cs typeface="Tahoma" panose="020B0604030504040204" pitchFamily="34" charset="0"/>
                <a:sym typeface="Roboto"/>
              </a:rPr>
              <a:t>Çocukların dili nasıl öğrendiği; psikoloji, dil bilim, psikobilim, özel eğitim, dil ve konuşma terapisi gibi farklı alanların ilgilendiği konuların başında gelmektedir. </a:t>
            </a:r>
            <a:endParaRPr sz="2000" noProof="1">
              <a:latin typeface="Tahoma" panose="020B0604030504040204" pitchFamily="34" charset="0"/>
              <a:ea typeface="Tahoma" panose="020B0604030504040204" pitchFamily="34" charset="0"/>
              <a:cs typeface="Tahoma" panose="020B0604030504040204" pitchFamily="34" charset="0"/>
              <a:sym typeface="Roboto"/>
            </a:endParaRPr>
          </a:p>
        </p:txBody>
      </p:sp>
      <p:sp>
        <p:nvSpPr>
          <p:cNvPr id="927" name="Google Shape;927;p26"/>
          <p:cNvSpPr txBox="1"/>
          <p:nvPr/>
        </p:nvSpPr>
        <p:spPr>
          <a:xfrm flipH="1">
            <a:off x="6183116" y="5035881"/>
            <a:ext cx="5424104" cy="1100400"/>
          </a:xfrm>
          <a:prstGeom prst="rect">
            <a:avLst/>
          </a:prstGeom>
          <a:noFill/>
          <a:ln>
            <a:noFill/>
          </a:ln>
        </p:spPr>
        <p:txBody>
          <a:bodyPr spcFirstLastPara="1" wrap="square" lIns="182867" tIns="121900" rIns="182867" bIns="121900" anchor="ctr" anchorCtr="0">
            <a:noAutofit/>
          </a:bodyPr>
          <a:lstStyle/>
          <a:p>
            <a:r>
              <a:rPr lang="en" sz="2000" noProof="1">
                <a:latin typeface="Tahoma" panose="020B0604030504040204" pitchFamily="34" charset="0"/>
                <a:ea typeface="Tahoma" panose="020B0604030504040204" pitchFamily="34" charset="0"/>
                <a:cs typeface="Tahoma" panose="020B0604030504040204" pitchFamily="34" charset="0"/>
                <a:sym typeface="Roboto"/>
              </a:rPr>
              <a:t>Bu karmaşık becerinin nasıl olupta bu kadar kısa sürede edinildiği, bunda hangi süreçlerin rol oynadığı farklı açılardan açıklanmaya çalışılmıştır. </a:t>
            </a:r>
            <a:endParaRPr sz="2000" noProof="1">
              <a:latin typeface="Tahoma" panose="020B0604030504040204" pitchFamily="34" charset="0"/>
              <a:ea typeface="Tahoma" panose="020B0604030504040204" pitchFamily="34" charset="0"/>
              <a:cs typeface="Tahoma" panose="020B0604030504040204" pitchFamily="34" charset="0"/>
              <a:sym typeface="Roboto"/>
            </a:endParaRPr>
          </a:p>
        </p:txBody>
      </p:sp>
      <p:sp>
        <p:nvSpPr>
          <p:cNvPr id="928" name="Google Shape;928;p26"/>
          <p:cNvSpPr txBox="1"/>
          <p:nvPr/>
        </p:nvSpPr>
        <p:spPr>
          <a:xfrm flipH="1">
            <a:off x="6183082" y="3486516"/>
            <a:ext cx="5424137" cy="1310288"/>
          </a:xfrm>
          <a:prstGeom prst="rect">
            <a:avLst/>
          </a:prstGeom>
          <a:noFill/>
          <a:ln>
            <a:noFill/>
          </a:ln>
        </p:spPr>
        <p:txBody>
          <a:bodyPr spcFirstLastPara="1" wrap="square" lIns="182867" tIns="121900" rIns="182867" bIns="121900" anchor="ctr" anchorCtr="0">
            <a:noAutofit/>
          </a:bodyPr>
          <a:lstStyle/>
          <a:p>
            <a:r>
              <a:rPr lang="en" sz="2000" noProof="1">
                <a:latin typeface="Tahoma" panose="020B0604030504040204" pitchFamily="34" charset="0"/>
                <a:ea typeface="Tahoma" panose="020B0604030504040204" pitchFamily="34" charset="0"/>
                <a:cs typeface="Tahoma" panose="020B0604030504040204" pitchFamily="34" charset="0"/>
                <a:sym typeface="Roboto"/>
              </a:rPr>
              <a:t>Çocuklar yaşamlarının ilk yıllarında dille ilgili kuralları hızlı bir şekilde öğrenirler ve 5 yaşlarına geldiklerinde yetişkin gibi konuşabilirler. </a:t>
            </a:r>
            <a:endParaRPr sz="2000" noProof="1">
              <a:latin typeface="Tahoma" panose="020B0604030504040204" pitchFamily="34" charset="0"/>
              <a:ea typeface="Tahoma" panose="020B0604030504040204" pitchFamily="34" charset="0"/>
              <a:cs typeface="Tahoma" panose="020B0604030504040204" pitchFamily="34" charset="0"/>
              <a:sym typeface="Roboto"/>
            </a:endParaRPr>
          </a:p>
        </p:txBody>
      </p:sp>
      <p:cxnSp>
        <p:nvCxnSpPr>
          <p:cNvPr id="929" name="Google Shape;929;p26"/>
          <p:cNvCxnSpPr>
            <a:stCxn id="892" idx="7"/>
            <a:endCxn id="896" idx="1"/>
          </p:cNvCxnSpPr>
          <p:nvPr/>
        </p:nvCxnSpPr>
        <p:spPr>
          <a:xfrm rot="-5400000" flipH="1">
            <a:off x="4146813" y="1790239"/>
            <a:ext cx="109600" cy="2420400"/>
          </a:xfrm>
          <a:prstGeom prst="curvedConnector5">
            <a:avLst>
              <a:gd name="adj1" fmla="val -396963"/>
              <a:gd name="adj2" fmla="val 39086"/>
              <a:gd name="adj3" fmla="val 389575"/>
            </a:avLst>
          </a:prstGeom>
          <a:noFill/>
          <a:ln w="19050" cap="flat" cmpd="sng">
            <a:solidFill>
              <a:schemeClr val="dk1"/>
            </a:solidFill>
            <a:prstDash val="solid"/>
            <a:round/>
            <a:headEnd type="none" w="med" len="med"/>
            <a:tailEnd type="none" w="med" len="med"/>
          </a:ln>
        </p:spPr>
      </p:cxnSp>
      <p:cxnSp>
        <p:nvCxnSpPr>
          <p:cNvPr id="930" name="Google Shape;930;p26"/>
          <p:cNvCxnSpPr>
            <a:stCxn id="892" idx="7"/>
            <a:endCxn id="899" idx="1"/>
          </p:cNvCxnSpPr>
          <p:nvPr/>
        </p:nvCxnSpPr>
        <p:spPr>
          <a:xfrm rot="-5400000" flipH="1">
            <a:off x="3373013" y="2564039"/>
            <a:ext cx="1657200" cy="2420400"/>
          </a:xfrm>
          <a:prstGeom prst="curvedConnector5">
            <a:avLst>
              <a:gd name="adj1" fmla="val -21714"/>
              <a:gd name="adj2" fmla="val 39085"/>
              <a:gd name="adj3" fmla="val 113891"/>
            </a:avLst>
          </a:prstGeom>
          <a:noFill/>
          <a:ln w="19050" cap="flat" cmpd="sng">
            <a:solidFill>
              <a:schemeClr val="dk1"/>
            </a:solidFill>
            <a:prstDash val="solid"/>
            <a:round/>
            <a:headEnd type="none" w="med" len="med"/>
            <a:tailEnd type="none" w="med" len="med"/>
          </a:ln>
        </p:spPr>
      </p:cxnSp>
      <p:cxnSp>
        <p:nvCxnSpPr>
          <p:cNvPr id="931" name="Google Shape;931;p26"/>
          <p:cNvCxnSpPr>
            <a:stCxn id="892" idx="7"/>
            <a:endCxn id="902" idx="1"/>
          </p:cNvCxnSpPr>
          <p:nvPr/>
        </p:nvCxnSpPr>
        <p:spPr>
          <a:xfrm rot="-5400000" flipH="1">
            <a:off x="2594013" y="3343039"/>
            <a:ext cx="3205200" cy="2410400"/>
          </a:xfrm>
          <a:prstGeom prst="curvedConnector5">
            <a:avLst>
              <a:gd name="adj1" fmla="val -7988"/>
              <a:gd name="adj2" fmla="val 31206"/>
              <a:gd name="adj3" fmla="val 102175"/>
            </a:avLst>
          </a:prstGeom>
          <a:noFill/>
          <a:ln w="19050" cap="flat" cmpd="sng">
            <a:solidFill>
              <a:schemeClr val="dk1"/>
            </a:solidFill>
            <a:prstDash val="solid"/>
            <a:round/>
            <a:headEnd type="none" w="med" len="med"/>
            <a:tailEnd type="none" w="med" len="med"/>
          </a:ln>
        </p:spPr>
      </p:cxnSp>
      <p:sp>
        <p:nvSpPr>
          <p:cNvPr id="935" name="Google Shape;935;p26"/>
          <p:cNvSpPr/>
          <p:nvPr/>
        </p:nvSpPr>
        <p:spPr>
          <a:xfrm>
            <a:off x="5166766" y="5419000"/>
            <a:ext cx="489909" cy="460057"/>
          </a:xfrm>
          <a:custGeom>
            <a:avLst/>
            <a:gdLst/>
            <a:ahLst/>
            <a:cxnLst/>
            <a:rect l="l" t="t" r="r" b="b"/>
            <a:pathLst>
              <a:path w="208768" h="196047" extrusionOk="0">
                <a:moveTo>
                  <a:pt x="175756" y="79854"/>
                </a:moveTo>
                <a:cubicBezTo>
                  <a:pt x="180257" y="79854"/>
                  <a:pt x="183911" y="83508"/>
                  <a:pt x="183911" y="88009"/>
                </a:cubicBezTo>
                <a:cubicBezTo>
                  <a:pt x="183911" y="92511"/>
                  <a:pt x="180257" y="96164"/>
                  <a:pt x="175756" y="96164"/>
                </a:cubicBezTo>
                <a:cubicBezTo>
                  <a:pt x="171222" y="96164"/>
                  <a:pt x="167601" y="92511"/>
                  <a:pt x="167601" y="88009"/>
                </a:cubicBezTo>
                <a:cubicBezTo>
                  <a:pt x="167601" y="83508"/>
                  <a:pt x="171222" y="79854"/>
                  <a:pt x="175756" y="79854"/>
                </a:cubicBezTo>
                <a:close/>
                <a:moveTo>
                  <a:pt x="175756" y="108397"/>
                </a:moveTo>
                <a:cubicBezTo>
                  <a:pt x="180257" y="108397"/>
                  <a:pt x="183911" y="112050"/>
                  <a:pt x="183911" y="116552"/>
                </a:cubicBezTo>
                <a:cubicBezTo>
                  <a:pt x="183911" y="121053"/>
                  <a:pt x="180257" y="124707"/>
                  <a:pt x="175756" y="124707"/>
                </a:cubicBezTo>
                <a:cubicBezTo>
                  <a:pt x="171222" y="124707"/>
                  <a:pt x="167601" y="121053"/>
                  <a:pt x="167601" y="116552"/>
                </a:cubicBezTo>
                <a:cubicBezTo>
                  <a:pt x="167601" y="112050"/>
                  <a:pt x="171222" y="108397"/>
                  <a:pt x="175756" y="108397"/>
                </a:cubicBezTo>
                <a:close/>
                <a:moveTo>
                  <a:pt x="175756" y="136939"/>
                </a:moveTo>
                <a:cubicBezTo>
                  <a:pt x="180257" y="136939"/>
                  <a:pt x="183911" y="140592"/>
                  <a:pt x="183911" y="145094"/>
                </a:cubicBezTo>
                <a:cubicBezTo>
                  <a:pt x="183911" y="149596"/>
                  <a:pt x="180257" y="153249"/>
                  <a:pt x="175756" y="153249"/>
                </a:cubicBezTo>
                <a:cubicBezTo>
                  <a:pt x="171222" y="153249"/>
                  <a:pt x="167601" y="149596"/>
                  <a:pt x="167601" y="145094"/>
                </a:cubicBezTo>
                <a:cubicBezTo>
                  <a:pt x="167601" y="140592"/>
                  <a:pt x="171222" y="136939"/>
                  <a:pt x="175756" y="136939"/>
                </a:cubicBezTo>
                <a:close/>
                <a:moveTo>
                  <a:pt x="83588" y="62647"/>
                </a:moveTo>
                <a:cubicBezTo>
                  <a:pt x="101285" y="62647"/>
                  <a:pt x="118981" y="63903"/>
                  <a:pt x="136677" y="66415"/>
                </a:cubicBezTo>
                <a:cubicBezTo>
                  <a:pt x="141994" y="99850"/>
                  <a:pt x="141994" y="133253"/>
                  <a:pt x="136677" y="166688"/>
                </a:cubicBezTo>
                <a:cubicBezTo>
                  <a:pt x="118981" y="169184"/>
                  <a:pt x="101285" y="170432"/>
                  <a:pt x="83588" y="170432"/>
                </a:cubicBezTo>
                <a:cubicBezTo>
                  <a:pt x="65892" y="170432"/>
                  <a:pt x="48196" y="169184"/>
                  <a:pt x="30500" y="166688"/>
                </a:cubicBezTo>
                <a:cubicBezTo>
                  <a:pt x="25183" y="133253"/>
                  <a:pt x="25183" y="99850"/>
                  <a:pt x="30500" y="66415"/>
                </a:cubicBezTo>
                <a:cubicBezTo>
                  <a:pt x="48196" y="63903"/>
                  <a:pt x="65892" y="62647"/>
                  <a:pt x="83588" y="62647"/>
                </a:cubicBezTo>
                <a:close/>
                <a:moveTo>
                  <a:pt x="57639" y="1"/>
                </a:moveTo>
                <a:lnTo>
                  <a:pt x="48995" y="8645"/>
                </a:lnTo>
                <a:lnTo>
                  <a:pt x="77374" y="37024"/>
                </a:lnTo>
                <a:lnTo>
                  <a:pt x="0" y="37024"/>
                </a:lnTo>
                <a:lnTo>
                  <a:pt x="0" y="196046"/>
                </a:lnTo>
                <a:lnTo>
                  <a:pt x="208767" y="196046"/>
                </a:lnTo>
                <a:lnTo>
                  <a:pt x="208767" y="37024"/>
                </a:lnTo>
                <a:lnTo>
                  <a:pt x="131393" y="37024"/>
                </a:lnTo>
                <a:lnTo>
                  <a:pt x="159772" y="8645"/>
                </a:lnTo>
                <a:lnTo>
                  <a:pt x="151128" y="1"/>
                </a:lnTo>
                <a:lnTo>
                  <a:pt x="114072" y="37024"/>
                </a:lnTo>
                <a:lnTo>
                  <a:pt x="94695" y="37024"/>
                </a:lnTo>
                <a:lnTo>
                  <a:pt x="57639" y="1"/>
                </a:lnTo>
                <a:close/>
              </a:path>
            </a:pathLst>
          </a:custGeom>
          <a:solidFill>
            <a:schemeClr val="dk1"/>
          </a:solidFill>
          <a:ln>
            <a:noFill/>
          </a:ln>
        </p:spPr>
        <p:txBody>
          <a:bodyPr spcFirstLastPara="1" wrap="square" lIns="121900" tIns="121900" rIns="121900" bIns="121900" anchor="ctr" anchorCtr="0">
            <a:noAutofit/>
          </a:bodyPr>
          <a:lstStyle/>
          <a:p>
            <a:endParaRPr sz="3200" noProof="1">
              <a:latin typeface="Tahoma" panose="020B0604030504040204" pitchFamily="34" charset="0"/>
              <a:ea typeface="Tahoma" panose="020B0604030504040204" pitchFamily="34" charset="0"/>
              <a:cs typeface="Tahoma" panose="020B0604030504040204" pitchFamily="34" charset="0"/>
            </a:endParaRPr>
          </a:p>
        </p:txBody>
      </p:sp>
      <p:grpSp>
        <p:nvGrpSpPr>
          <p:cNvPr id="936" name="Google Shape;936;p26"/>
          <p:cNvGrpSpPr/>
          <p:nvPr/>
        </p:nvGrpSpPr>
        <p:grpSpPr>
          <a:xfrm>
            <a:off x="5226217" y="2204196"/>
            <a:ext cx="351321" cy="513747"/>
            <a:chOff x="2576950" y="1879700"/>
            <a:chExt cx="2446525" cy="3577625"/>
          </a:xfrm>
        </p:grpSpPr>
        <p:sp>
          <p:nvSpPr>
            <p:cNvPr id="937" name="Google Shape;937;p26"/>
            <p:cNvSpPr/>
            <p:nvPr/>
          </p:nvSpPr>
          <p:spPr>
            <a:xfrm>
              <a:off x="2576950" y="3357375"/>
              <a:ext cx="2446525" cy="2099950"/>
            </a:xfrm>
            <a:custGeom>
              <a:avLst/>
              <a:gdLst/>
              <a:ahLst/>
              <a:cxnLst/>
              <a:rect l="l" t="t" r="r" b="b"/>
              <a:pathLst>
                <a:path w="97861" h="83998" extrusionOk="0">
                  <a:moveTo>
                    <a:pt x="1" y="1"/>
                  </a:moveTo>
                  <a:lnTo>
                    <a:pt x="1" y="8156"/>
                  </a:lnTo>
                  <a:cubicBezTo>
                    <a:pt x="1" y="31773"/>
                    <a:pt x="19214" y="50986"/>
                    <a:pt x="42831" y="50986"/>
                  </a:cubicBezTo>
                  <a:lnTo>
                    <a:pt x="42831" y="71765"/>
                  </a:lnTo>
                  <a:lnTo>
                    <a:pt x="16311" y="71765"/>
                  </a:lnTo>
                  <a:lnTo>
                    <a:pt x="16311" y="83997"/>
                  </a:lnTo>
                  <a:lnTo>
                    <a:pt x="81550" y="83997"/>
                  </a:lnTo>
                  <a:lnTo>
                    <a:pt x="81550" y="71765"/>
                  </a:lnTo>
                  <a:lnTo>
                    <a:pt x="55063" y="71765"/>
                  </a:lnTo>
                  <a:lnTo>
                    <a:pt x="55063" y="50986"/>
                  </a:lnTo>
                  <a:cubicBezTo>
                    <a:pt x="78647" y="50986"/>
                    <a:pt x="97860" y="31773"/>
                    <a:pt x="97860" y="8156"/>
                  </a:cubicBezTo>
                  <a:lnTo>
                    <a:pt x="97860" y="1"/>
                  </a:lnTo>
                  <a:lnTo>
                    <a:pt x="85628" y="1"/>
                  </a:lnTo>
                  <a:lnTo>
                    <a:pt x="85628" y="8156"/>
                  </a:lnTo>
                  <a:cubicBezTo>
                    <a:pt x="85628" y="25020"/>
                    <a:pt x="71895" y="38753"/>
                    <a:pt x="55063" y="38753"/>
                  </a:cubicBezTo>
                  <a:lnTo>
                    <a:pt x="42831" y="38753"/>
                  </a:lnTo>
                  <a:cubicBezTo>
                    <a:pt x="25966" y="38753"/>
                    <a:pt x="12233" y="25020"/>
                    <a:pt x="12233" y="8156"/>
                  </a:cubicBezTo>
                  <a:lnTo>
                    <a:pt x="12233" y="1"/>
                  </a:lnTo>
                  <a:close/>
                </a:path>
              </a:pathLst>
            </a:custGeom>
            <a:solidFill>
              <a:schemeClr val="dk1"/>
            </a:solidFill>
            <a:ln>
              <a:noFill/>
            </a:ln>
          </p:spPr>
          <p:txBody>
            <a:bodyPr spcFirstLastPara="1" wrap="square" lIns="121900" tIns="121900" rIns="121900" bIns="121900" anchor="ctr" anchorCtr="0">
              <a:noAutofit/>
            </a:bodyPr>
            <a:lstStyle/>
            <a:p>
              <a:endParaRPr sz="3200" noProof="1">
                <a:latin typeface="Tahoma" panose="020B0604030504040204" pitchFamily="34" charset="0"/>
                <a:ea typeface="Tahoma" panose="020B0604030504040204" pitchFamily="34" charset="0"/>
                <a:cs typeface="Tahoma" panose="020B0604030504040204" pitchFamily="34" charset="0"/>
              </a:endParaRPr>
            </a:p>
          </p:txBody>
        </p:sp>
        <p:sp>
          <p:nvSpPr>
            <p:cNvPr id="938" name="Google Shape;938;p26"/>
            <p:cNvSpPr/>
            <p:nvPr/>
          </p:nvSpPr>
          <p:spPr>
            <a:xfrm>
              <a:off x="3188575" y="1879700"/>
              <a:ext cx="1223275" cy="2140700"/>
            </a:xfrm>
            <a:custGeom>
              <a:avLst/>
              <a:gdLst/>
              <a:ahLst/>
              <a:cxnLst/>
              <a:rect l="l" t="t" r="r" b="b"/>
              <a:pathLst>
                <a:path w="48931" h="85628" extrusionOk="0">
                  <a:moveTo>
                    <a:pt x="36698" y="36698"/>
                  </a:moveTo>
                  <a:lnTo>
                    <a:pt x="36698" y="48931"/>
                  </a:lnTo>
                  <a:lnTo>
                    <a:pt x="12233" y="48931"/>
                  </a:lnTo>
                  <a:lnTo>
                    <a:pt x="12233" y="36698"/>
                  </a:lnTo>
                  <a:close/>
                  <a:moveTo>
                    <a:pt x="18366" y="1"/>
                  </a:moveTo>
                  <a:cubicBezTo>
                    <a:pt x="8221" y="1"/>
                    <a:pt x="1" y="8221"/>
                    <a:pt x="1" y="18333"/>
                  </a:cubicBezTo>
                  <a:lnTo>
                    <a:pt x="1" y="67263"/>
                  </a:lnTo>
                  <a:cubicBezTo>
                    <a:pt x="1" y="77375"/>
                    <a:pt x="8221" y="85628"/>
                    <a:pt x="18366" y="85628"/>
                  </a:cubicBezTo>
                  <a:lnTo>
                    <a:pt x="30598" y="85628"/>
                  </a:lnTo>
                  <a:cubicBezTo>
                    <a:pt x="40710" y="85628"/>
                    <a:pt x="48930" y="77375"/>
                    <a:pt x="48930" y="67263"/>
                  </a:cubicBezTo>
                  <a:lnTo>
                    <a:pt x="48930" y="18333"/>
                  </a:lnTo>
                  <a:cubicBezTo>
                    <a:pt x="48930" y="8221"/>
                    <a:pt x="40710" y="1"/>
                    <a:pt x="30598" y="1"/>
                  </a:cubicBezTo>
                  <a:close/>
                </a:path>
              </a:pathLst>
            </a:custGeom>
            <a:solidFill>
              <a:schemeClr val="dk1"/>
            </a:solidFill>
            <a:ln>
              <a:noFill/>
            </a:ln>
          </p:spPr>
          <p:txBody>
            <a:bodyPr spcFirstLastPara="1" wrap="square" lIns="121900" tIns="121900" rIns="121900" bIns="121900" anchor="ctr" anchorCtr="0">
              <a:noAutofit/>
            </a:bodyPr>
            <a:lstStyle/>
            <a:p>
              <a:endParaRPr sz="3200" noProof="1">
                <a:latin typeface="Tahoma" panose="020B0604030504040204" pitchFamily="34" charset="0"/>
                <a:ea typeface="Tahoma" panose="020B0604030504040204" pitchFamily="34" charset="0"/>
                <a:cs typeface="Tahoma" panose="020B0604030504040204" pitchFamily="34" charset="0"/>
              </a:endParaRPr>
            </a:p>
          </p:txBody>
        </p:sp>
      </p:grpSp>
      <p:sp>
        <p:nvSpPr>
          <p:cNvPr id="939" name="Google Shape;939;p26"/>
          <p:cNvSpPr/>
          <p:nvPr/>
        </p:nvSpPr>
        <p:spPr>
          <a:xfrm>
            <a:off x="5196167" y="3817434"/>
            <a:ext cx="431095" cy="429980"/>
          </a:xfrm>
          <a:custGeom>
            <a:avLst/>
            <a:gdLst/>
            <a:ahLst/>
            <a:cxnLst/>
            <a:rect l="l" t="t" r="r" b="b"/>
            <a:pathLst>
              <a:path w="12445" h="12414" extrusionOk="0">
                <a:moveTo>
                  <a:pt x="7026" y="1670"/>
                </a:moveTo>
                <a:cubicBezTo>
                  <a:pt x="7278" y="1670"/>
                  <a:pt x="7467" y="1859"/>
                  <a:pt x="7467" y="2111"/>
                </a:cubicBezTo>
                <a:cubicBezTo>
                  <a:pt x="7467" y="2332"/>
                  <a:pt x="7278" y="2490"/>
                  <a:pt x="7026" y="2490"/>
                </a:cubicBezTo>
                <a:lnTo>
                  <a:pt x="2080" y="2490"/>
                </a:lnTo>
                <a:cubicBezTo>
                  <a:pt x="1828" y="2490"/>
                  <a:pt x="1639" y="2300"/>
                  <a:pt x="1639" y="2111"/>
                </a:cubicBezTo>
                <a:cubicBezTo>
                  <a:pt x="1639" y="1828"/>
                  <a:pt x="1828" y="1670"/>
                  <a:pt x="2080" y="1670"/>
                </a:cubicBezTo>
                <a:close/>
                <a:moveTo>
                  <a:pt x="7026" y="4159"/>
                </a:moveTo>
                <a:cubicBezTo>
                  <a:pt x="7278" y="4159"/>
                  <a:pt x="7467" y="4348"/>
                  <a:pt x="7467" y="4537"/>
                </a:cubicBezTo>
                <a:cubicBezTo>
                  <a:pt x="7467" y="4789"/>
                  <a:pt x="7278" y="4978"/>
                  <a:pt x="7026" y="4978"/>
                </a:cubicBezTo>
                <a:lnTo>
                  <a:pt x="2080" y="4978"/>
                </a:lnTo>
                <a:cubicBezTo>
                  <a:pt x="1828" y="4978"/>
                  <a:pt x="1639" y="4789"/>
                  <a:pt x="1639" y="4537"/>
                </a:cubicBezTo>
                <a:cubicBezTo>
                  <a:pt x="1639" y="4317"/>
                  <a:pt x="1828" y="4159"/>
                  <a:pt x="2080" y="4159"/>
                </a:cubicBezTo>
                <a:close/>
                <a:moveTo>
                  <a:pt x="7026" y="6648"/>
                </a:moveTo>
                <a:cubicBezTo>
                  <a:pt x="7278" y="6648"/>
                  <a:pt x="7467" y="6837"/>
                  <a:pt x="7467" y="7058"/>
                </a:cubicBezTo>
                <a:cubicBezTo>
                  <a:pt x="7467" y="7310"/>
                  <a:pt x="7278" y="7467"/>
                  <a:pt x="7026" y="7467"/>
                </a:cubicBezTo>
                <a:lnTo>
                  <a:pt x="2080" y="7467"/>
                </a:lnTo>
                <a:cubicBezTo>
                  <a:pt x="1828" y="7467"/>
                  <a:pt x="1639" y="7278"/>
                  <a:pt x="1639" y="7058"/>
                </a:cubicBezTo>
                <a:cubicBezTo>
                  <a:pt x="1639" y="6806"/>
                  <a:pt x="1828" y="6648"/>
                  <a:pt x="2080" y="6648"/>
                </a:cubicBezTo>
                <a:close/>
                <a:moveTo>
                  <a:pt x="7026" y="9106"/>
                </a:moveTo>
                <a:cubicBezTo>
                  <a:pt x="7278" y="9106"/>
                  <a:pt x="7467" y="9295"/>
                  <a:pt x="7467" y="9515"/>
                </a:cubicBezTo>
                <a:cubicBezTo>
                  <a:pt x="7467" y="9736"/>
                  <a:pt x="7278" y="9893"/>
                  <a:pt x="7026" y="9893"/>
                </a:cubicBezTo>
                <a:lnTo>
                  <a:pt x="2080" y="9893"/>
                </a:lnTo>
                <a:cubicBezTo>
                  <a:pt x="1828" y="9893"/>
                  <a:pt x="1639" y="9704"/>
                  <a:pt x="1639" y="9515"/>
                </a:cubicBezTo>
                <a:cubicBezTo>
                  <a:pt x="1639" y="9263"/>
                  <a:pt x="1828" y="9106"/>
                  <a:pt x="2080" y="9106"/>
                </a:cubicBezTo>
                <a:close/>
                <a:moveTo>
                  <a:pt x="11500" y="10775"/>
                </a:moveTo>
                <a:cubicBezTo>
                  <a:pt x="11342" y="11248"/>
                  <a:pt x="10870" y="11594"/>
                  <a:pt x="10303" y="11594"/>
                </a:cubicBezTo>
                <a:cubicBezTo>
                  <a:pt x="9767" y="11594"/>
                  <a:pt x="9326" y="11248"/>
                  <a:pt x="9137" y="10775"/>
                </a:cubicBezTo>
                <a:close/>
                <a:moveTo>
                  <a:pt x="1261" y="1"/>
                </a:moveTo>
                <a:cubicBezTo>
                  <a:pt x="568" y="1"/>
                  <a:pt x="32" y="568"/>
                  <a:pt x="32" y="1229"/>
                </a:cubicBezTo>
                <a:lnTo>
                  <a:pt x="32" y="10334"/>
                </a:lnTo>
                <a:cubicBezTo>
                  <a:pt x="0" y="11468"/>
                  <a:pt x="946" y="12414"/>
                  <a:pt x="2080" y="12414"/>
                </a:cubicBezTo>
                <a:lnTo>
                  <a:pt x="10334" y="12414"/>
                </a:lnTo>
                <a:cubicBezTo>
                  <a:pt x="11500" y="12414"/>
                  <a:pt x="12445" y="11468"/>
                  <a:pt x="12445" y="10334"/>
                </a:cubicBezTo>
                <a:cubicBezTo>
                  <a:pt x="12445" y="10082"/>
                  <a:pt x="12224" y="9893"/>
                  <a:pt x="12004" y="9893"/>
                </a:cubicBezTo>
                <a:lnTo>
                  <a:pt x="9074" y="9893"/>
                </a:lnTo>
                <a:lnTo>
                  <a:pt x="9074" y="1229"/>
                </a:lnTo>
                <a:cubicBezTo>
                  <a:pt x="9074" y="568"/>
                  <a:pt x="8538" y="1"/>
                  <a:pt x="7877" y="1"/>
                </a:cubicBezTo>
                <a:close/>
              </a:path>
            </a:pathLst>
          </a:custGeom>
          <a:solidFill>
            <a:schemeClr val="dk1"/>
          </a:solidFill>
          <a:ln>
            <a:noFill/>
          </a:ln>
        </p:spPr>
        <p:txBody>
          <a:bodyPr spcFirstLastPara="1" wrap="square" lIns="121900" tIns="121900" rIns="121900" bIns="121900" anchor="ctr" anchorCtr="0">
            <a:noAutofit/>
          </a:bodyPr>
          <a:lstStyle/>
          <a:p>
            <a:endParaRPr sz="3200" noProof="1">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EA9742F-6047-F649-AAC2-557F980D261E}"/>
              </a:ext>
            </a:extLst>
          </p:cNvPr>
          <p:cNvSpPr>
            <a:spLocks noGrp="1"/>
          </p:cNvSpPr>
          <p:nvPr>
            <p:ph type="title"/>
          </p:nvPr>
        </p:nvSpPr>
        <p:spPr/>
        <p:txBody>
          <a:bodyPr>
            <a:normAutofit/>
          </a:bodyPr>
          <a:lstStyle/>
          <a:p>
            <a:pPr algn="ctr"/>
            <a:r>
              <a:rPr lang="tr-TR" sz="3600" b="1" dirty="0">
                <a:latin typeface="Tahoma" panose="020B0604030504040204" pitchFamily="34" charset="0"/>
                <a:ea typeface="Tahoma" panose="020B0604030504040204" pitchFamily="34" charset="0"/>
                <a:cs typeface="Tahoma" panose="020B0604030504040204" pitchFamily="34" charset="0"/>
              </a:rPr>
              <a:t>DİKKAT</a:t>
            </a:r>
          </a:p>
        </p:txBody>
      </p:sp>
      <p:sp>
        <p:nvSpPr>
          <p:cNvPr id="61" name="Google Shape;223;p19">
            <a:extLst>
              <a:ext uri="{FF2B5EF4-FFF2-40B4-BE49-F238E27FC236}">
                <a16:creationId xmlns:a16="http://schemas.microsoft.com/office/drawing/2014/main" id="{0988D3E2-DC17-7941-8EA8-71109A70B79F}"/>
              </a:ext>
            </a:extLst>
          </p:cNvPr>
          <p:cNvSpPr txBox="1"/>
          <p:nvPr/>
        </p:nvSpPr>
        <p:spPr>
          <a:xfrm>
            <a:off x="10354815" y="2422194"/>
            <a:ext cx="1280400" cy="1617748"/>
          </a:xfrm>
          <a:prstGeom prst="rect">
            <a:avLst/>
          </a:prstGeom>
          <a:solidFill>
            <a:srgbClr val="EEEEEE"/>
          </a:solidFill>
          <a:ln>
            <a:noFill/>
          </a:ln>
        </p:spPr>
        <p:txBody>
          <a:bodyPr spcFirstLastPara="1" wrap="square" lIns="137150" tIns="91425" rIns="137150"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4000" b="1"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Fira Sans Extra Condensed"/>
            </a:endParaRPr>
          </a:p>
        </p:txBody>
      </p:sp>
      <p:grpSp>
        <p:nvGrpSpPr>
          <p:cNvPr id="64" name="Google Shape;227;p19">
            <a:extLst>
              <a:ext uri="{FF2B5EF4-FFF2-40B4-BE49-F238E27FC236}">
                <a16:creationId xmlns:a16="http://schemas.microsoft.com/office/drawing/2014/main" id="{C3D3B900-D727-3C49-AA72-DC0E8C3DC5C3}"/>
              </a:ext>
            </a:extLst>
          </p:cNvPr>
          <p:cNvGrpSpPr/>
          <p:nvPr/>
        </p:nvGrpSpPr>
        <p:grpSpPr>
          <a:xfrm>
            <a:off x="986219" y="1914145"/>
            <a:ext cx="2545577" cy="4525454"/>
            <a:chOff x="904425" y="410400"/>
            <a:chExt cx="2747816" cy="4322600"/>
          </a:xfrm>
        </p:grpSpPr>
        <p:sp>
          <p:nvSpPr>
            <p:cNvPr id="65" name="Google Shape;228;p19">
              <a:extLst>
                <a:ext uri="{FF2B5EF4-FFF2-40B4-BE49-F238E27FC236}">
                  <a16:creationId xmlns:a16="http://schemas.microsoft.com/office/drawing/2014/main" id="{FF393D6D-1AC7-D840-96BE-D61048AEFC40}"/>
                </a:ext>
              </a:extLst>
            </p:cNvPr>
            <p:cNvSpPr/>
            <p:nvPr/>
          </p:nvSpPr>
          <p:spPr>
            <a:xfrm>
              <a:off x="904425" y="2696822"/>
              <a:ext cx="2743257" cy="1131356"/>
            </a:xfrm>
            <a:custGeom>
              <a:avLst/>
              <a:gdLst/>
              <a:ahLst/>
              <a:cxnLst/>
              <a:rect l="l" t="t" r="r" b="b"/>
              <a:pathLst>
                <a:path w="80025" h="46601" extrusionOk="0">
                  <a:moveTo>
                    <a:pt x="80025" y="0"/>
                  </a:moveTo>
                  <a:lnTo>
                    <a:pt x="1" y="27187"/>
                  </a:lnTo>
                  <a:lnTo>
                    <a:pt x="1" y="46600"/>
                  </a:lnTo>
                  <a:lnTo>
                    <a:pt x="80025" y="19481"/>
                  </a:lnTo>
                  <a:lnTo>
                    <a:pt x="80025"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66" name="Google Shape;229;p19">
              <a:extLst>
                <a:ext uri="{FF2B5EF4-FFF2-40B4-BE49-F238E27FC236}">
                  <a16:creationId xmlns:a16="http://schemas.microsoft.com/office/drawing/2014/main" id="{9A3982AA-80D9-4146-9D3B-7ED23EB44F9C}"/>
                </a:ext>
              </a:extLst>
            </p:cNvPr>
            <p:cNvSpPr/>
            <p:nvPr/>
          </p:nvSpPr>
          <p:spPr>
            <a:xfrm>
              <a:off x="904425" y="3350051"/>
              <a:ext cx="2743257" cy="1132157"/>
            </a:xfrm>
            <a:custGeom>
              <a:avLst/>
              <a:gdLst/>
              <a:ahLst/>
              <a:cxnLst/>
              <a:rect l="l" t="t" r="r" b="b"/>
              <a:pathLst>
                <a:path w="80025" h="46634" extrusionOk="0">
                  <a:moveTo>
                    <a:pt x="80025" y="0"/>
                  </a:moveTo>
                  <a:lnTo>
                    <a:pt x="1" y="27153"/>
                  </a:lnTo>
                  <a:lnTo>
                    <a:pt x="1" y="46634"/>
                  </a:lnTo>
                  <a:lnTo>
                    <a:pt x="80025" y="19447"/>
                  </a:lnTo>
                  <a:lnTo>
                    <a:pt x="80025"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67" name="Google Shape;230;p19">
              <a:extLst>
                <a:ext uri="{FF2B5EF4-FFF2-40B4-BE49-F238E27FC236}">
                  <a16:creationId xmlns:a16="http://schemas.microsoft.com/office/drawing/2014/main" id="{F69D5C79-A7EE-7240-804A-FCB0C55268F4}"/>
                </a:ext>
              </a:extLst>
            </p:cNvPr>
            <p:cNvSpPr/>
            <p:nvPr/>
          </p:nvSpPr>
          <p:spPr>
            <a:xfrm>
              <a:off x="2070110" y="2800790"/>
              <a:ext cx="410745" cy="1932210"/>
            </a:xfrm>
            <a:custGeom>
              <a:avLst/>
              <a:gdLst/>
              <a:ahLst/>
              <a:cxnLst/>
              <a:rect l="l" t="t" r="r" b="b"/>
              <a:pathLst>
                <a:path w="18848" h="88664" extrusionOk="0">
                  <a:moveTo>
                    <a:pt x="0" y="0"/>
                  </a:moveTo>
                  <a:lnTo>
                    <a:pt x="0" y="83727"/>
                  </a:lnTo>
                  <a:cubicBezTo>
                    <a:pt x="0" y="86462"/>
                    <a:pt x="2202" y="88664"/>
                    <a:pt x="4937" y="88664"/>
                  </a:cubicBezTo>
                  <a:lnTo>
                    <a:pt x="13944" y="88664"/>
                  </a:lnTo>
                  <a:cubicBezTo>
                    <a:pt x="16646" y="88664"/>
                    <a:pt x="18847" y="86496"/>
                    <a:pt x="18847" y="83727"/>
                  </a:cubicBezTo>
                  <a:lnTo>
                    <a:pt x="18847" y="0"/>
                  </a:lnTo>
                  <a:close/>
                </a:path>
              </a:pathLst>
            </a:custGeom>
            <a:solidFill>
              <a:srgbClr val="5959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68" name="Google Shape;231;p19">
              <a:extLst>
                <a:ext uri="{FF2B5EF4-FFF2-40B4-BE49-F238E27FC236}">
                  <a16:creationId xmlns:a16="http://schemas.microsoft.com/office/drawing/2014/main" id="{10326FD7-CCD7-6549-B061-73DA27F7968A}"/>
                </a:ext>
              </a:extLst>
            </p:cNvPr>
            <p:cNvSpPr/>
            <p:nvPr/>
          </p:nvSpPr>
          <p:spPr>
            <a:xfrm>
              <a:off x="2070110" y="2800790"/>
              <a:ext cx="396188" cy="1932210"/>
            </a:xfrm>
            <a:custGeom>
              <a:avLst/>
              <a:gdLst/>
              <a:ahLst/>
              <a:cxnLst/>
              <a:rect l="l" t="t" r="r" b="b"/>
              <a:pathLst>
                <a:path w="18180" h="88664" extrusionOk="0">
                  <a:moveTo>
                    <a:pt x="0" y="0"/>
                  </a:moveTo>
                  <a:lnTo>
                    <a:pt x="0" y="83727"/>
                  </a:lnTo>
                  <a:cubicBezTo>
                    <a:pt x="0" y="86462"/>
                    <a:pt x="2202" y="88664"/>
                    <a:pt x="4937" y="88664"/>
                  </a:cubicBezTo>
                  <a:lnTo>
                    <a:pt x="13944" y="88664"/>
                  </a:lnTo>
                  <a:cubicBezTo>
                    <a:pt x="15778" y="88664"/>
                    <a:pt x="17346" y="87663"/>
                    <a:pt x="18180" y="86162"/>
                  </a:cubicBezTo>
                  <a:lnTo>
                    <a:pt x="18180" y="86162"/>
                  </a:lnTo>
                  <a:cubicBezTo>
                    <a:pt x="17646" y="86362"/>
                    <a:pt x="17046" y="86496"/>
                    <a:pt x="16446" y="86496"/>
                  </a:cubicBezTo>
                  <a:lnTo>
                    <a:pt x="7439" y="86496"/>
                  </a:lnTo>
                  <a:cubicBezTo>
                    <a:pt x="4704" y="86496"/>
                    <a:pt x="2502" y="84294"/>
                    <a:pt x="2502" y="81559"/>
                  </a:cubicBezTo>
                  <a:lnTo>
                    <a:pt x="2502"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69" name="Google Shape;232;p19">
              <a:extLst>
                <a:ext uri="{FF2B5EF4-FFF2-40B4-BE49-F238E27FC236}">
                  <a16:creationId xmlns:a16="http://schemas.microsoft.com/office/drawing/2014/main" id="{FC01E3CA-6518-E546-885B-1FF308D3175F}"/>
                </a:ext>
              </a:extLst>
            </p:cNvPr>
            <p:cNvSpPr/>
            <p:nvPr/>
          </p:nvSpPr>
          <p:spPr>
            <a:xfrm>
              <a:off x="1884733" y="2350054"/>
              <a:ext cx="780738" cy="1986016"/>
            </a:xfrm>
            <a:custGeom>
              <a:avLst/>
              <a:gdLst/>
              <a:ahLst/>
              <a:cxnLst/>
              <a:rect l="l" t="t" r="r" b="b"/>
              <a:pathLst>
                <a:path w="35826" h="91133" extrusionOk="0">
                  <a:moveTo>
                    <a:pt x="0" y="1"/>
                  </a:moveTo>
                  <a:lnTo>
                    <a:pt x="3436" y="88498"/>
                  </a:lnTo>
                  <a:cubicBezTo>
                    <a:pt x="3369" y="88564"/>
                    <a:pt x="3369" y="88631"/>
                    <a:pt x="3369" y="88698"/>
                  </a:cubicBezTo>
                  <a:cubicBezTo>
                    <a:pt x="3369" y="90032"/>
                    <a:pt x="9874" y="91133"/>
                    <a:pt x="17913" y="91133"/>
                  </a:cubicBezTo>
                  <a:cubicBezTo>
                    <a:pt x="25986" y="91133"/>
                    <a:pt x="32490" y="90032"/>
                    <a:pt x="32490" y="88698"/>
                  </a:cubicBezTo>
                  <a:cubicBezTo>
                    <a:pt x="32490" y="88631"/>
                    <a:pt x="32490" y="88564"/>
                    <a:pt x="32424" y="88498"/>
                  </a:cubicBezTo>
                  <a:lnTo>
                    <a:pt x="35826" y="1"/>
                  </a:lnTo>
                  <a:close/>
                </a:path>
              </a:pathLst>
            </a:custGeom>
            <a:solidFill>
              <a:srgbClr val="5959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70" name="Google Shape;233;p19">
              <a:extLst>
                <a:ext uri="{FF2B5EF4-FFF2-40B4-BE49-F238E27FC236}">
                  <a16:creationId xmlns:a16="http://schemas.microsoft.com/office/drawing/2014/main" id="{BC0BE02B-C5C7-734B-813A-60B6BE044855}"/>
                </a:ext>
              </a:extLst>
            </p:cNvPr>
            <p:cNvSpPr/>
            <p:nvPr/>
          </p:nvSpPr>
          <p:spPr>
            <a:xfrm>
              <a:off x="2520824" y="2345696"/>
              <a:ext cx="109791" cy="1872608"/>
            </a:xfrm>
            <a:custGeom>
              <a:avLst/>
              <a:gdLst/>
              <a:ahLst/>
              <a:cxnLst/>
              <a:rect l="l" t="t" r="r" b="b"/>
              <a:pathLst>
                <a:path w="5038" h="85929" extrusionOk="0">
                  <a:moveTo>
                    <a:pt x="3303" y="1"/>
                  </a:moveTo>
                  <a:lnTo>
                    <a:pt x="1" y="85929"/>
                  </a:lnTo>
                  <a:lnTo>
                    <a:pt x="1702" y="85929"/>
                  </a:lnTo>
                  <a:lnTo>
                    <a:pt x="5038"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71" name="Google Shape;234;p19">
              <a:extLst>
                <a:ext uri="{FF2B5EF4-FFF2-40B4-BE49-F238E27FC236}">
                  <a16:creationId xmlns:a16="http://schemas.microsoft.com/office/drawing/2014/main" id="{26708A18-A0DD-AD46-91B0-5779F38AA2C4}"/>
                </a:ext>
              </a:extLst>
            </p:cNvPr>
            <p:cNvSpPr/>
            <p:nvPr/>
          </p:nvSpPr>
          <p:spPr>
            <a:xfrm>
              <a:off x="1884733" y="2350054"/>
              <a:ext cx="780738" cy="1986757"/>
            </a:xfrm>
            <a:custGeom>
              <a:avLst/>
              <a:gdLst/>
              <a:ahLst/>
              <a:cxnLst/>
              <a:rect l="l" t="t" r="r" b="b"/>
              <a:pathLst>
                <a:path w="35826" h="91167" extrusionOk="0">
                  <a:moveTo>
                    <a:pt x="0" y="1"/>
                  </a:moveTo>
                  <a:lnTo>
                    <a:pt x="367" y="10008"/>
                  </a:lnTo>
                  <a:lnTo>
                    <a:pt x="3369" y="88531"/>
                  </a:lnTo>
                  <a:cubicBezTo>
                    <a:pt x="3336" y="88631"/>
                    <a:pt x="3336" y="88664"/>
                    <a:pt x="3336" y="88731"/>
                  </a:cubicBezTo>
                  <a:cubicBezTo>
                    <a:pt x="3336" y="90065"/>
                    <a:pt x="9841" y="91166"/>
                    <a:pt x="17880" y="91166"/>
                  </a:cubicBezTo>
                  <a:cubicBezTo>
                    <a:pt x="25919" y="91166"/>
                    <a:pt x="32424" y="90065"/>
                    <a:pt x="32424" y="88731"/>
                  </a:cubicBezTo>
                  <a:cubicBezTo>
                    <a:pt x="32424" y="88664"/>
                    <a:pt x="32424" y="88631"/>
                    <a:pt x="32390" y="88531"/>
                  </a:cubicBezTo>
                  <a:lnTo>
                    <a:pt x="32490" y="86863"/>
                  </a:lnTo>
                  <a:lnTo>
                    <a:pt x="32490" y="86863"/>
                  </a:lnTo>
                  <a:cubicBezTo>
                    <a:pt x="29822" y="87397"/>
                    <a:pt x="25719" y="87730"/>
                    <a:pt x="21149" y="87730"/>
                  </a:cubicBezTo>
                  <a:cubicBezTo>
                    <a:pt x="13076" y="87730"/>
                    <a:pt x="6572" y="86663"/>
                    <a:pt x="6572" y="85329"/>
                  </a:cubicBezTo>
                  <a:cubicBezTo>
                    <a:pt x="6572" y="85229"/>
                    <a:pt x="6572" y="85195"/>
                    <a:pt x="6638" y="85128"/>
                  </a:cubicBezTo>
                  <a:lnTo>
                    <a:pt x="3736" y="10408"/>
                  </a:lnTo>
                  <a:lnTo>
                    <a:pt x="3736" y="10408"/>
                  </a:lnTo>
                  <a:cubicBezTo>
                    <a:pt x="8006" y="10842"/>
                    <a:pt x="12810" y="11109"/>
                    <a:pt x="17880" y="11109"/>
                  </a:cubicBezTo>
                  <a:cubicBezTo>
                    <a:pt x="18324" y="11113"/>
                    <a:pt x="18765" y="11116"/>
                    <a:pt x="19204" y="11116"/>
                  </a:cubicBezTo>
                  <a:cubicBezTo>
                    <a:pt x="25258" y="11116"/>
                    <a:pt x="30794" y="10692"/>
                    <a:pt x="35459" y="10008"/>
                  </a:cubicBezTo>
                  <a:lnTo>
                    <a:pt x="35826" y="1"/>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72" name="Google Shape;235;p19">
              <a:extLst>
                <a:ext uri="{FF2B5EF4-FFF2-40B4-BE49-F238E27FC236}">
                  <a16:creationId xmlns:a16="http://schemas.microsoft.com/office/drawing/2014/main" id="{300DBDC9-76EC-4340-BD5B-584E7824BFB5}"/>
                </a:ext>
              </a:extLst>
            </p:cNvPr>
            <p:cNvSpPr/>
            <p:nvPr/>
          </p:nvSpPr>
          <p:spPr>
            <a:xfrm>
              <a:off x="1487806" y="1363566"/>
              <a:ext cx="1575293" cy="1155111"/>
            </a:xfrm>
            <a:custGeom>
              <a:avLst/>
              <a:gdLst/>
              <a:ahLst/>
              <a:cxnLst/>
              <a:rect l="l" t="t" r="r" b="b"/>
              <a:pathLst>
                <a:path w="72286" h="53005" extrusionOk="0">
                  <a:moveTo>
                    <a:pt x="0" y="0"/>
                  </a:moveTo>
                  <a:lnTo>
                    <a:pt x="5071" y="46333"/>
                  </a:lnTo>
                  <a:cubicBezTo>
                    <a:pt x="5071" y="50003"/>
                    <a:pt x="19014" y="53005"/>
                    <a:pt x="36160" y="53005"/>
                  </a:cubicBezTo>
                  <a:cubicBezTo>
                    <a:pt x="53272" y="53005"/>
                    <a:pt x="67215" y="50036"/>
                    <a:pt x="67215" y="46333"/>
                  </a:cubicBezTo>
                  <a:lnTo>
                    <a:pt x="72285" y="0"/>
                  </a:lnTo>
                  <a:close/>
                </a:path>
              </a:pathLst>
            </a:custGeom>
            <a:solidFill>
              <a:srgbClr val="5959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73" name="Google Shape;236;p19">
              <a:extLst>
                <a:ext uri="{FF2B5EF4-FFF2-40B4-BE49-F238E27FC236}">
                  <a16:creationId xmlns:a16="http://schemas.microsoft.com/office/drawing/2014/main" id="{F376C0A8-1D9E-2D47-8BEC-EE9D8BCAAC1E}"/>
                </a:ext>
              </a:extLst>
            </p:cNvPr>
            <p:cNvSpPr/>
            <p:nvPr/>
          </p:nvSpPr>
          <p:spPr>
            <a:xfrm>
              <a:off x="1519799" y="1426811"/>
              <a:ext cx="287879" cy="977023"/>
            </a:xfrm>
            <a:custGeom>
              <a:avLst/>
              <a:gdLst/>
              <a:ahLst/>
              <a:cxnLst/>
              <a:rect l="l" t="t" r="r" b="b"/>
              <a:pathLst>
                <a:path w="13210" h="44833" extrusionOk="0">
                  <a:moveTo>
                    <a:pt x="0" y="0"/>
                  </a:moveTo>
                  <a:lnTo>
                    <a:pt x="0" y="0"/>
                  </a:lnTo>
                  <a:cubicBezTo>
                    <a:pt x="1601" y="13944"/>
                    <a:pt x="3036" y="27920"/>
                    <a:pt x="4937" y="41797"/>
                  </a:cubicBezTo>
                  <a:cubicBezTo>
                    <a:pt x="5204" y="41997"/>
                    <a:pt x="5337" y="42130"/>
                    <a:pt x="5771" y="42397"/>
                  </a:cubicBezTo>
                  <a:cubicBezTo>
                    <a:pt x="4904" y="36460"/>
                    <a:pt x="4203" y="30589"/>
                    <a:pt x="3436" y="24651"/>
                  </a:cubicBezTo>
                  <a:cubicBezTo>
                    <a:pt x="2735" y="18914"/>
                    <a:pt x="2002" y="13143"/>
                    <a:pt x="1234" y="7406"/>
                  </a:cubicBezTo>
                  <a:lnTo>
                    <a:pt x="1234" y="7372"/>
                  </a:lnTo>
                  <a:cubicBezTo>
                    <a:pt x="2168" y="12376"/>
                    <a:pt x="3202" y="17279"/>
                    <a:pt x="4403" y="22249"/>
                  </a:cubicBezTo>
                  <a:cubicBezTo>
                    <a:pt x="6438" y="29688"/>
                    <a:pt x="8673" y="37093"/>
                    <a:pt x="11208" y="44399"/>
                  </a:cubicBezTo>
                  <a:cubicBezTo>
                    <a:pt x="11942" y="44599"/>
                    <a:pt x="12376" y="44666"/>
                    <a:pt x="13210" y="44832"/>
                  </a:cubicBezTo>
                  <a:cubicBezTo>
                    <a:pt x="11342" y="31323"/>
                    <a:pt x="9740" y="17746"/>
                    <a:pt x="8073" y="4170"/>
                  </a:cubicBezTo>
                  <a:cubicBezTo>
                    <a:pt x="7172" y="3970"/>
                    <a:pt x="6705" y="3836"/>
                    <a:pt x="5904" y="3603"/>
                  </a:cubicBezTo>
                  <a:lnTo>
                    <a:pt x="5904" y="3603"/>
                  </a:lnTo>
                  <a:cubicBezTo>
                    <a:pt x="6605" y="9307"/>
                    <a:pt x="7372" y="15011"/>
                    <a:pt x="8106" y="20748"/>
                  </a:cubicBezTo>
                  <a:cubicBezTo>
                    <a:pt x="8873" y="26352"/>
                    <a:pt x="9607" y="31990"/>
                    <a:pt x="10541" y="37627"/>
                  </a:cubicBezTo>
                  <a:lnTo>
                    <a:pt x="10508" y="37660"/>
                  </a:lnTo>
                  <a:cubicBezTo>
                    <a:pt x="9107" y="32957"/>
                    <a:pt x="7672" y="28287"/>
                    <a:pt x="6205" y="23584"/>
                  </a:cubicBezTo>
                  <a:cubicBezTo>
                    <a:pt x="3936" y="16078"/>
                    <a:pt x="2035" y="8573"/>
                    <a:pt x="434" y="901"/>
                  </a:cubicBezTo>
                  <a:cubicBezTo>
                    <a:pt x="167" y="567"/>
                    <a:pt x="67" y="400"/>
                    <a:pt x="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74" name="Google Shape;237;p19">
              <a:extLst>
                <a:ext uri="{FF2B5EF4-FFF2-40B4-BE49-F238E27FC236}">
                  <a16:creationId xmlns:a16="http://schemas.microsoft.com/office/drawing/2014/main" id="{E03EB328-2979-B844-8023-B520054C440F}"/>
                </a:ext>
              </a:extLst>
            </p:cNvPr>
            <p:cNvSpPr/>
            <p:nvPr/>
          </p:nvSpPr>
          <p:spPr>
            <a:xfrm>
              <a:off x="1797494" y="1538024"/>
              <a:ext cx="359119" cy="902885"/>
            </a:xfrm>
            <a:custGeom>
              <a:avLst/>
              <a:gdLst/>
              <a:ahLst/>
              <a:cxnLst/>
              <a:rect l="l" t="t" r="r" b="b"/>
              <a:pathLst>
                <a:path w="16479" h="41431" extrusionOk="0">
                  <a:moveTo>
                    <a:pt x="1" y="1"/>
                  </a:moveTo>
                  <a:lnTo>
                    <a:pt x="1" y="1"/>
                  </a:lnTo>
                  <a:cubicBezTo>
                    <a:pt x="1402" y="13477"/>
                    <a:pt x="2803" y="26920"/>
                    <a:pt x="4370" y="40396"/>
                  </a:cubicBezTo>
                  <a:cubicBezTo>
                    <a:pt x="8373" y="40997"/>
                    <a:pt x="12476" y="41330"/>
                    <a:pt x="16479" y="41431"/>
                  </a:cubicBezTo>
                  <a:cubicBezTo>
                    <a:pt x="16346" y="39929"/>
                    <a:pt x="16379" y="38929"/>
                    <a:pt x="16312" y="37194"/>
                  </a:cubicBezTo>
                  <a:cubicBezTo>
                    <a:pt x="12042" y="37027"/>
                    <a:pt x="10041" y="36861"/>
                    <a:pt x="6472" y="36427"/>
                  </a:cubicBezTo>
                  <a:cubicBezTo>
                    <a:pt x="6005" y="31590"/>
                    <a:pt x="5538" y="26720"/>
                    <a:pt x="5104" y="21883"/>
                  </a:cubicBezTo>
                  <a:lnTo>
                    <a:pt x="5104" y="21883"/>
                  </a:lnTo>
                  <a:cubicBezTo>
                    <a:pt x="8607" y="22317"/>
                    <a:pt x="10508" y="22484"/>
                    <a:pt x="14611" y="22684"/>
                  </a:cubicBezTo>
                  <a:cubicBezTo>
                    <a:pt x="14511" y="20983"/>
                    <a:pt x="14478" y="20149"/>
                    <a:pt x="14377" y="18381"/>
                  </a:cubicBezTo>
                  <a:cubicBezTo>
                    <a:pt x="10208" y="18214"/>
                    <a:pt x="8206" y="18047"/>
                    <a:pt x="4671" y="17580"/>
                  </a:cubicBezTo>
                  <a:cubicBezTo>
                    <a:pt x="4270" y="13344"/>
                    <a:pt x="3870" y="9074"/>
                    <a:pt x="3470" y="4838"/>
                  </a:cubicBezTo>
                  <a:lnTo>
                    <a:pt x="3470" y="4838"/>
                  </a:lnTo>
                  <a:cubicBezTo>
                    <a:pt x="7439" y="5338"/>
                    <a:pt x="9707" y="5538"/>
                    <a:pt x="14478" y="5738"/>
                  </a:cubicBezTo>
                  <a:cubicBezTo>
                    <a:pt x="14377" y="4037"/>
                    <a:pt x="14377" y="3170"/>
                    <a:pt x="14311" y="1402"/>
                  </a:cubicBezTo>
                  <a:cubicBezTo>
                    <a:pt x="9507" y="1135"/>
                    <a:pt x="4737" y="801"/>
                    <a:pt x="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75" name="Google Shape;238;p19">
              <a:extLst>
                <a:ext uri="{FF2B5EF4-FFF2-40B4-BE49-F238E27FC236}">
                  <a16:creationId xmlns:a16="http://schemas.microsoft.com/office/drawing/2014/main" id="{625ACD25-76B3-494A-8FD7-EF9CBD394DF7}"/>
                </a:ext>
              </a:extLst>
            </p:cNvPr>
            <p:cNvSpPr/>
            <p:nvPr/>
          </p:nvSpPr>
          <p:spPr>
            <a:xfrm>
              <a:off x="2183524" y="1510411"/>
              <a:ext cx="701501" cy="932675"/>
            </a:xfrm>
            <a:custGeom>
              <a:avLst/>
              <a:gdLst/>
              <a:ahLst/>
              <a:cxnLst/>
              <a:rect l="l" t="t" r="r" b="b"/>
              <a:pathLst>
                <a:path w="32190" h="42798" extrusionOk="0">
                  <a:moveTo>
                    <a:pt x="32190" y="0"/>
                  </a:moveTo>
                  <a:cubicBezTo>
                    <a:pt x="31289" y="267"/>
                    <a:pt x="30789" y="334"/>
                    <a:pt x="29755" y="601"/>
                  </a:cubicBezTo>
                  <a:cubicBezTo>
                    <a:pt x="28020" y="7606"/>
                    <a:pt x="26352" y="14611"/>
                    <a:pt x="24685" y="21616"/>
                  </a:cubicBezTo>
                  <a:cubicBezTo>
                    <a:pt x="23617" y="26352"/>
                    <a:pt x="22483" y="31123"/>
                    <a:pt x="21582" y="35859"/>
                  </a:cubicBezTo>
                  <a:lnTo>
                    <a:pt x="21516" y="35859"/>
                  </a:lnTo>
                  <a:cubicBezTo>
                    <a:pt x="21649" y="31289"/>
                    <a:pt x="21516" y="26753"/>
                    <a:pt x="21416" y="22183"/>
                  </a:cubicBezTo>
                  <a:cubicBezTo>
                    <a:pt x="21149" y="15478"/>
                    <a:pt x="20748" y="8773"/>
                    <a:pt x="20248" y="2068"/>
                  </a:cubicBezTo>
                  <a:cubicBezTo>
                    <a:pt x="18814" y="2235"/>
                    <a:pt x="18080" y="2269"/>
                    <a:pt x="16579" y="2402"/>
                  </a:cubicBezTo>
                  <a:cubicBezTo>
                    <a:pt x="14911" y="9174"/>
                    <a:pt x="13343" y="16012"/>
                    <a:pt x="11842" y="22850"/>
                  </a:cubicBezTo>
                  <a:cubicBezTo>
                    <a:pt x="10841" y="27487"/>
                    <a:pt x="9841" y="32157"/>
                    <a:pt x="9207" y="36860"/>
                  </a:cubicBezTo>
                  <a:lnTo>
                    <a:pt x="9140" y="36860"/>
                  </a:lnTo>
                  <a:cubicBezTo>
                    <a:pt x="8773" y="32257"/>
                    <a:pt x="8173" y="27653"/>
                    <a:pt x="7539" y="23083"/>
                  </a:cubicBezTo>
                  <a:cubicBezTo>
                    <a:pt x="6638" y="16312"/>
                    <a:pt x="5504" y="9574"/>
                    <a:pt x="4270" y="2836"/>
                  </a:cubicBezTo>
                  <a:cubicBezTo>
                    <a:pt x="2569" y="2836"/>
                    <a:pt x="1668" y="2836"/>
                    <a:pt x="0" y="2802"/>
                  </a:cubicBezTo>
                  <a:lnTo>
                    <a:pt x="0" y="2802"/>
                  </a:lnTo>
                  <a:cubicBezTo>
                    <a:pt x="2802" y="16078"/>
                    <a:pt x="5237" y="29355"/>
                    <a:pt x="7139" y="42798"/>
                  </a:cubicBezTo>
                  <a:cubicBezTo>
                    <a:pt x="8473" y="42764"/>
                    <a:pt x="9107" y="42764"/>
                    <a:pt x="10341" y="42698"/>
                  </a:cubicBezTo>
                  <a:cubicBezTo>
                    <a:pt x="11842" y="35659"/>
                    <a:pt x="13343" y="28687"/>
                    <a:pt x="14944" y="21682"/>
                  </a:cubicBezTo>
                  <a:cubicBezTo>
                    <a:pt x="15978" y="17279"/>
                    <a:pt x="16979" y="12843"/>
                    <a:pt x="17813" y="8406"/>
                  </a:cubicBezTo>
                  <a:lnTo>
                    <a:pt x="17913" y="8406"/>
                  </a:lnTo>
                  <a:cubicBezTo>
                    <a:pt x="17946" y="12743"/>
                    <a:pt x="18247" y="17079"/>
                    <a:pt x="18513" y="21416"/>
                  </a:cubicBezTo>
                  <a:cubicBezTo>
                    <a:pt x="18980" y="28254"/>
                    <a:pt x="19347" y="35125"/>
                    <a:pt x="19447" y="41997"/>
                  </a:cubicBezTo>
                  <a:cubicBezTo>
                    <a:pt x="20515" y="41864"/>
                    <a:pt x="21082" y="41830"/>
                    <a:pt x="22083" y="41663"/>
                  </a:cubicBezTo>
                  <a:cubicBezTo>
                    <a:pt x="25518" y="27787"/>
                    <a:pt x="28821" y="13910"/>
                    <a:pt x="3219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76" name="Google Shape;239;p19">
              <a:extLst>
                <a:ext uri="{FF2B5EF4-FFF2-40B4-BE49-F238E27FC236}">
                  <a16:creationId xmlns:a16="http://schemas.microsoft.com/office/drawing/2014/main" id="{B9EA079F-70E5-1745-98D9-993D98818D07}"/>
                </a:ext>
              </a:extLst>
            </p:cNvPr>
            <p:cNvSpPr/>
            <p:nvPr/>
          </p:nvSpPr>
          <p:spPr>
            <a:xfrm>
              <a:off x="2800000" y="1441064"/>
              <a:ext cx="226816" cy="945903"/>
            </a:xfrm>
            <a:custGeom>
              <a:avLst/>
              <a:gdLst/>
              <a:ahLst/>
              <a:cxnLst/>
              <a:rect l="l" t="t" r="r" b="b"/>
              <a:pathLst>
                <a:path w="10408" h="43405" extrusionOk="0">
                  <a:moveTo>
                    <a:pt x="10009" y="1"/>
                  </a:moveTo>
                  <a:cubicBezTo>
                    <a:pt x="9875" y="1"/>
                    <a:pt x="9700" y="85"/>
                    <a:pt x="9474" y="280"/>
                  </a:cubicBezTo>
                  <a:cubicBezTo>
                    <a:pt x="6171" y="3015"/>
                    <a:pt x="4703" y="8786"/>
                    <a:pt x="4136" y="13189"/>
                  </a:cubicBezTo>
                  <a:cubicBezTo>
                    <a:pt x="3369" y="18960"/>
                    <a:pt x="4670" y="21996"/>
                    <a:pt x="5871" y="23597"/>
                  </a:cubicBezTo>
                  <a:cubicBezTo>
                    <a:pt x="6972" y="24998"/>
                    <a:pt x="6872" y="27066"/>
                    <a:pt x="6371" y="30935"/>
                  </a:cubicBezTo>
                  <a:cubicBezTo>
                    <a:pt x="5838" y="35138"/>
                    <a:pt x="5037" y="38374"/>
                    <a:pt x="3636" y="38975"/>
                  </a:cubicBezTo>
                  <a:cubicBezTo>
                    <a:pt x="3489" y="39032"/>
                    <a:pt x="3342" y="39059"/>
                    <a:pt x="3195" y="39059"/>
                  </a:cubicBezTo>
                  <a:cubicBezTo>
                    <a:pt x="2407" y="39059"/>
                    <a:pt x="1640" y="38275"/>
                    <a:pt x="1134" y="37207"/>
                  </a:cubicBezTo>
                  <a:cubicBezTo>
                    <a:pt x="701" y="39041"/>
                    <a:pt x="500" y="39975"/>
                    <a:pt x="0" y="41843"/>
                  </a:cubicBezTo>
                  <a:cubicBezTo>
                    <a:pt x="446" y="42841"/>
                    <a:pt x="1202" y="43404"/>
                    <a:pt x="1943" y="43404"/>
                  </a:cubicBezTo>
                  <a:cubicBezTo>
                    <a:pt x="2144" y="43404"/>
                    <a:pt x="2343" y="43363"/>
                    <a:pt x="2535" y="43278"/>
                  </a:cubicBezTo>
                  <a:cubicBezTo>
                    <a:pt x="6405" y="41476"/>
                    <a:pt x="6672" y="33737"/>
                    <a:pt x="7072" y="29835"/>
                  </a:cubicBezTo>
                  <a:cubicBezTo>
                    <a:pt x="7739" y="23730"/>
                    <a:pt x="8139" y="20762"/>
                    <a:pt x="7038" y="18927"/>
                  </a:cubicBezTo>
                  <a:cubicBezTo>
                    <a:pt x="6171" y="17426"/>
                    <a:pt x="5504" y="15791"/>
                    <a:pt x="6004" y="11955"/>
                  </a:cubicBezTo>
                  <a:cubicBezTo>
                    <a:pt x="6371" y="9120"/>
                    <a:pt x="7672" y="5551"/>
                    <a:pt x="8840" y="4750"/>
                  </a:cubicBezTo>
                  <a:cubicBezTo>
                    <a:pt x="8998" y="4642"/>
                    <a:pt x="9129" y="4596"/>
                    <a:pt x="9236" y="4596"/>
                  </a:cubicBezTo>
                  <a:cubicBezTo>
                    <a:pt x="9627" y="4596"/>
                    <a:pt x="9714" y="5199"/>
                    <a:pt x="9740" y="5617"/>
                  </a:cubicBezTo>
                  <a:cubicBezTo>
                    <a:pt x="10041" y="3783"/>
                    <a:pt x="10174" y="2815"/>
                    <a:pt x="10408" y="981"/>
                  </a:cubicBezTo>
                  <a:cubicBezTo>
                    <a:pt x="10408" y="427"/>
                    <a:pt x="10312" y="1"/>
                    <a:pt x="100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77" name="Google Shape;240;p19">
              <a:extLst>
                <a:ext uri="{FF2B5EF4-FFF2-40B4-BE49-F238E27FC236}">
                  <a16:creationId xmlns:a16="http://schemas.microsoft.com/office/drawing/2014/main" id="{F90B40D1-8036-3B41-8C6F-C1D805DEADBE}"/>
                </a:ext>
              </a:extLst>
            </p:cNvPr>
            <p:cNvSpPr/>
            <p:nvPr/>
          </p:nvSpPr>
          <p:spPr>
            <a:xfrm>
              <a:off x="1487806" y="1194905"/>
              <a:ext cx="1575293" cy="338045"/>
            </a:xfrm>
            <a:custGeom>
              <a:avLst/>
              <a:gdLst/>
              <a:ahLst/>
              <a:cxnLst/>
              <a:rect l="l" t="t" r="r" b="b"/>
              <a:pathLst>
                <a:path w="72286" h="15512" extrusionOk="0">
                  <a:moveTo>
                    <a:pt x="36160" y="0"/>
                  </a:moveTo>
                  <a:cubicBezTo>
                    <a:pt x="16179" y="0"/>
                    <a:pt x="0" y="3469"/>
                    <a:pt x="0" y="7739"/>
                  </a:cubicBezTo>
                  <a:cubicBezTo>
                    <a:pt x="0" y="12009"/>
                    <a:pt x="16179" y="15511"/>
                    <a:pt x="36160" y="15511"/>
                  </a:cubicBezTo>
                  <a:cubicBezTo>
                    <a:pt x="56107" y="15511"/>
                    <a:pt x="72285" y="12009"/>
                    <a:pt x="72285" y="7739"/>
                  </a:cubicBezTo>
                  <a:cubicBezTo>
                    <a:pt x="72285" y="3469"/>
                    <a:pt x="56107" y="0"/>
                    <a:pt x="361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78" name="Google Shape;241;p19">
              <a:extLst>
                <a:ext uri="{FF2B5EF4-FFF2-40B4-BE49-F238E27FC236}">
                  <a16:creationId xmlns:a16="http://schemas.microsoft.com/office/drawing/2014/main" id="{AB6E168A-412C-2747-9786-60D808A7AFA4}"/>
                </a:ext>
              </a:extLst>
            </p:cNvPr>
            <p:cNvSpPr/>
            <p:nvPr/>
          </p:nvSpPr>
          <p:spPr>
            <a:xfrm>
              <a:off x="1686259" y="410400"/>
              <a:ext cx="1183485" cy="1052709"/>
            </a:xfrm>
            <a:custGeom>
              <a:avLst/>
              <a:gdLst/>
              <a:ahLst/>
              <a:cxnLst/>
              <a:rect l="l" t="t" r="r" b="b"/>
              <a:pathLst>
                <a:path w="54307" h="48306" extrusionOk="0">
                  <a:moveTo>
                    <a:pt x="26967" y="1"/>
                  </a:moveTo>
                  <a:cubicBezTo>
                    <a:pt x="12079" y="1"/>
                    <a:pt x="1" y="12075"/>
                    <a:pt x="1" y="26957"/>
                  </a:cubicBezTo>
                  <a:cubicBezTo>
                    <a:pt x="1" y="34429"/>
                    <a:pt x="3070" y="41201"/>
                    <a:pt x="7973" y="46071"/>
                  </a:cubicBezTo>
                  <a:cubicBezTo>
                    <a:pt x="9474" y="47539"/>
                    <a:pt x="11476" y="48306"/>
                    <a:pt x="13577" y="48306"/>
                  </a:cubicBezTo>
                  <a:lnTo>
                    <a:pt x="40463" y="48306"/>
                  </a:lnTo>
                  <a:cubicBezTo>
                    <a:pt x="42565" y="48306"/>
                    <a:pt x="44599" y="47539"/>
                    <a:pt x="46067" y="46071"/>
                  </a:cubicBezTo>
                  <a:cubicBezTo>
                    <a:pt x="51204" y="40901"/>
                    <a:pt x="54306" y="33696"/>
                    <a:pt x="53973" y="25723"/>
                  </a:cubicBezTo>
                  <a:cubicBezTo>
                    <a:pt x="53339" y="11580"/>
                    <a:pt x="41631" y="238"/>
                    <a:pt x="27454" y="5"/>
                  </a:cubicBezTo>
                  <a:cubicBezTo>
                    <a:pt x="27291" y="2"/>
                    <a:pt x="27129" y="1"/>
                    <a:pt x="26967" y="1"/>
                  </a:cubicBezTo>
                  <a:close/>
                </a:path>
              </a:pathLst>
            </a:custGeom>
            <a:solidFill>
              <a:srgbClr val="5959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79" name="Google Shape;242;p19">
              <a:extLst>
                <a:ext uri="{FF2B5EF4-FFF2-40B4-BE49-F238E27FC236}">
                  <a16:creationId xmlns:a16="http://schemas.microsoft.com/office/drawing/2014/main" id="{1234EFCF-5841-444C-8986-5975B3CBAA73}"/>
                </a:ext>
              </a:extLst>
            </p:cNvPr>
            <p:cNvSpPr/>
            <p:nvPr/>
          </p:nvSpPr>
          <p:spPr>
            <a:xfrm>
              <a:off x="1687719" y="525361"/>
              <a:ext cx="1058440" cy="937753"/>
            </a:xfrm>
            <a:custGeom>
              <a:avLst/>
              <a:gdLst/>
              <a:ahLst/>
              <a:cxnLst/>
              <a:rect l="l" t="t" r="r" b="b"/>
              <a:pathLst>
                <a:path w="48569" h="43031" extrusionOk="0">
                  <a:moveTo>
                    <a:pt x="10908" y="0"/>
                  </a:moveTo>
                  <a:lnTo>
                    <a:pt x="10908" y="0"/>
                  </a:lnTo>
                  <a:cubicBezTo>
                    <a:pt x="4304" y="4937"/>
                    <a:pt x="1" y="12809"/>
                    <a:pt x="1" y="21682"/>
                  </a:cubicBezTo>
                  <a:cubicBezTo>
                    <a:pt x="1" y="29154"/>
                    <a:pt x="3036" y="35926"/>
                    <a:pt x="7973" y="40796"/>
                  </a:cubicBezTo>
                  <a:cubicBezTo>
                    <a:pt x="9407" y="42264"/>
                    <a:pt x="11475" y="43031"/>
                    <a:pt x="13544" y="43031"/>
                  </a:cubicBezTo>
                  <a:lnTo>
                    <a:pt x="40430" y="43031"/>
                  </a:lnTo>
                  <a:cubicBezTo>
                    <a:pt x="42531" y="43031"/>
                    <a:pt x="44566" y="42264"/>
                    <a:pt x="46034" y="40796"/>
                  </a:cubicBezTo>
                  <a:cubicBezTo>
                    <a:pt x="46934" y="39862"/>
                    <a:pt x="47768" y="38861"/>
                    <a:pt x="48569" y="37861"/>
                  </a:cubicBezTo>
                  <a:lnTo>
                    <a:pt x="48569" y="37861"/>
                  </a:lnTo>
                  <a:cubicBezTo>
                    <a:pt x="47501" y="38328"/>
                    <a:pt x="46267" y="38628"/>
                    <a:pt x="45100" y="38628"/>
                  </a:cubicBezTo>
                  <a:lnTo>
                    <a:pt x="18214" y="38628"/>
                  </a:lnTo>
                  <a:cubicBezTo>
                    <a:pt x="16145" y="38628"/>
                    <a:pt x="14077" y="37827"/>
                    <a:pt x="12643" y="36360"/>
                  </a:cubicBezTo>
                  <a:cubicBezTo>
                    <a:pt x="7706" y="31489"/>
                    <a:pt x="4671" y="24751"/>
                    <a:pt x="4671" y="17279"/>
                  </a:cubicBezTo>
                  <a:cubicBezTo>
                    <a:pt x="4671" y="10741"/>
                    <a:pt x="7006" y="4670"/>
                    <a:pt x="1090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80" name="Google Shape;243;p19">
              <a:extLst>
                <a:ext uri="{FF2B5EF4-FFF2-40B4-BE49-F238E27FC236}">
                  <a16:creationId xmlns:a16="http://schemas.microsoft.com/office/drawing/2014/main" id="{0D388B11-5981-7C48-A78D-4294804BD0D2}"/>
                </a:ext>
              </a:extLst>
            </p:cNvPr>
            <p:cNvSpPr/>
            <p:nvPr/>
          </p:nvSpPr>
          <p:spPr>
            <a:xfrm>
              <a:off x="2139174" y="470834"/>
              <a:ext cx="588833" cy="588833"/>
            </a:xfrm>
            <a:custGeom>
              <a:avLst/>
              <a:gdLst/>
              <a:ahLst/>
              <a:cxnLst/>
              <a:rect l="l" t="t" r="r" b="b"/>
              <a:pathLst>
                <a:path w="27020" h="27020" extrusionOk="0">
                  <a:moveTo>
                    <a:pt x="13510" y="0"/>
                  </a:moveTo>
                  <a:cubicBezTo>
                    <a:pt x="6038" y="0"/>
                    <a:pt x="0" y="6071"/>
                    <a:pt x="0" y="13510"/>
                  </a:cubicBezTo>
                  <a:cubicBezTo>
                    <a:pt x="0" y="20982"/>
                    <a:pt x="6038" y="27020"/>
                    <a:pt x="13510" y="27020"/>
                  </a:cubicBezTo>
                  <a:cubicBezTo>
                    <a:pt x="20982" y="27020"/>
                    <a:pt x="27020" y="20982"/>
                    <a:pt x="27020" y="13510"/>
                  </a:cubicBezTo>
                  <a:cubicBezTo>
                    <a:pt x="27020" y="6071"/>
                    <a:pt x="20982" y="0"/>
                    <a:pt x="13510" y="0"/>
                  </a:cubicBezTo>
                  <a:close/>
                </a:path>
              </a:pathLst>
            </a:custGeom>
            <a:solidFill>
              <a:srgbClr val="9999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81" name="Google Shape;244;p19">
              <a:extLst>
                <a:ext uri="{FF2B5EF4-FFF2-40B4-BE49-F238E27FC236}">
                  <a16:creationId xmlns:a16="http://schemas.microsoft.com/office/drawing/2014/main" id="{647A5DF8-0B9A-F54B-8E95-E2E0A36CD897}"/>
                </a:ext>
              </a:extLst>
            </p:cNvPr>
            <p:cNvSpPr/>
            <p:nvPr/>
          </p:nvSpPr>
          <p:spPr>
            <a:xfrm>
              <a:off x="904425" y="2696479"/>
              <a:ext cx="2747816" cy="472173"/>
            </a:xfrm>
            <a:custGeom>
              <a:avLst/>
              <a:gdLst/>
              <a:ahLst/>
              <a:cxnLst/>
              <a:rect l="l" t="t" r="r" b="b"/>
              <a:pathLst>
                <a:path w="80158" h="19449" extrusionOk="0">
                  <a:moveTo>
                    <a:pt x="1" y="1"/>
                  </a:moveTo>
                  <a:lnTo>
                    <a:pt x="8473" y="10108"/>
                  </a:lnTo>
                  <a:lnTo>
                    <a:pt x="1" y="19448"/>
                  </a:lnTo>
                  <a:lnTo>
                    <a:pt x="80158" y="19448"/>
                  </a:lnTo>
                  <a:lnTo>
                    <a:pt x="80158" y="1"/>
                  </a:lnTo>
                  <a:close/>
                </a:path>
              </a:pathLst>
            </a:custGeom>
            <a:solidFill>
              <a:srgbClr val="F9CA55"/>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Fira Sans Extra Condensed"/>
              </a:endParaRPr>
            </a:p>
          </p:txBody>
        </p:sp>
        <p:sp>
          <p:nvSpPr>
            <p:cNvPr id="82" name="Google Shape;245;p19">
              <a:extLst>
                <a:ext uri="{FF2B5EF4-FFF2-40B4-BE49-F238E27FC236}">
                  <a16:creationId xmlns:a16="http://schemas.microsoft.com/office/drawing/2014/main" id="{DE41CAA6-9F8A-4C44-B303-51BC8683ED46}"/>
                </a:ext>
              </a:extLst>
            </p:cNvPr>
            <p:cNvSpPr/>
            <p:nvPr/>
          </p:nvSpPr>
          <p:spPr>
            <a:xfrm>
              <a:off x="904425" y="3350051"/>
              <a:ext cx="2745519" cy="472950"/>
            </a:xfrm>
            <a:custGeom>
              <a:avLst/>
              <a:gdLst/>
              <a:ahLst/>
              <a:cxnLst/>
              <a:rect l="l" t="t" r="r" b="b"/>
              <a:pathLst>
                <a:path w="80091" h="19481" extrusionOk="0">
                  <a:moveTo>
                    <a:pt x="1" y="0"/>
                  </a:moveTo>
                  <a:lnTo>
                    <a:pt x="1" y="19481"/>
                  </a:lnTo>
                  <a:lnTo>
                    <a:pt x="80091" y="19481"/>
                  </a:lnTo>
                  <a:lnTo>
                    <a:pt x="80091" y="0"/>
                  </a:lnTo>
                  <a:close/>
                </a:path>
              </a:pathLst>
            </a:custGeom>
            <a:solidFill>
              <a:srgbClr val="FA8175"/>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lang="en" b="1" kern="0" dirty="0">
                  <a:solidFill>
                    <a:srgbClr val="000000"/>
                  </a:solidFill>
                  <a:latin typeface="Tahoma" panose="020B0604030504040204" pitchFamily="34" charset="0"/>
                  <a:ea typeface="Tahoma" panose="020B0604030504040204" pitchFamily="34" charset="0"/>
                  <a:cs typeface="Tahoma" panose="020B0604030504040204" pitchFamily="34" charset="0"/>
                  <a:sym typeface="Fira Sans Extra Condensed"/>
                </a:rPr>
                <a:t>DİKKAT</a:t>
              </a:r>
              <a:endParaRPr kumimoji="0" sz="1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Fira Sans Extra Condensed"/>
              </a:endParaRPr>
            </a:p>
          </p:txBody>
        </p:sp>
        <p:sp>
          <p:nvSpPr>
            <p:cNvPr id="83" name="Google Shape;246;p19">
              <a:extLst>
                <a:ext uri="{FF2B5EF4-FFF2-40B4-BE49-F238E27FC236}">
                  <a16:creationId xmlns:a16="http://schemas.microsoft.com/office/drawing/2014/main" id="{62B49103-F44E-6A4E-8006-4DB910EC26B7}"/>
                </a:ext>
              </a:extLst>
            </p:cNvPr>
            <p:cNvSpPr/>
            <p:nvPr/>
          </p:nvSpPr>
          <p:spPr>
            <a:xfrm>
              <a:off x="904425" y="4009256"/>
              <a:ext cx="2747816" cy="472974"/>
            </a:xfrm>
            <a:custGeom>
              <a:avLst/>
              <a:gdLst/>
              <a:ahLst/>
              <a:cxnLst/>
              <a:rect l="l" t="t" r="r" b="b"/>
              <a:pathLst>
                <a:path w="80158" h="19482" extrusionOk="0">
                  <a:moveTo>
                    <a:pt x="1" y="1"/>
                  </a:moveTo>
                  <a:lnTo>
                    <a:pt x="1" y="19482"/>
                  </a:lnTo>
                  <a:lnTo>
                    <a:pt x="80158" y="19482"/>
                  </a:lnTo>
                  <a:lnTo>
                    <a:pt x="72052" y="10008"/>
                  </a:lnTo>
                  <a:lnTo>
                    <a:pt x="80158" y="1"/>
                  </a:lnTo>
                  <a:close/>
                </a:path>
              </a:pathLst>
            </a:custGeom>
            <a:solidFill>
              <a:srgbClr val="5ED1C6"/>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endParaRPr kumimoji="0" sz="1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Fira Sans Extra Condensed"/>
              </a:endParaRPr>
            </a:p>
          </p:txBody>
        </p:sp>
      </p:grpSp>
      <p:sp>
        <p:nvSpPr>
          <p:cNvPr id="84" name="Google Shape;247;p19">
            <a:extLst>
              <a:ext uri="{FF2B5EF4-FFF2-40B4-BE49-F238E27FC236}">
                <a16:creationId xmlns:a16="http://schemas.microsoft.com/office/drawing/2014/main" id="{92A3B750-AEF9-9C4E-9AD4-30CB16A09901}"/>
              </a:ext>
            </a:extLst>
          </p:cNvPr>
          <p:cNvSpPr txBox="1"/>
          <p:nvPr/>
        </p:nvSpPr>
        <p:spPr>
          <a:xfrm>
            <a:off x="4045607" y="2443331"/>
            <a:ext cx="6144240" cy="1596612"/>
          </a:xfrm>
          <a:prstGeom prst="rect">
            <a:avLst/>
          </a:prstGeom>
          <a:solidFill>
            <a:srgbClr val="EEEEEE"/>
          </a:solidFill>
          <a:ln>
            <a:noFill/>
          </a:ln>
        </p:spPr>
        <p:txBody>
          <a:bodyPr spcFirstLastPara="1" wrap="square" lIns="137150" tIns="91425" rIns="137150" bIns="91425" anchor="ctr" anchorCtr="0">
            <a:noAutofit/>
          </a:bodyPr>
          <a:lstStyle/>
          <a:p>
            <a:pPr lvl="0" algn="ctr" defTabSz="914400">
              <a:buClr>
                <a:srgbClr val="000000"/>
              </a:buClr>
              <a:defRPr/>
            </a:pPr>
            <a:r>
              <a:rPr lang="tr-TR" sz="2000" kern="0" dirty="0">
                <a:solidFill>
                  <a:srgbClr val="000000"/>
                </a:solidFill>
                <a:latin typeface="Tahoma" panose="020B0604030504040204" pitchFamily="34" charset="0"/>
                <a:ea typeface="Tahoma" panose="020B0604030504040204" pitchFamily="34" charset="0"/>
                <a:cs typeface="Tahoma" panose="020B0604030504040204" pitchFamily="34" charset="0"/>
                <a:sym typeface="Roboto"/>
              </a:rPr>
              <a:t>Ebeveynler çocukların konuşmalarında </a:t>
            </a:r>
            <a:r>
              <a:rPr lang="tr-TR" sz="2000"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Roboto"/>
              </a:rPr>
              <a:t>dilbigisel</a:t>
            </a:r>
            <a:r>
              <a:rPr lang="tr-TR" sz="2000" kern="0" dirty="0">
                <a:solidFill>
                  <a:srgbClr val="000000"/>
                </a:solidFill>
                <a:latin typeface="Tahoma" panose="020B0604030504040204" pitchFamily="34" charset="0"/>
                <a:ea typeface="Tahoma" panose="020B0604030504040204" pitchFamily="34" charset="0"/>
                <a:cs typeface="Tahoma" panose="020B0604030504040204" pitchFamily="34" charset="0"/>
                <a:sym typeface="Roboto"/>
              </a:rPr>
              <a:t> hatalarından ziyade konuşmalarının içeriklerine odaklanırlar. Dolayısıyla ebeveynler, çocukların </a:t>
            </a:r>
            <a:r>
              <a:rPr lang="tr-TR" sz="2000"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Roboto"/>
              </a:rPr>
              <a:t>dilbilgisel</a:t>
            </a:r>
            <a:r>
              <a:rPr lang="tr-TR" sz="2000" kern="0" dirty="0">
                <a:solidFill>
                  <a:srgbClr val="000000"/>
                </a:solidFill>
                <a:latin typeface="Tahoma" panose="020B0604030504040204" pitchFamily="34" charset="0"/>
                <a:ea typeface="Tahoma" panose="020B0604030504040204" pitchFamily="34" charset="0"/>
                <a:cs typeface="Tahoma" panose="020B0604030504040204" pitchFamily="34" charset="0"/>
                <a:sym typeface="Roboto"/>
              </a:rPr>
              <a:t> tümcelerini pekiştirmezler. </a:t>
            </a:r>
          </a:p>
        </p:txBody>
      </p:sp>
      <p:sp>
        <p:nvSpPr>
          <p:cNvPr id="86" name="Google Shape;249;p19">
            <a:extLst>
              <a:ext uri="{FF2B5EF4-FFF2-40B4-BE49-F238E27FC236}">
                <a16:creationId xmlns:a16="http://schemas.microsoft.com/office/drawing/2014/main" id="{92071452-5BD8-CE49-9173-59823D8D5ABB}"/>
              </a:ext>
            </a:extLst>
          </p:cNvPr>
          <p:cNvSpPr txBox="1"/>
          <p:nvPr/>
        </p:nvSpPr>
        <p:spPr>
          <a:xfrm>
            <a:off x="4116848" y="4222628"/>
            <a:ext cx="6144240" cy="1801413"/>
          </a:xfrm>
          <a:prstGeom prst="rect">
            <a:avLst/>
          </a:prstGeom>
          <a:solidFill>
            <a:srgbClr val="EEEEEE"/>
          </a:solidFill>
          <a:ln>
            <a:noFill/>
          </a:ln>
        </p:spPr>
        <p:txBody>
          <a:bodyPr spcFirstLastPara="1" wrap="square" lIns="137150" tIns="91425" rIns="137150" bIns="91425" anchor="ctr" anchorCtr="0">
            <a:noAutofit/>
          </a:bodyPr>
          <a:lstStyle/>
          <a:p>
            <a:pPr lvl="0" algn="ctr" defTabSz="914400">
              <a:buClr>
                <a:srgbClr val="000000"/>
              </a:buClr>
              <a:defRPr/>
            </a:pPr>
            <a:r>
              <a:rPr lang="tr-TR" sz="2000" kern="0" dirty="0">
                <a:solidFill>
                  <a:srgbClr val="000000"/>
                </a:solidFill>
                <a:latin typeface="Tahoma" panose="020B0604030504040204" pitchFamily="34" charset="0"/>
                <a:ea typeface="Tahoma" panose="020B0604030504040204" pitchFamily="34" charset="0"/>
                <a:cs typeface="Tahoma" panose="020B0604030504040204" pitchFamily="34" charset="0"/>
                <a:sym typeface="Roboto"/>
              </a:rPr>
              <a:t>Konuşmanın içeriğine odaklandıklarından bir bakıma çocukların </a:t>
            </a:r>
            <a:r>
              <a:rPr lang="tr-TR" sz="2000"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Roboto"/>
              </a:rPr>
              <a:t>dilbilgisel</a:t>
            </a:r>
            <a:r>
              <a:rPr lang="tr-TR" sz="2000" kern="0" dirty="0">
                <a:solidFill>
                  <a:srgbClr val="000000"/>
                </a:solidFill>
                <a:latin typeface="Tahoma" panose="020B0604030504040204" pitchFamily="34" charset="0"/>
                <a:ea typeface="Tahoma" panose="020B0604030504040204" pitchFamily="34" charset="0"/>
                <a:cs typeface="Tahoma" panose="020B0604030504040204" pitchFamily="34" charset="0"/>
                <a:sym typeface="Roboto"/>
              </a:rPr>
              <a:t> olmayan sözcüklerini pekiştirmiş olurlar. Buna bağlı olarak çocukların doğru </a:t>
            </a:r>
            <a:r>
              <a:rPr lang="tr-TR" sz="2000"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Roboto"/>
              </a:rPr>
              <a:t>sözcelerin</a:t>
            </a:r>
            <a:r>
              <a:rPr lang="tr-TR" sz="2000" kern="0" dirty="0">
                <a:solidFill>
                  <a:srgbClr val="000000"/>
                </a:solidFill>
                <a:latin typeface="Tahoma" panose="020B0604030504040204" pitchFamily="34" charset="0"/>
                <a:ea typeface="Tahoma" panose="020B0604030504040204" pitchFamily="34" charset="0"/>
                <a:cs typeface="Tahoma" panose="020B0604030504040204" pitchFamily="34" charset="0"/>
                <a:sym typeface="Roboto"/>
              </a:rPr>
              <a:t> pekiştirilmesiyle dil bilgisi kurallarını edindiğini söylemek mümkün değildir.  </a:t>
            </a:r>
            <a:endParaRPr kumimoji="0" lang="tr-TR" sz="20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Roboto"/>
            </a:endParaRPr>
          </a:p>
        </p:txBody>
      </p:sp>
      <p:sp>
        <p:nvSpPr>
          <p:cNvPr id="87" name="Google Shape;250;p19">
            <a:extLst>
              <a:ext uri="{FF2B5EF4-FFF2-40B4-BE49-F238E27FC236}">
                <a16:creationId xmlns:a16="http://schemas.microsoft.com/office/drawing/2014/main" id="{00BE08F8-9D85-4F4A-A547-0CC20CDE094E}"/>
              </a:ext>
            </a:extLst>
          </p:cNvPr>
          <p:cNvSpPr txBox="1"/>
          <p:nvPr/>
        </p:nvSpPr>
        <p:spPr>
          <a:xfrm>
            <a:off x="10819488" y="2413355"/>
            <a:ext cx="818400" cy="1626587"/>
          </a:xfrm>
          <a:prstGeom prst="rect">
            <a:avLst/>
          </a:prstGeom>
          <a:solidFill>
            <a:srgbClr val="F9CA55"/>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35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Fira Sans Extra Condensed"/>
            </a:endParaRPr>
          </a:p>
        </p:txBody>
      </p:sp>
      <p:sp>
        <p:nvSpPr>
          <p:cNvPr id="90" name="Google Shape;223;p19">
            <a:extLst>
              <a:ext uri="{FF2B5EF4-FFF2-40B4-BE49-F238E27FC236}">
                <a16:creationId xmlns:a16="http://schemas.microsoft.com/office/drawing/2014/main" id="{13DBAEDD-D84B-8A43-B74C-5187C40F3D52}"/>
              </a:ext>
            </a:extLst>
          </p:cNvPr>
          <p:cNvSpPr txBox="1"/>
          <p:nvPr/>
        </p:nvSpPr>
        <p:spPr>
          <a:xfrm>
            <a:off x="10354815" y="4222627"/>
            <a:ext cx="1280400" cy="1678122"/>
          </a:xfrm>
          <a:prstGeom prst="rect">
            <a:avLst/>
          </a:prstGeom>
          <a:solidFill>
            <a:srgbClr val="EEEEEE"/>
          </a:solidFill>
          <a:ln>
            <a:noFill/>
          </a:ln>
        </p:spPr>
        <p:txBody>
          <a:bodyPr spcFirstLastPara="1" wrap="square" lIns="137150" tIns="91425" rIns="137150"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4000" b="1"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Fira Sans Extra Condensed"/>
            </a:endParaRPr>
          </a:p>
        </p:txBody>
      </p:sp>
      <p:sp>
        <p:nvSpPr>
          <p:cNvPr id="91" name="Google Shape;251;p19">
            <a:extLst>
              <a:ext uri="{FF2B5EF4-FFF2-40B4-BE49-F238E27FC236}">
                <a16:creationId xmlns:a16="http://schemas.microsoft.com/office/drawing/2014/main" id="{9B83DA20-8384-6540-8BEA-AA1E944BD375}"/>
              </a:ext>
            </a:extLst>
          </p:cNvPr>
          <p:cNvSpPr txBox="1"/>
          <p:nvPr/>
        </p:nvSpPr>
        <p:spPr>
          <a:xfrm>
            <a:off x="10846140" y="4222627"/>
            <a:ext cx="789075" cy="1678122"/>
          </a:xfrm>
          <a:prstGeom prst="rect">
            <a:avLst/>
          </a:prstGeom>
          <a:solidFill>
            <a:srgbClr val="5ED1C6"/>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35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Fira Sans Extra Condensed"/>
            </a:endParaRPr>
          </a:p>
        </p:txBody>
      </p:sp>
    </p:spTree>
    <p:extLst>
      <p:ext uri="{BB962C8B-B14F-4D97-AF65-F5344CB8AC3E}">
        <p14:creationId xmlns:p14="http://schemas.microsoft.com/office/powerpoint/2010/main" val="619350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5259E4C-0272-574F-9D46-DB1702B51A45}"/>
              </a:ext>
            </a:extLst>
          </p:cNvPr>
          <p:cNvSpPr>
            <a:spLocks noGrp="1"/>
          </p:cNvSpPr>
          <p:nvPr>
            <p:ph type="title"/>
          </p:nvPr>
        </p:nvSpPr>
        <p:spPr/>
        <p:txBody>
          <a:bodyPr>
            <a:normAutofit/>
          </a:bodyPr>
          <a:lstStyle/>
          <a:p>
            <a:pPr algn="ctr"/>
            <a:r>
              <a:rPr lang="tr-TR" sz="3600" b="1" cap="none" dirty="0">
                <a:latin typeface="Tahoma" panose="020B0604030504040204" pitchFamily="34" charset="0"/>
                <a:ea typeface="Tahoma" panose="020B0604030504040204" pitchFamily="34" charset="0"/>
                <a:cs typeface="Tahoma" panose="020B0604030504040204" pitchFamily="34" charset="0"/>
              </a:rPr>
              <a:t>DOĞUŞTANCI YAKLAŞIM</a:t>
            </a:r>
          </a:p>
        </p:txBody>
      </p:sp>
      <p:grpSp>
        <p:nvGrpSpPr>
          <p:cNvPr id="246" name="Google Shape;1688;p35">
            <a:extLst>
              <a:ext uri="{FF2B5EF4-FFF2-40B4-BE49-F238E27FC236}">
                <a16:creationId xmlns:a16="http://schemas.microsoft.com/office/drawing/2014/main" id="{A34F1823-357B-354A-BD74-10D8AA7D80AC}"/>
              </a:ext>
            </a:extLst>
          </p:cNvPr>
          <p:cNvGrpSpPr/>
          <p:nvPr/>
        </p:nvGrpSpPr>
        <p:grpSpPr>
          <a:xfrm>
            <a:off x="3396066" y="2338152"/>
            <a:ext cx="4822775" cy="4232020"/>
            <a:chOff x="2171700" y="1165100"/>
            <a:chExt cx="4822775" cy="4232020"/>
          </a:xfrm>
        </p:grpSpPr>
        <p:sp>
          <p:nvSpPr>
            <p:cNvPr id="247" name="Google Shape;1689;p35">
              <a:extLst>
                <a:ext uri="{FF2B5EF4-FFF2-40B4-BE49-F238E27FC236}">
                  <a16:creationId xmlns:a16="http://schemas.microsoft.com/office/drawing/2014/main" id="{A697A2B2-33B8-2748-9288-F9C2A5797C52}"/>
                </a:ext>
              </a:extLst>
            </p:cNvPr>
            <p:cNvSpPr/>
            <p:nvPr/>
          </p:nvSpPr>
          <p:spPr>
            <a:xfrm flipH="1">
              <a:off x="2171700" y="1481200"/>
              <a:ext cx="748800" cy="7488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1690;p35">
              <a:extLst>
                <a:ext uri="{FF2B5EF4-FFF2-40B4-BE49-F238E27FC236}">
                  <a16:creationId xmlns:a16="http://schemas.microsoft.com/office/drawing/2014/main" id="{71764A37-C443-764F-9F85-F95E69E228F2}"/>
                </a:ext>
              </a:extLst>
            </p:cNvPr>
            <p:cNvSpPr/>
            <p:nvPr/>
          </p:nvSpPr>
          <p:spPr>
            <a:xfrm flipH="1">
              <a:off x="2822950" y="3160100"/>
              <a:ext cx="467400" cy="4674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9" name="Google Shape;1691;p35">
              <a:extLst>
                <a:ext uri="{FF2B5EF4-FFF2-40B4-BE49-F238E27FC236}">
                  <a16:creationId xmlns:a16="http://schemas.microsoft.com/office/drawing/2014/main" id="{EA738054-E429-2746-BC15-B31CB21ED949}"/>
                </a:ext>
              </a:extLst>
            </p:cNvPr>
            <p:cNvCxnSpPr/>
            <p:nvPr/>
          </p:nvCxnSpPr>
          <p:spPr>
            <a:xfrm>
              <a:off x="5220800" y="1501400"/>
              <a:ext cx="1326600" cy="321600"/>
            </a:xfrm>
            <a:prstGeom prst="straightConnector1">
              <a:avLst/>
            </a:prstGeom>
            <a:noFill/>
            <a:ln w="9525" cap="flat" cmpd="sng">
              <a:solidFill>
                <a:schemeClr val="dk1"/>
              </a:solidFill>
              <a:prstDash val="solid"/>
              <a:round/>
              <a:headEnd type="none" w="med" len="med"/>
              <a:tailEnd type="none" w="med" len="med"/>
            </a:ln>
          </p:spPr>
        </p:cxnSp>
        <p:sp>
          <p:nvSpPr>
            <p:cNvPr id="250" name="Google Shape;1692;p35">
              <a:extLst>
                <a:ext uri="{FF2B5EF4-FFF2-40B4-BE49-F238E27FC236}">
                  <a16:creationId xmlns:a16="http://schemas.microsoft.com/office/drawing/2014/main" id="{A44BD28D-DF9A-5848-ACDD-7F6693890366}"/>
                </a:ext>
              </a:extLst>
            </p:cNvPr>
            <p:cNvSpPr/>
            <p:nvPr/>
          </p:nvSpPr>
          <p:spPr>
            <a:xfrm>
              <a:off x="6527075" y="1640613"/>
              <a:ext cx="467400" cy="4674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1693;p35">
              <a:extLst>
                <a:ext uri="{FF2B5EF4-FFF2-40B4-BE49-F238E27FC236}">
                  <a16:creationId xmlns:a16="http://schemas.microsoft.com/office/drawing/2014/main" id="{FF16125E-6D0E-0943-8022-9B935B0A3B47}"/>
                </a:ext>
              </a:extLst>
            </p:cNvPr>
            <p:cNvSpPr/>
            <p:nvPr/>
          </p:nvSpPr>
          <p:spPr>
            <a:xfrm>
              <a:off x="3872171" y="4213213"/>
              <a:ext cx="1487730" cy="1183907"/>
            </a:xfrm>
            <a:custGeom>
              <a:avLst/>
              <a:gdLst/>
              <a:ahLst/>
              <a:cxnLst/>
              <a:rect l="l" t="t" r="r" b="b"/>
              <a:pathLst>
                <a:path w="54706" h="43534" extrusionOk="0">
                  <a:moveTo>
                    <a:pt x="8573" y="1"/>
                  </a:moveTo>
                  <a:cubicBezTo>
                    <a:pt x="9274" y="11576"/>
                    <a:pt x="12609" y="23318"/>
                    <a:pt x="10875" y="27921"/>
                  </a:cubicBezTo>
                  <a:cubicBezTo>
                    <a:pt x="9140" y="32524"/>
                    <a:pt x="0" y="34559"/>
                    <a:pt x="0" y="34559"/>
                  </a:cubicBezTo>
                  <a:cubicBezTo>
                    <a:pt x="0" y="34559"/>
                    <a:pt x="19047" y="43432"/>
                    <a:pt x="25885" y="43532"/>
                  </a:cubicBezTo>
                  <a:cubicBezTo>
                    <a:pt x="25940" y="43533"/>
                    <a:pt x="25996" y="43533"/>
                    <a:pt x="26052" y="43533"/>
                  </a:cubicBezTo>
                  <a:cubicBezTo>
                    <a:pt x="33733" y="43533"/>
                    <a:pt x="54706" y="34559"/>
                    <a:pt x="54706" y="34559"/>
                  </a:cubicBezTo>
                  <a:cubicBezTo>
                    <a:pt x="54706" y="34559"/>
                    <a:pt x="45566" y="32524"/>
                    <a:pt x="43832" y="27921"/>
                  </a:cubicBezTo>
                  <a:cubicBezTo>
                    <a:pt x="42097" y="23318"/>
                    <a:pt x="45433" y="11576"/>
                    <a:pt x="461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1694;p35">
              <a:extLst>
                <a:ext uri="{FF2B5EF4-FFF2-40B4-BE49-F238E27FC236}">
                  <a16:creationId xmlns:a16="http://schemas.microsoft.com/office/drawing/2014/main" id="{6EAD46CF-E4C4-E847-9296-B8D951117803}"/>
                </a:ext>
              </a:extLst>
            </p:cNvPr>
            <p:cNvSpPr/>
            <p:nvPr/>
          </p:nvSpPr>
          <p:spPr>
            <a:xfrm>
              <a:off x="3971944" y="4213213"/>
              <a:ext cx="1194731" cy="957645"/>
            </a:xfrm>
            <a:custGeom>
              <a:avLst/>
              <a:gdLst/>
              <a:ahLst/>
              <a:cxnLst/>
              <a:rect l="l" t="t" r="r" b="b"/>
              <a:pathLst>
                <a:path w="43932" h="35214" extrusionOk="0">
                  <a:moveTo>
                    <a:pt x="4904" y="1"/>
                  </a:moveTo>
                  <a:cubicBezTo>
                    <a:pt x="5638" y="11576"/>
                    <a:pt x="8940" y="23318"/>
                    <a:pt x="7206" y="27921"/>
                  </a:cubicBezTo>
                  <a:cubicBezTo>
                    <a:pt x="6205" y="30556"/>
                    <a:pt x="2769" y="32357"/>
                    <a:pt x="1" y="33425"/>
                  </a:cubicBezTo>
                  <a:cubicBezTo>
                    <a:pt x="1435" y="33792"/>
                    <a:pt x="3169" y="34192"/>
                    <a:pt x="4871" y="34559"/>
                  </a:cubicBezTo>
                  <a:cubicBezTo>
                    <a:pt x="6782" y="34937"/>
                    <a:pt x="8677" y="35214"/>
                    <a:pt x="10083" y="35214"/>
                  </a:cubicBezTo>
                  <a:cubicBezTo>
                    <a:pt x="10664" y="35214"/>
                    <a:pt x="11162" y="35167"/>
                    <a:pt x="11542" y="35059"/>
                  </a:cubicBezTo>
                  <a:cubicBezTo>
                    <a:pt x="11909" y="34926"/>
                    <a:pt x="12243" y="34759"/>
                    <a:pt x="12543" y="34559"/>
                  </a:cubicBezTo>
                  <a:cubicBezTo>
                    <a:pt x="14744" y="32824"/>
                    <a:pt x="14311" y="28188"/>
                    <a:pt x="14311" y="28188"/>
                  </a:cubicBezTo>
                  <a:cubicBezTo>
                    <a:pt x="31556" y="26920"/>
                    <a:pt x="38895" y="11476"/>
                    <a:pt x="39128" y="11009"/>
                  </a:cubicBezTo>
                  <a:lnTo>
                    <a:pt x="39128" y="11009"/>
                  </a:lnTo>
                  <a:cubicBezTo>
                    <a:pt x="37327" y="17814"/>
                    <a:pt x="33091" y="28922"/>
                    <a:pt x="34292" y="33391"/>
                  </a:cubicBezTo>
                  <a:cubicBezTo>
                    <a:pt x="34425" y="33925"/>
                    <a:pt x="34659" y="34292"/>
                    <a:pt x="34959" y="34559"/>
                  </a:cubicBezTo>
                  <a:cubicBezTo>
                    <a:pt x="35370" y="34909"/>
                    <a:pt x="35905" y="35051"/>
                    <a:pt x="36512" y="35051"/>
                  </a:cubicBezTo>
                  <a:cubicBezTo>
                    <a:pt x="37236" y="35051"/>
                    <a:pt x="38060" y="34849"/>
                    <a:pt x="38895" y="34559"/>
                  </a:cubicBezTo>
                  <a:cubicBezTo>
                    <a:pt x="41397" y="33625"/>
                    <a:pt x="43932" y="31790"/>
                    <a:pt x="43932" y="31790"/>
                  </a:cubicBezTo>
                  <a:cubicBezTo>
                    <a:pt x="42264" y="30790"/>
                    <a:pt x="40763" y="29522"/>
                    <a:pt x="40163" y="27921"/>
                  </a:cubicBezTo>
                  <a:cubicBezTo>
                    <a:pt x="38428" y="23318"/>
                    <a:pt x="41764" y="11576"/>
                    <a:pt x="42464" y="1"/>
                  </a:cubicBezTo>
                  <a:close/>
                </a:path>
              </a:pathLst>
            </a:custGeom>
            <a:solidFill>
              <a:srgbClr val="A0D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1695;p35">
              <a:extLst>
                <a:ext uri="{FF2B5EF4-FFF2-40B4-BE49-F238E27FC236}">
                  <a16:creationId xmlns:a16="http://schemas.microsoft.com/office/drawing/2014/main" id="{9CD398F7-BF46-C34B-B650-FA71DB6BC8F7}"/>
                </a:ext>
              </a:extLst>
            </p:cNvPr>
            <p:cNvSpPr/>
            <p:nvPr/>
          </p:nvSpPr>
          <p:spPr>
            <a:xfrm>
              <a:off x="3872171" y="4213213"/>
              <a:ext cx="1487730" cy="939832"/>
            </a:xfrm>
            <a:custGeom>
              <a:avLst/>
              <a:gdLst/>
              <a:ahLst/>
              <a:cxnLst/>
              <a:rect l="l" t="t" r="r" b="b"/>
              <a:pathLst>
                <a:path w="54706" h="34559" fill="none" extrusionOk="0">
                  <a:moveTo>
                    <a:pt x="54706" y="34559"/>
                  </a:moveTo>
                  <a:cubicBezTo>
                    <a:pt x="54706" y="34559"/>
                    <a:pt x="45566" y="32524"/>
                    <a:pt x="43832" y="27921"/>
                  </a:cubicBezTo>
                  <a:cubicBezTo>
                    <a:pt x="42097" y="23318"/>
                    <a:pt x="45433" y="11576"/>
                    <a:pt x="46133" y="1"/>
                  </a:cubicBezTo>
                  <a:lnTo>
                    <a:pt x="8573" y="1"/>
                  </a:lnTo>
                  <a:cubicBezTo>
                    <a:pt x="9274" y="11576"/>
                    <a:pt x="12609" y="23318"/>
                    <a:pt x="10875" y="27921"/>
                  </a:cubicBezTo>
                  <a:cubicBezTo>
                    <a:pt x="9140" y="32524"/>
                    <a:pt x="0" y="34559"/>
                    <a:pt x="0" y="34559"/>
                  </a:cubicBezTo>
                </a:path>
              </a:pathLst>
            </a:custGeom>
            <a:no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1696;p35">
              <a:extLst>
                <a:ext uri="{FF2B5EF4-FFF2-40B4-BE49-F238E27FC236}">
                  <a16:creationId xmlns:a16="http://schemas.microsoft.com/office/drawing/2014/main" id="{B5B9DF72-8AA3-FB4C-81EB-03E241C8F7E1}"/>
                </a:ext>
              </a:extLst>
            </p:cNvPr>
            <p:cNvSpPr/>
            <p:nvPr/>
          </p:nvSpPr>
          <p:spPr>
            <a:xfrm>
              <a:off x="4134316" y="4331069"/>
              <a:ext cx="952532" cy="490190"/>
            </a:xfrm>
            <a:custGeom>
              <a:avLst/>
              <a:gdLst/>
              <a:ahLst/>
              <a:cxnLst/>
              <a:rect l="l" t="t" r="r" b="b"/>
              <a:pathLst>
                <a:path w="35026" h="18025" extrusionOk="0">
                  <a:moveTo>
                    <a:pt x="7367" y="1"/>
                  </a:moveTo>
                  <a:cubicBezTo>
                    <a:pt x="3129" y="1"/>
                    <a:pt x="116" y="463"/>
                    <a:pt x="67" y="1771"/>
                  </a:cubicBezTo>
                  <a:cubicBezTo>
                    <a:pt x="0" y="4240"/>
                    <a:pt x="8406" y="14714"/>
                    <a:pt x="10174" y="16615"/>
                  </a:cubicBezTo>
                  <a:cubicBezTo>
                    <a:pt x="11027" y="17534"/>
                    <a:pt x="13268" y="18025"/>
                    <a:pt x="15734" y="18025"/>
                  </a:cubicBezTo>
                  <a:cubicBezTo>
                    <a:pt x="18282" y="18025"/>
                    <a:pt x="21071" y="17501"/>
                    <a:pt x="22817" y="16382"/>
                  </a:cubicBezTo>
                  <a:cubicBezTo>
                    <a:pt x="25452" y="14714"/>
                    <a:pt x="35025" y="2705"/>
                    <a:pt x="35025" y="2705"/>
                  </a:cubicBezTo>
                  <a:cubicBezTo>
                    <a:pt x="35025" y="2705"/>
                    <a:pt x="17614" y="1"/>
                    <a:pt x="736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1697;p35">
              <a:extLst>
                <a:ext uri="{FF2B5EF4-FFF2-40B4-BE49-F238E27FC236}">
                  <a16:creationId xmlns:a16="http://schemas.microsoft.com/office/drawing/2014/main" id="{1998847D-4D93-E844-B011-7BAF55D3319E}"/>
                </a:ext>
              </a:extLst>
            </p:cNvPr>
            <p:cNvSpPr/>
            <p:nvPr/>
          </p:nvSpPr>
          <p:spPr>
            <a:xfrm>
              <a:off x="3834970" y="3636630"/>
              <a:ext cx="216826" cy="544988"/>
            </a:xfrm>
            <a:custGeom>
              <a:avLst/>
              <a:gdLst/>
              <a:ahLst/>
              <a:cxnLst/>
              <a:rect l="l" t="t" r="r" b="b"/>
              <a:pathLst>
                <a:path w="7973" h="20040" extrusionOk="0">
                  <a:moveTo>
                    <a:pt x="2990" y="1"/>
                  </a:moveTo>
                  <a:cubicBezTo>
                    <a:pt x="1999" y="1"/>
                    <a:pt x="291" y="1170"/>
                    <a:pt x="167" y="2224"/>
                  </a:cubicBezTo>
                  <a:cubicBezTo>
                    <a:pt x="1" y="3324"/>
                    <a:pt x="1468" y="9562"/>
                    <a:pt x="1035" y="10863"/>
                  </a:cubicBezTo>
                  <a:cubicBezTo>
                    <a:pt x="601" y="12164"/>
                    <a:pt x="2936" y="15800"/>
                    <a:pt x="4637" y="17768"/>
                  </a:cubicBezTo>
                  <a:cubicBezTo>
                    <a:pt x="5782" y="19092"/>
                    <a:pt x="6368" y="20039"/>
                    <a:pt x="6984" y="20039"/>
                  </a:cubicBezTo>
                  <a:cubicBezTo>
                    <a:pt x="7284" y="20039"/>
                    <a:pt x="7591" y="19815"/>
                    <a:pt x="7973" y="19302"/>
                  </a:cubicBezTo>
                  <a:lnTo>
                    <a:pt x="7673" y="4425"/>
                  </a:lnTo>
                  <a:cubicBezTo>
                    <a:pt x="7673" y="4425"/>
                    <a:pt x="4737" y="322"/>
                    <a:pt x="3203" y="22"/>
                  </a:cubicBezTo>
                  <a:cubicBezTo>
                    <a:pt x="3137" y="8"/>
                    <a:pt x="3065" y="1"/>
                    <a:pt x="2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1698;p35">
              <a:extLst>
                <a:ext uri="{FF2B5EF4-FFF2-40B4-BE49-F238E27FC236}">
                  <a16:creationId xmlns:a16="http://schemas.microsoft.com/office/drawing/2014/main" id="{FFC50E65-CB55-3240-8DD8-A0027BC22653}"/>
                </a:ext>
              </a:extLst>
            </p:cNvPr>
            <p:cNvSpPr/>
            <p:nvPr/>
          </p:nvSpPr>
          <p:spPr>
            <a:xfrm>
              <a:off x="3835868" y="3661676"/>
              <a:ext cx="215928" cy="519941"/>
            </a:xfrm>
            <a:custGeom>
              <a:avLst/>
              <a:gdLst/>
              <a:ahLst/>
              <a:cxnLst/>
              <a:rect l="l" t="t" r="r" b="b"/>
              <a:pathLst>
                <a:path w="7940" h="19119" extrusionOk="0">
                  <a:moveTo>
                    <a:pt x="2142" y="1"/>
                  </a:moveTo>
                  <a:cubicBezTo>
                    <a:pt x="1581" y="1"/>
                    <a:pt x="895" y="423"/>
                    <a:pt x="234" y="969"/>
                  </a:cubicBezTo>
                  <a:cubicBezTo>
                    <a:pt x="168" y="1069"/>
                    <a:pt x="134" y="1169"/>
                    <a:pt x="134" y="1269"/>
                  </a:cubicBezTo>
                  <a:cubicBezTo>
                    <a:pt x="1" y="2403"/>
                    <a:pt x="1435" y="8641"/>
                    <a:pt x="1002" y="9942"/>
                  </a:cubicBezTo>
                  <a:cubicBezTo>
                    <a:pt x="568" y="11243"/>
                    <a:pt x="2903" y="14879"/>
                    <a:pt x="4604" y="16847"/>
                  </a:cubicBezTo>
                  <a:cubicBezTo>
                    <a:pt x="5749" y="18171"/>
                    <a:pt x="6335" y="19118"/>
                    <a:pt x="6951" y="19118"/>
                  </a:cubicBezTo>
                  <a:cubicBezTo>
                    <a:pt x="7251" y="19118"/>
                    <a:pt x="7558" y="18894"/>
                    <a:pt x="7940" y="18381"/>
                  </a:cubicBezTo>
                  <a:lnTo>
                    <a:pt x="7940" y="18381"/>
                  </a:lnTo>
                  <a:cubicBezTo>
                    <a:pt x="7836" y="18420"/>
                    <a:pt x="7735" y="18437"/>
                    <a:pt x="7636" y="18437"/>
                  </a:cubicBezTo>
                  <a:cubicBezTo>
                    <a:pt x="6525" y="18437"/>
                    <a:pt x="5754" y="16206"/>
                    <a:pt x="6305" y="15746"/>
                  </a:cubicBezTo>
                  <a:cubicBezTo>
                    <a:pt x="6873" y="15213"/>
                    <a:pt x="6439" y="8975"/>
                    <a:pt x="5605" y="7974"/>
                  </a:cubicBezTo>
                  <a:cubicBezTo>
                    <a:pt x="4804" y="7007"/>
                    <a:pt x="3837" y="469"/>
                    <a:pt x="2403" y="35"/>
                  </a:cubicBezTo>
                  <a:cubicBezTo>
                    <a:pt x="2319" y="12"/>
                    <a:pt x="2232" y="1"/>
                    <a:pt x="2142" y="1"/>
                  </a:cubicBezTo>
                  <a:close/>
                </a:path>
              </a:pathLst>
            </a:custGeom>
            <a:solidFill>
              <a:srgbClr val="A0D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1699;p35">
              <a:extLst>
                <a:ext uri="{FF2B5EF4-FFF2-40B4-BE49-F238E27FC236}">
                  <a16:creationId xmlns:a16="http://schemas.microsoft.com/office/drawing/2014/main" id="{9D818519-1797-2F46-ABF9-DF5BDB5D6726}"/>
                </a:ext>
              </a:extLst>
            </p:cNvPr>
            <p:cNvSpPr/>
            <p:nvPr/>
          </p:nvSpPr>
          <p:spPr>
            <a:xfrm>
              <a:off x="3834970" y="3631763"/>
              <a:ext cx="216826" cy="572455"/>
            </a:xfrm>
            <a:custGeom>
              <a:avLst/>
              <a:gdLst/>
              <a:ahLst/>
              <a:cxnLst/>
              <a:rect l="l" t="t" r="r" b="b"/>
              <a:pathLst>
                <a:path w="7973" h="21050" fill="none" extrusionOk="0">
                  <a:moveTo>
                    <a:pt x="7673" y="4604"/>
                  </a:moveTo>
                  <a:cubicBezTo>
                    <a:pt x="7673" y="4604"/>
                    <a:pt x="4737" y="501"/>
                    <a:pt x="3203" y="201"/>
                  </a:cubicBezTo>
                  <a:cubicBezTo>
                    <a:pt x="2269" y="1"/>
                    <a:pt x="301" y="1268"/>
                    <a:pt x="167" y="2403"/>
                  </a:cubicBezTo>
                  <a:cubicBezTo>
                    <a:pt x="1" y="3503"/>
                    <a:pt x="1468" y="9741"/>
                    <a:pt x="1035" y="11042"/>
                  </a:cubicBezTo>
                  <a:cubicBezTo>
                    <a:pt x="601" y="12343"/>
                    <a:pt x="2936" y="15979"/>
                    <a:pt x="4637" y="17947"/>
                  </a:cubicBezTo>
                  <a:cubicBezTo>
                    <a:pt x="6338" y="19915"/>
                    <a:pt x="6805" y="21049"/>
                    <a:pt x="7973" y="19481"/>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1700;p35">
              <a:extLst>
                <a:ext uri="{FF2B5EF4-FFF2-40B4-BE49-F238E27FC236}">
                  <a16:creationId xmlns:a16="http://schemas.microsoft.com/office/drawing/2014/main" id="{84FD97F6-6D84-1549-8409-44B9AAE82A96}"/>
                </a:ext>
              </a:extLst>
            </p:cNvPr>
            <p:cNvSpPr/>
            <p:nvPr/>
          </p:nvSpPr>
          <p:spPr>
            <a:xfrm>
              <a:off x="3863088" y="3707959"/>
              <a:ext cx="127952" cy="333873"/>
            </a:xfrm>
            <a:custGeom>
              <a:avLst/>
              <a:gdLst/>
              <a:ahLst/>
              <a:cxnLst/>
              <a:rect l="l" t="t" r="r" b="b"/>
              <a:pathLst>
                <a:path w="4705" h="12277" fill="none" extrusionOk="0">
                  <a:moveTo>
                    <a:pt x="434" y="2803"/>
                  </a:moveTo>
                  <a:cubicBezTo>
                    <a:pt x="434" y="2803"/>
                    <a:pt x="1" y="935"/>
                    <a:pt x="935" y="468"/>
                  </a:cubicBezTo>
                  <a:cubicBezTo>
                    <a:pt x="1869" y="1"/>
                    <a:pt x="3070" y="5872"/>
                    <a:pt x="3837" y="6405"/>
                  </a:cubicBezTo>
                  <a:cubicBezTo>
                    <a:pt x="4571" y="6973"/>
                    <a:pt x="4037" y="8374"/>
                    <a:pt x="3837" y="9174"/>
                  </a:cubicBezTo>
                  <a:cubicBezTo>
                    <a:pt x="3603" y="9975"/>
                    <a:pt x="4471" y="10175"/>
                    <a:pt x="4537" y="10742"/>
                  </a:cubicBezTo>
                  <a:cubicBezTo>
                    <a:pt x="4604" y="11342"/>
                    <a:pt x="4704" y="11976"/>
                    <a:pt x="4270" y="12110"/>
                  </a:cubicBezTo>
                  <a:cubicBezTo>
                    <a:pt x="3837" y="12276"/>
                    <a:pt x="2302" y="11176"/>
                    <a:pt x="1869" y="10308"/>
                  </a:cubicBezTo>
                  <a:cubicBezTo>
                    <a:pt x="1435" y="9441"/>
                    <a:pt x="1235" y="6839"/>
                    <a:pt x="1235" y="6839"/>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1701;p35">
              <a:extLst>
                <a:ext uri="{FF2B5EF4-FFF2-40B4-BE49-F238E27FC236}">
                  <a16:creationId xmlns:a16="http://schemas.microsoft.com/office/drawing/2014/main" id="{87A5FAE2-B06F-B242-9746-95293ED8BC40}"/>
                </a:ext>
              </a:extLst>
            </p:cNvPr>
            <p:cNvSpPr/>
            <p:nvPr/>
          </p:nvSpPr>
          <p:spPr>
            <a:xfrm>
              <a:off x="3913886" y="3831335"/>
              <a:ext cx="33586" cy="33586"/>
            </a:xfrm>
            <a:custGeom>
              <a:avLst/>
              <a:gdLst/>
              <a:ahLst/>
              <a:cxnLst/>
              <a:rect l="l" t="t" r="r" b="b"/>
              <a:pathLst>
                <a:path w="1235" h="1235" fill="none" extrusionOk="0">
                  <a:moveTo>
                    <a:pt x="1235" y="401"/>
                  </a:moveTo>
                  <a:cubicBezTo>
                    <a:pt x="1235" y="401"/>
                    <a:pt x="167" y="0"/>
                    <a:pt x="1" y="1235"/>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1702;p35">
              <a:extLst>
                <a:ext uri="{FF2B5EF4-FFF2-40B4-BE49-F238E27FC236}">
                  <a16:creationId xmlns:a16="http://schemas.microsoft.com/office/drawing/2014/main" id="{A559DFA0-50E7-0345-8028-ADF2F294544D}"/>
                </a:ext>
              </a:extLst>
            </p:cNvPr>
            <p:cNvSpPr/>
            <p:nvPr/>
          </p:nvSpPr>
          <p:spPr>
            <a:xfrm>
              <a:off x="5180206" y="3636630"/>
              <a:ext cx="216826" cy="544988"/>
            </a:xfrm>
            <a:custGeom>
              <a:avLst/>
              <a:gdLst/>
              <a:ahLst/>
              <a:cxnLst/>
              <a:rect l="l" t="t" r="r" b="b"/>
              <a:pathLst>
                <a:path w="7973" h="20040" extrusionOk="0">
                  <a:moveTo>
                    <a:pt x="4984" y="1"/>
                  </a:moveTo>
                  <a:cubicBezTo>
                    <a:pt x="4908" y="1"/>
                    <a:pt x="4837" y="8"/>
                    <a:pt x="4770" y="22"/>
                  </a:cubicBezTo>
                  <a:cubicBezTo>
                    <a:pt x="3236" y="322"/>
                    <a:pt x="334" y="4425"/>
                    <a:pt x="334" y="4425"/>
                  </a:cubicBezTo>
                  <a:lnTo>
                    <a:pt x="0" y="19302"/>
                  </a:lnTo>
                  <a:cubicBezTo>
                    <a:pt x="382" y="19815"/>
                    <a:pt x="689" y="20039"/>
                    <a:pt x="989" y="20039"/>
                  </a:cubicBezTo>
                  <a:cubicBezTo>
                    <a:pt x="1605" y="20039"/>
                    <a:pt x="2191" y="19092"/>
                    <a:pt x="3336" y="17768"/>
                  </a:cubicBezTo>
                  <a:cubicBezTo>
                    <a:pt x="5037" y="15800"/>
                    <a:pt x="7372" y="12164"/>
                    <a:pt x="6939" y="10863"/>
                  </a:cubicBezTo>
                  <a:cubicBezTo>
                    <a:pt x="6505" y="9562"/>
                    <a:pt x="7973" y="3324"/>
                    <a:pt x="7806" y="2224"/>
                  </a:cubicBezTo>
                  <a:cubicBezTo>
                    <a:pt x="7682" y="1170"/>
                    <a:pt x="5974" y="1"/>
                    <a:pt x="49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1703;p35">
              <a:extLst>
                <a:ext uri="{FF2B5EF4-FFF2-40B4-BE49-F238E27FC236}">
                  <a16:creationId xmlns:a16="http://schemas.microsoft.com/office/drawing/2014/main" id="{EF955C6B-5FD0-9746-A22D-052CE05DFD0F}"/>
                </a:ext>
              </a:extLst>
            </p:cNvPr>
            <p:cNvSpPr/>
            <p:nvPr/>
          </p:nvSpPr>
          <p:spPr>
            <a:xfrm>
              <a:off x="5181104" y="3661676"/>
              <a:ext cx="215031" cy="519941"/>
            </a:xfrm>
            <a:custGeom>
              <a:avLst/>
              <a:gdLst/>
              <a:ahLst/>
              <a:cxnLst/>
              <a:rect l="l" t="t" r="r" b="b"/>
              <a:pathLst>
                <a:path w="7907" h="19119" extrusionOk="0">
                  <a:moveTo>
                    <a:pt x="5765" y="1"/>
                  </a:moveTo>
                  <a:cubicBezTo>
                    <a:pt x="5675" y="1"/>
                    <a:pt x="5588" y="12"/>
                    <a:pt x="5505" y="35"/>
                  </a:cubicBezTo>
                  <a:cubicBezTo>
                    <a:pt x="4070" y="469"/>
                    <a:pt x="3103" y="7007"/>
                    <a:pt x="2302" y="7974"/>
                  </a:cubicBezTo>
                  <a:cubicBezTo>
                    <a:pt x="1468" y="8975"/>
                    <a:pt x="1035" y="15213"/>
                    <a:pt x="1602" y="15746"/>
                  </a:cubicBezTo>
                  <a:cubicBezTo>
                    <a:pt x="2156" y="16208"/>
                    <a:pt x="1375" y="18431"/>
                    <a:pt x="281" y="18431"/>
                  </a:cubicBezTo>
                  <a:cubicBezTo>
                    <a:pt x="190" y="18431"/>
                    <a:pt x="96" y="18415"/>
                    <a:pt x="1" y="18381"/>
                  </a:cubicBezTo>
                  <a:lnTo>
                    <a:pt x="1" y="18381"/>
                  </a:lnTo>
                  <a:cubicBezTo>
                    <a:pt x="372" y="18894"/>
                    <a:pt x="671" y="19118"/>
                    <a:pt x="966" y="19118"/>
                  </a:cubicBezTo>
                  <a:cubicBezTo>
                    <a:pt x="1572" y="19118"/>
                    <a:pt x="2158" y="18171"/>
                    <a:pt x="3303" y="16847"/>
                  </a:cubicBezTo>
                  <a:cubicBezTo>
                    <a:pt x="5004" y="14879"/>
                    <a:pt x="7339" y="11243"/>
                    <a:pt x="6906" y="9942"/>
                  </a:cubicBezTo>
                  <a:cubicBezTo>
                    <a:pt x="6472" y="8641"/>
                    <a:pt x="7906" y="2403"/>
                    <a:pt x="7773" y="1303"/>
                  </a:cubicBezTo>
                  <a:cubicBezTo>
                    <a:pt x="7773" y="1203"/>
                    <a:pt x="7739" y="1102"/>
                    <a:pt x="7706" y="969"/>
                  </a:cubicBezTo>
                  <a:cubicBezTo>
                    <a:pt x="7017" y="423"/>
                    <a:pt x="6327" y="1"/>
                    <a:pt x="5765" y="1"/>
                  </a:cubicBezTo>
                  <a:close/>
                </a:path>
              </a:pathLst>
            </a:custGeom>
            <a:solidFill>
              <a:srgbClr val="A0D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1704;p35">
              <a:extLst>
                <a:ext uri="{FF2B5EF4-FFF2-40B4-BE49-F238E27FC236}">
                  <a16:creationId xmlns:a16="http://schemas.microsoft.com/office/drawing/2014/main" id="{30873EDD-EBF7-AA46-B955-C0E34FDC9951}"/>
                </a:ext>
              </a:extLst>
            </p:cNvPr>
            <p:cNvSpPr/>
            <p:nvPr/>
          </p:nvSpPr>
          <p:spPr>
            <a:xfrm>
              <a:off x="5180206" y="3631763"/>
              <a:ext cx="216826" cy="572455"/>
            </a:xfrm>
            <a:custGeom>
              <a:avLst/>
              <a:gdLst/>
              <a:ahLst/>
              <a:cxnLst/>
              <a:rect l="l" t="t" r="r" b="b"/>
              <a:pathLst>
                <a:path w="7973" h="21050" fill="none" extrusionOk="0">
                  <a:moveTo>
                    <a:pt x="334" y="4604"/>
                  </a:moveTo>
                  <a:cubicBezTo>
                    <a:pt x="334" y="4604"/>
                    <a:pt x="3236" y="501"/>
                    <a:pt x="4770" y="201"/>
                  </a:cubicBezTo>
                  <a:cubicBezTo>
                    <a:pt x="5704" y="1"/>
                    <a:pt x="7672" y="1268"/>
                    <a:pt x="7806" y="2403"/>
                  </a:cubicBezTo>
                  <a:cubicBezTo>
                    <a:pt x="7973" y="3503"/>
                    <a:pt x="6505" y="9741"/>
                    <a:pt x="6939" y="11042"/>
                  </a:cubicBezTo>
                  <a:cubicBezTo>
                    <a:pt x="7372" y="12343"/>
                    <a:pt x="5037" y="15979"/>
                    <a:pt x="3336" y="17947"/>
                  </a:cubicBezTo>
                  <a:cubicBezTo>
                    <a:pt x="1635" y="19915"/>
                    <a:pt x="1168" y="21049"/>
                    <a:pt x="0" y="19481"/>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1705;p35">
              <a:extLst>
                <a:ext uri="{FF2B5EF4-FFF2-40B4-BE49-F238E27FC236}">
                  <a16:creationId xmlns:a16="http://schemas.microsoft.com/office/drawing/2014/main" id="{D3216DC9-8866-2048-A178-61CE72070966}"/>
                </a:ext>
              </a:extLst>
            </p:cNvPr>
            <p:cNvSpPr/>
            <p:nvPr/>
          </p:nvSpPr>
          <p:spPr>
            <a:xfrm>
              <a:off x="5240984" y="3707061"/>
              <a:ext cx="127925" cy="334770"/>
            </a:xfrm>
            <a:custGeom>
              <a:avLst/>
              <a:gdLst/>
              <a:ahLst/>
              <a:cxnLst/>
              <a:rect l="l" t="t" r="r" b="b"/>
              <a:pathLst>
                <a:path w="4704" h="12310" fill="none" extrusionOk="0">
                  <a:moveTo>
                    <a:pt x="4270" y="2836"/>
                  </a:moveTo>
                  <a:cubicBezTo>
                    <a:pt x="4270" y="2836"/>
                    <a:pt x="4704" y="968"/>
                    <a:pt x="3770" y="501"/>
                  </a:cubicBezTo>
                  <a:cubicBezTo>
                    <a:pt x="2836" y="1"/>
                    <a:pt x="1635" y="5905"/>
                    <a:pt x="867" y="6438"/>
                  </a:cubicBezTo>
                  <a:cubicBezTo>
                    <a:pt x="134" y="7006"/>
                    <a:pt x="667" y="8407"/>
                    <a:pt x="867" y="9207"/>
                  </a:cubicBezTo>
                  <a:cubicBezTo>
                    <a:pt x="1101" y="10008"/>
                    <a:pt x="234" y="10208"/>
                    <a:pt x="167" y="10775"/>
                  </a:cubicBezTo>
                  <a:cubicBezTo>
                    <a:pt x="100" y="11375"/>
                    <a:pt x="0" y="12009"/>
                    <a:pt x="434" y="12143"/>
                  </a:cubicBezTo>
                  <a:cubicBezTo>
                    <a:pt x="867" y="12309"/>
                    <a:pt x="2402" y="11209"/>
                    <a:pt x="2836" y="10341"/>
                  </a:cubicBezTo>
                  <a:cubicBezTo>
                    <a:pt x="3269" y="9474"/>
                    <a:pt x="3469" y="6872"/>
                    <a:pt x="3469" y="6872"/>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1706;p35">
              <a:extLst>
                <a:ext uri="{FF2B5EF4-FFF2-40B4-BE49-F238E27FC236}">
                  <a16:creationId xmlns:a16="http://schemas.microsoft.com/office/drawing/2014/main" id="{6E373F68-C946-AD49-907A-E2175F44A9D3}"/>
                </a:ext>
              </a:extLst>
            </p:cNvPr>
            <p:cNvSpPr/>
            <p:nvPr/>
          </p:nvSpPr>
          <p:spPr>
            <a:xfrm>
              <a:off x="5284521" y="3831335"/>
              <a:ext cx="33586" cy="33586"/>
            </a:xfrm>
            <a:custGeom>
              <a:avLst/>
              <a:gdLst/>
              <a:ahLst/>
              <a:cxnLst/>
              <a:rect l="l" t="t" r="r" b="b"/>
              <a:pathLst>
                <a:path w="1235" h="1235" fill="none" extrusionOk="0">
                  <a:moveTo>
                    <a:pt x="0" y="401"/>
                  </a:moveTo>
                  <a:cubicBezTo>
                    <a:pt x="0" y="401"/>
                    <a:pt x="1101" y="0"/>
                    <a:pt x="1235" y="1235"/>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1707;p35">
              <a:extLst>
                <a:ext uri="{FF2B5EF4-FFF2-40B4-BE49-F238E27FC236}">
                  <a16:creationId xmlns:a16="http://schemas.microsoft.com/office/drawing/2014/main" id="{6A46F95A-010E-EC4A-839E-E6A7640DAD18}"/>
                </a:ext>
              </a:extLst>
            </p:cNvPr>
            <p:cNvSpPr/>
            <p:nvPr/>
          </p:nvSpPr>
          <p:spPr>
            <a:xfrm>
              <a:off x="3957423" y="2765489"/>
              <a:ext cx="1317217" cy="1968537"/>
            </a:xfrm>
            <a:custGeom>
              <a:avLst/>
              <a:gdLst/>
              <a:ahLst/>
              <a:cxnLst/>
              <a:rect l="l" t="t" r="r" b="b"/>
              <a:pathLst>
                <a:path w="48436" h="72386" extrusionOk="0">
                  <a:moveTo>
                    <a:pt x="24151" y="1"/>
                  </a:moveTo>
                  <a:cubicBezTo>
                    <a:pt x="5171" y="101"/>
                    <a:pt x="1002" y="13510"/>
                    <a:pt x="501" y="19882"/>
                  </a:cubicBezTo>
                  <a:cubicBezTo>
                    <a:pt x="1" y="26253"/>
                    <a:pt x="2703" y="49936"/>
                    <a:pt x="3637" y="54406"/>
                  </a:cubicBezTo>
                  <a:cubicBezTo>
                    <a:pt x="4671" y="59210"/>
                    <a:pt x="9541" y="62746"/>
                    <a:pt x="14578" y="68016"/>
                  </a:cubicBezTo>
                  <a:cubicBezTo>
                    <a:pt x="18214" y="71852"/>
                    <a:pt x="18781" y="72353"/>
                    <a:pt x="24151" y="72386"/>
                  </a:cubicBezTo>
                  <a:lnTo>
                    <a:pt x="24285" y="72386"/>
                  </a:lnTo>
                  <a:cubicBezTo>
                    <a:pt x="29655" y="72353"/>
                    <a:pt x="30222" y="71852"/>
                    <a:pt x="33858" y="68016"/>
                  </a:cubicBezTo>
                  <a:cubicBezTo>
                    <a:pt x="38929" y="62746"/>
                    <a:pt x="43765" y="59210"/>
                    <a:pt x="44799" y="54406"/>
                  </a:cubicBezTo>
                  <a:cubicBezTo>
                    <a:pt x="45733" y="49936"/>
                    <a:pt x="48435" y="26253"/>
                    <a:pt x="47935" y="19882"/>
                  </a:cubicBezTo>
                  <a:cubicBezTo>
                    <a:pt x="47435" y="13510"/>
                    <a:pt x="43265" y="101"/>
                    <a:pt x="242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1708;p35">
              <a:extLst>
                <a:ext uri="{FF2B5EF4-FFF2-40B4-BE49-F238E27FC236}">
                  <a16:creationId xmlns:a16="http://schemas.microsoft.com/office/drawing/2014/main" id="{C0F607CE-7178-6246-920C-BA6600C9B017}"/>
                </a:ext>
              </a:extLst>
            </p:cNvPr>
            <p:cNvSpPr/>
            <p:nvPr/>
          </p:nvSpPr>
          <p:spPr>
            <a:xfrm>
              <a:off x="4384687" y="3988269"/>
              <a:ext cx="449968" cy="247665"/>
            </a:xfrm>
            <a:custGeom>
              <a:avLst/>
              <a:gdLst/>
              <a:ahLst/>
              <a:cxnLst/>
              <a:rect l="l" t="t" r="r" b="b"/>
              <a:pathLst>
                <a:path w="16546" h="9107" extrusionOk="0">
                  <a:moveTo>
                    <a:pt x="12909" y="0"/>
                  </a:moveTo>
                  <a:cubicBezTo>
                    <a:pt x="12909" y="0"/>
                    <a:pt x="14544" y="1735"/>
                    <a:pt x="14010" y="2902"/>
                  </a:cubicBezTo>
                  <a:cubicBezTo>
                    <a:pt x="14010" y="2902"/>
                    <a:pt x="13561" y="2649"/>
                    <a:pt x="12679" y="2649"/>
                  </a:cubicBezTo>
                  <a:cubicBezTo>
                    <a:pt x="12408" y="2649"/>
                    <a:pt x="12095" y="2673"/>
                    <a:pt x="11742" y="2736"/>
                  </a:cubicBezTo>
                  <a:cubicBezTo>
                    <a:pt x="11642" y="2769"/>
                    <a:pt x="9907" y="4036"/>
                    <a:pt x="8539" y="4036"/>
                  </a:cubicBezTo>
                  <a:cubicBezTo>
                    <a:pt x="6405" y="4036"/>
                    <a:pt x="5504" y="2635"/>
                    <a:pt x="4803" y="2635"/>
                  </a:cubicBezTo>
                  <a:cubicBezTo>
                    <a:pt x="4136" y="2635"/>
                    <a:pt x="3002" y="2902"/>
                    <a:pt x="3002" y="2902"/>
                  </a:cubicBezTo>
                  <a:cubicBezTo>
                    <a:pt x="3002" y="2902"/>
                    <a:pt x="3202" y="834"/>
                    <a:pt x="4403" y="34"/>
                  </a:cubicBezTo>
                  <a:lnTo>
                    <a:pt x="4403" y="34"/>
                  </a:lnTo>
                  <a:cubicBezTo>
                    <a:pt x="4403" y="34"/>
                    <a:pt x="767" y="1902"/>
                    <a:pt x="367" y="2902"/>
                  </a:cubicBezTo>
                  <a:cubicBezTo>
                    <a:pt x="0" y="3936"/>
                    <a:pt x="367" y="8273"/>
                    <a:pt x="367" y="8273"/>
                  </a:cubicBezTo>
                  <a:cubicBezTo>
                    <a:pt x="367" y="8273"/>
                    <a:pt x="1842" y="5413"/>
                    <a:pt x="2304" y="5413"/>
                  </a:cubicBezTo>
                  <a:cubicBezTo>
                    <a:pt x="2329" y="5413"/>
                    <a:pt x="2350" y="5421"/>
                    <a:pt x="2368" y="5437"/>
                  </a:cubicBezTo>
                  <a:cubicBezTo>
                    <a:pt x="4270" y="7105"/>
                    <a:pt x="6838" y="7105"/>
                    <a:pt x="6838" y="7105"/>
                  </a:cubicBezTo>
                  <a:lnTo>
                    <a:pt x="6405" y="8273"/>
                  </a:lnTo>
                  <a:lnTo>
                    <a:pt x="8306" y="9107"/>
                  </a:lnTo>
                  <a:cubicBezTo>
                    <a:pt x="8306" y="9107"/>
                    <a:pt x="7872" y="7439"/>
                    <a:pt x="8506" y="7105"/>
                  </a:cubicBezTo>
                  <a:cubicBezTo>
                    <a:pt x="8628" y="7041"/>
                    <a:pt x="8765" y="7015"/>
                    <a:pt x="8906" y="7015"/>
                  </a:cubicBezTo>
                  <a:cubicBezTo>
                    <a:pt x="9499" y="7015"/>
                    <a:pt x="10174" y="7472"/>
                    <a:pt x="10174" y="7472"/>
                  </a:cubicBezTo>
                  <a:cubicBezTo>
                    <a:pt x="10174" y="7472"/>
                    <a:pt x="13610" y="6605"/>
                    <a:pt x="14644" y="5437"/>
                  </a:cubicBezTo>
                  <a:cubicBezTo>
                    <a:pt x="14686" y="5384"/>
                    <a:pt x="14730" y="5360"/>
                    <a:pt x="14777" y="5360"/>
                  </a:cubicBezTo>
                  <a:cubicBezTo>
                    <a:pt x="15289" y="5360"/>
                    <a:pt x="16045" y="8273"/>
                    <a:pt x="16045" y="8273"/>
                  </a:cubicBezTo>
                  <a:cubicBezTo>
                    <a:pt x="16045" y="8273"/>
                    <a:pt x="16545" y="3903"/>
                    <a:pt x="16045" y="2435"/>
                  </a:cubicBezTo>
                  <a:cubicBezTo>
                    <a:pt x="15578" y="934"/>
                    <a:pt x="12910" y="0"/>
                    <a:pt x="12909" y="0"/>
                  </a:cubicBezTo>
                  <a:close/>
                </a:path>
              </a:pathLst>
            </a:custGeom>
            <a:solidFill>
              <a:srgbClr val="A0D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1709;p35">
              <a:extLst>
                <a:ext uri="{FF2B5EF4-FFF2-40B4-BE49-F238E27FC236}">
                  <a16:creationId xmlns:a16="http://schemas.microsoft.com/office/drawing/2014/main" id="{02C0847B-47D7-0F4E-B1C9-39976E5D4EDF}"/>
                </a:ext>
              </a:extLst>
            </p:cNvPr>
            <p:cNvSpPr/>
            <p:nvPr/>
          </p:nvSpPr>
          <p:spPr>
            <a:xfrm>
              <a:off x="4407339" y="4263113"/>
              <a:ext cx="420054" cy="57164"/>
            </a:xfrm>
            <a:custGeom>
              <a:avLst/>
              <a:gdLst/>
              <a:ahLst/>
              <a:cxnLst/>
              <a:rect l="l" t="t" r="r" b="b"/>
              <a:pathLst>
                <a:path w="15446" h="2102" extrusionOk="0">
                  <a:moveTo>
                    <a:pt x="5405" y="0"/>
                  </a:moveTo>
                  <a:cubicBezTo>
                    <a:pt x="5405" y="0"/>
                    <a:pt x="668" y="668"/>
                    <a:pt x="1" y="1702"/>
                  </a:cubicBezTo>
                  <a:cubicBezTo>
                    <a:pt x="1" y="1702"/>
                    <a:pt x="1416" y="1803"/>
                    <a:pt x="3118" y="1803"/>
                  </a:cubicBezTo>
                  <a:cubicBezTo>
                    <a:pt x="4182" y="1803"/>
                    <a:pt x="5359" y="1763"/>
                    <a:pt x="6372" y="1635"/>
                  </a:cubicBezTo>
                  <a:lnTo>
                    <a:pt x="7673" y="2102"/>
                  </a:lnTo>
                  <a:lnTo>
                    <a:pt x="8974" y="1635"/>
                  </a:lnTo>
                  <a:cubicBezTo>
                    <a:pt x="8974" y="1635"/>
                    <a:pt x="11807" y="1748"/>
                    <a:pt x="13618" y="1748"/>
                  </a:cubicBezTo>
                  <a:cubicBezTo>
                    <a:pt x="14222" y="1748"/>
                    <a:pt x="14711" y="1735"/>
                    <a:pt x="14945" y="1702"/>
                  </a:cubicBezTo>
                  <a:cubicBezTo>
                    <a:pt x="14945" y="1702"/>
                    <a:pt x="15445" y="901"/>
                    <a:pt x="9941" y="0"/>
                  </a:cubicBezTo>
                  <a:lnTo>
                    <a:pt x="7673" y="668"/>
                  </a:lnTo>
                  <a:lnTo>
                    <a:pt x="5405" y="0"/>
                  </a:lnTo>
                  <a:close/>
                </a:path>
              </a:pathLst>
            </a:custGeom>
            <a:solidFill>
              <a:srgbClr val="A0D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1710;p35">
              <a:extLst>
                <a:ext uri="{FF2B5EF4-FFF2-40B4-BE49-F238E27FC236}">
                  <a16:creationId xmlns:a16="http://schemas.microsoft.com/office/drawing/2014/main" id="{6E051F74-07E9-6F48-8CD1-2C3F512A539C}"/>
                </a:ext>
              </a:extLst>
            </p:cNvPr>
            <p:cNvSpPr/>
            <p:nvPr/>
          </p:nvSpPr>
          <p:spPr>
            <a:xfrm>
              <a:off x="4449081" y="4363810"/>
              <a:ext cx="333846" cy="70462"/>
            </a:xfrm>
            <a:custGeom>
              <a:avLst/>
              <a:gdLst/>
              <a:ahLst/>
              <a:cxnLst/>
              <a:rect l="l" t="t" r="r" b="b"/>
              <a:pathLst>
                <a:path w="12276" h="2591" extrusionOk="0">
                  <a:moveTo>
                    <a:pt x="0" y="0"/>
                  </a:moveTo>
                  <a:cubicBezTo>
                    <a:pt x="0" y="0"/>
                    <a:pt x="868" y="1201"/>
                    <a:pt x="2135" y="2068"/>
                  </a:cubicBezTo>
                  <a:cubicBezTo>
                    <a:pt x="2688" y="2447"/>
                    <a:pt x="4060" y="2590"/>
                    <a:pt x="5547" y="2590"/>
                  </a:cubicBezTo>
                  <a:cubicBezTo>
                    <a:pt x="7469" y="2590"/>
                    <a:pt x="9585" y="2350"/>
                    <a:pt x="10374" y="2068"/>
                  </a:cubicBezTo>
                  <a:cubicBezTo>
                    <a:pt x="11775" y="1568"/>
                    <a:pt x="12276" y="0"/>
                    <a:pt x="12276" y="0"/>
                  </a:cubicBezTo>
                  <a:lnTo>
                    <a:pt x="12276" y="0"/>
                  </a:lnTo>
                  <a:cubicBezTo>
                    <a:pt x="11674" y="337"/>
                    <a:pt x="11197" y="442"/>
                    <a:pt x="10724" y="442"/>
                  </a:cubicBezTo>
                  <a:cubicBezTo>
                    <a:pt x="9921" y="442"/>
                    <a:pt x="9129" y="138"/>
                    <a:pt x="7758" y="138"/>
                  </a:cubicBezTo>
                  <a:cubicBezTo>
                    <a:pt x="7292" y="138"/>
                    <a:pt x="6760" y="173"/>
                    <a:pt x="6138" y="267"/>
                  </a:cubicBezTo>
                  <a:cubicBezTo>
                    <a:pt x="5254" y="400"/>
                    <a:pt x="4429" y="450"/>
                    <a:pt x="3687" y="450"/>
                  </a:cubicBezTo>
                  <a:cubicBezTo>
                    <a:pt x="1464" y="450"/>
                    <a:pt x="1" y="0"/>
                    <a:pt x="0" y="0"/>
                  </a:cubicBezTo>
                  <a:close/>
                </a:path>
              </a:pathLst>
            </a:custGeom>
            <a:solidFill>
              <a:srgbClr val="A0D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1711;p35">
              <a:extLst>
                <a:ext uri="{FF2B5EF4-FFF2-40B4-BE49-F238E27FC236}">
                  <a16:creationId xmlns:a16="http://schemas.microsoft.com/office/drawing/2014/main" id="{7CAD4A72-1840-8647-AFC2-CE6AA6659151}"/>
                </a:ext>
              </a:extLst>
            </p:cNvPr>
            <p:cNvSpPr/>
            <p:nvPr/>
          </p:nvSpPr>
          <p:spPr>
            <a:xfrm>
              <a:off x="4660429" y="3582706"/>
              <a:ext cx="244048" cy="326830"/>
            </a:xfrm>
            <a:custGeom>
              <a:avLst/>
              <a:gdLst/>
              <a:ahLst/>
              <a:cxnLst/>
              <a:rect l="l" t="t" r="r" b="b"/>
              <a:pathLst>
                <a:path w="8974" h="12018" extrusionOk="0">
                  <a:moveTo>
                    <a:pt x="6795" y="0"/>
                  </a:moveTo>
                  <a:cubicBezTo>
                    <a:pt x="5502" y="0"/>
                    <a:pt x="4073" y="167"/>
                    <a:pt x="3837" y="404"/>
                  </a:cubicBezTo>
                  <a:cubicBezTo>
                    <a:pt x="3436" y="804"/>
                    <a:pt x="1235" y="3606"/>
                    <a:pt x="701" y="5608"/>
                  </a:cubicBezTo>
                  <a:cubicBezTo>
                    <a:pt x="167" y="7609"/>
                    <a:pt x="1" y="10611"/>
                    <a:pt x="101" y="11712"/>
                  </a:cubicBezTo>
                  <a:cubicBezTo>
                    <a:pt x="120" y="11926"/>
                    <a:pt x="209" y="12018"/>
                    <a:pt x="345" y="12018"/>
                  </a:cubicBezTo>
                  <a:cubicBezTo>
                    <a:pt x="910" y="12018"/>
                    <a:pt x="2291" y="10444"/>
                    <a:pt x="2936" y="9477"/>
                  </a:cubicBezTo>
                  <a:cubicBezTo>
                    <a:pt x="3737" y="8310"/>
                    <a:pt x="3170" y="6542"/>
                    <a:pt x="3470" y="5608"/>
                  </a:cubicBezTo>
                  <a:cubicBezTo>
                    <a:pt x="3527" y="5446"/>
                    <a:pt x="3630" y="5379"/>
                    <a:pt x="3760" y="5379"/>
                  </a:cubicBezTo>
                  <a:cubicBezTo>
                    <a:pt x="4383" y="5379"/>
                    <a:pt x="5638" y="6909"/>
                    <a:pt x="5638" y="6909"/>
                  </a:cubicBezTo>
                  <a:cubicBezTo>
                    <a:pt x="5638" y="6909"/>
                    <a:pt x="4037" y="4674"/>
                    <a:pt x="4537" y="3606"/>
                  </a:cubicBezTo>
                  <a:cubicBezTo>
                    <a:pt x="5004" y="2505"/>
                    <a:pt x="8974" y="404"/>
                    <a:pt x="8974" y="404"/>
                  </a:cubicBezTo>
                  <a:cubicBezTo>
                    <a:pt x="8852" y="116"/>
                    <a:pt x="7871" y="0"/>
                    <a:pt x="6795" y="0"/>
                  </a:cubicBezTo>
                  <a:close/>
                </a:path>
              </a:pathLst>
            </a:custGeom>
            <a:solidFill>
              <a:srgbClr val="A0D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1712;p35">
              <a:extLst>
                <a:ext uri="{FF2B5EF4-FFF2-40B4-BE49-F238E27FC236}">
                  <a16:creationId xmlns:a16="http://schemas.microsoft.com/office/drawing/2014/main" id="{83313BD9-17A0-AB4B-B41A-AC77D88E265C}"/>
                </a:ext>
              </a:extLst>
            </p:cNvPr>
            <p:cNvSpPr/>
            <p:nvPr/>
          </p:nvSpPr>
          <p:spPr>
            <a:xfrm>
              <a:off x="4343135" y="3581645"/>
              <a:ext cx="187047" cy="139102"/>
            </a:xfrm>
            <a:custGeom>
              <a:avLst/>
              <a:gdLst/>
              <a:ahLst/>
              <a:cxnLst/>
              <a:rect l="l" t="t" r="r" b="b"/>
              <a:pathLst>
                <a:path w="6878" h="5115" extrusionOk="0">
                  <a:moveTo>
                    <a:pt x="2278" y="0"/>
                  </a:moveTo>
                  <a:cubicBezTo>
                    <a:pt x="1720" y="0"/>
                    <a:pt x="1201" y="85"/>
                    <a:pt x="994" y="276"/>
                  </a:cubicBezTo>
                  <a:cubicBezTo>
                    <a:pt x="575" y="663"/>
                    <a:pt x="0" y="2016"/>
                    <a:pt x="595" y="2016"/>
                  </a:cubicBezTo>
                  <a:cubicBezTo>
                    <a:pt x="615" y="2016"/>
                    <a:pt x="637" y="2014"/>
                    <a:pt x="661" y="2011"/>
                  </a:cubicBezTo>
                  <a:cubicBezTo>
                    <a:pt x="668" y="2010"/>
                    <a:pt x="676" y="2009"/>
                    <a:pt x="684" y="2009"/>
                  </a:cubicBezTo>
                  <a:cubicBezTo>
                    <a:pt x="1332" y="2009"/>
                    <a:pt x="5093" y="5115"/>
                    <a:pt x="6410" y="5115"/>
                  </a:cubicBezTo>
                  <a:cubicBezTo>
                    <a:pt x="6705" y="5115"/>
                    <a:pt x="6877" y="4959"/>
                    <a:pt x="6865" y="4579"/>
                  </a:cubicBezTo>
                  <a:cubicBezTo>
                    <a:pt x="6865" y="4579"/>
                    <a:pt x="4564" y="643"/>
                    <a:pt x="3896" y="276"/>
                  </a:cubicBezTo>
                  <a:cubicBezTo>
                    <a:pt x="3548" y="102"/>
                    <a:pt x="2889" y="0"/>
                    <a:pt x="2278" y="0"/>
                  </a:cubicBezTo>
                  <a:close/>
                </a:path>
              </a:pathLst>
            </a:custGeom>
            <a:solidFill>
              <a:srgbClr val="A0D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1713;p35">
              <a:extLst>
                <a:ext uri="{FF2B5EF4-FFF2-40B4-BE49-F238E27FC236}">
                  <a16:creationId xmlns:a16="http://schemas.microsoft.com/office/drawing/2014/main" id="{2694EA03-190D-9B45-B692-E236B8BCF2A7}"/>
                </a:ext>
              </a:extLst>
            </p:cNvPr>
            <p:cNvSpPr/>
            <p:nvPr/>
          </p:nvSpPr>
          <p:spPr>
            <a:xfrm>
              <a:off x="5009676" y="3160093"/>
              <a:ext cx="264906" cy="1324451"/>
            </a:xfrm>
            <a:custGeom>
              <a:avLst/>
              <a:gdLst/>
              <a:ahLst/>
              <a:cxnLst/>
              <a:rect l="l" t="t" r="r" b="b"/>
              <a:pathLst>
                <a:path w="9741" h="48702" extrusionOk="0">
                  <a:moveTo>
                    <a:pt x="2302" y="0"/>
                  </a:moveTo>
                  <a:lnTo>
                    <a:pt x="2302" y="0"/>
                  </a:lnTo>
                  <a:cubicBezTo>
                    <a:pt x="2302" y="0"/>
                    <a:pt x="3769" y="5371"/>
                    <a:pt x="3236" y="6938"/>
                  </a:cubicBezTo>
                  <a:cubicBezTo>
                    <a:pt x="2735" y="8506"/>
                    <a:pt x="3903" y="12209"/>
                    <a:pt x="4837" y="14077"/>
                  </a:cubicBezTo>
                  <a:lnTo>
                    <a:pt x="3236" y="14144"/>
                  </a:lnTo>
                  <a:cubicBezTo>
                    <a:pt x="3236" y="14144"/>
                    <a:pt x="2002" y="17613"/>
                    <a:pt x="1268" y="18046"/>
                  </a:cubicBezTo>
                  <a:cubicBezTo>
                    <a:pt x="567" y="18513"/>
                    <a:pt x="3069" y="21549"/>
                    <a:pt x="3069" y="21549"/>
                  </a:cubicBezTo>
                  <a:cubicBezTo>
                    <a:pt x="3069" y="21549"/>
                    <a:pt x="5838" y="22816"/>
                    <a:pt x="4837" y="25151"/>
                  </a:cubicBezTo>
                  <a:cubicBezTo>
                    <a:pt x="3870" y="27453"/>
                    <a:pt x="1168" y="31089"/>
                    <a:pt x="1134" y="36993"/>
                  </a:cubicBezTo>
                  <a:cubicBezTo>
                    <a:pt x="1134" y="40629"/>
                    <a:pt x="867" y="45166"/>
                    <a:pt x="0" y="48702"/>
                  </a:cubicBezTo>
                  <a:cubicBezTo>
                    <a:pt x="3002" y="45733"/>
                    <a:pt x="5404" y="43098"/>
                    <a:pt x="6104" y="39895"/>
                  </a:cubicBezTo>
                  <a:cubicBezTo>
                    <a:pt x="7038" y="35425"/>
                    <a:pt x="9740" y="11742"/>
                    <a:pt x="9240" y="5371"/>
                  </a:cubicBezTo>
                  <a:cubicBezTo>
                    <a:pt x="9173" y="4703"/>
                    <a:pt x="9107" y="4003"/>
                    <a:pt x="8940" y="3202"/>
                  </a:cubicBezTo>
                  <a:lnTo>
                    <a:pt x="2302" y="0"/>
                  </a:lnTo>
                  <a:close/>
                </a:path>
              </a:pathLst>
            </a:custGeom>
            <a:solidFill>
              <a:srgbClr val="A0D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1714;p35">
              <a:extLst>
                <a:ext uri="{FF2B5EF4-FFF2-40B4-BE49-F238E27FC236}">
                  <a16:creationId xmlns:a16="http://schemas.microsoft.com/office/drawing/2014/main" id="{9651910F-E65A-9145-BEB1-6CD16FAC259F}"/>
                </a:ext>
              </a:extLst>
            </p:cNvPr>
            <p:cNvSpPr/>
            <p:nvPr/>
          </p:nvSpPr>
          <p:spPr>
            <a:xfrm>
              <a:off x="3957423" y="3160093"/>
              <a:ext cx="264934" cy="1324451"/>
            </a:xfrm>
            <a:custGeom>
              <a:avLst/>
              <a:gdLst/>
              <a:ahLst/>
              <a:cxnLst/>
              <a:rect l="l" t="t" r="r" b="b"/>
              <a:pathLst>
                <a:path w="9742" h="48702" extrusionOk="0">
                  <a:moveTo>
                    <a:pt x="7439" y="0"/>
                  </a:moveTo>
                  <a:lnTo>
                    <a:pt x="801" y="3202"/>
                  </a:lnTo>
                  <a:cubicBezTo>
                    <a:pt x="635" y="4003"/>
                    <a:pt x="568" y="4703"/>
                    <a:pt x="501" y="5371"/>
                  </a:cubicBezTo>
                  <a:cubicBezTo>
                    <a:pt x="1" y="11742"/>
                    <a:pt x="2703" y="35425"/>
                    <a:pt x="3637" y="39895"/>
                  </a:cubicBezTo>
                  <a:cubicBezTo>
                    <a:pt x="4337" y="43098"/>
                    <a:pt x="6739" y="45733"/>
                    <a:pt x="9741" y="48702"/>
                  </a:cubicBezTo>
                  <a:cubicBezTo>
                    <a:pt x="8874" y="45166"/>
                    <a:pt x="8607" y="40629"/>
                    <a:pt x="8574" y="36993"/>
                  </a:cubicBezTo>
                  <a:cubicBezTo>
                    <a:pt x="8574" y="31056"/>
                    <a:pt x="5838" y="27453"/>
                    <a:pt x="4871" y="25151"/>
                  </a:cubicBezTo>
                  <a:cubicBezTo>
                    <a:pt x="3904" y="22850"/>
                    <a:pt x="6672" y="21549"/>
                    <a:pt x="6672" y="21549"/>
                  </a:cubicBezTo>
                  <a:cubicBezTo>
                    <a:pt x="6672" y="21549"/>
                    <a:pt x="9174" y="18480"/>
                    <a:pt x="8474" y="18046"/>
                  </a:cubicBezTo>
                  <a:cubicBezTo>
                    <a:pt x="7740" y="17613"/>
                    <a:pt x="6472" y="14144"/>
                    <a:pt x="6472" y="14144"/>
                  </a:cubicBezTo>
                  <a:lnTo>
                    <a:pt x="4904" y="14077"/>
                  </a:lnTo>
                  <a:cubicBezTo>
                    <a:pt x="5805" y="12209"/>
                    <a:pt x="7006" y="8506"/>
                    <a:pt x="6472" y="6938"/>
                  </a:cubicBezTo>
                  <a:cubicBezTo>
                    <a:pt x="5972" y="5371"/>
                    <a:pt x="7439" y="0"/>
                    <a:pt x="7439" y="0"/>
                  </a:cubicBezTo>
                  <a:close/>
                </a:path>
              </a:pathLst>
            </a:custGeom>
            <a:solidFill>
              <a:srgbClr val="A0D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1715;p35">
              <a:extLst>
                <a:ext uri="{FF2B5EF4-FFF2-40B4-BE49-F238E27FC236}">
                  <a16:creationId xmlns:a16="http://schemas.microsoft.com/office/drawing/2014/main" id="{3035B935-5DA7-E84D-A339-2A8648FC1C10}"/>
                </a:ext>
              </a:extLst>
            </p:cNvPr>
            <p:cNvSpPr/>
            <p:nvPr/>
          </p:nvSpPr>
          <p:spPr>
            <a:xfrm>
              <a:off x="3957423" y="2765489"/>
              <a:ext cx="1317217" cy="1968537"/>
            </a:xfrm>
            <a:custGeom>
              <a:avLst/>
              <a:gdLst/>
              <a:ahLst/>
              <a:cxnLst/>
              <a:rect l="l" t="t" r="r" b="b"/>
              <a:pathLst>
                <a:path w="48436" h="72386" fill="none" extrusionOk="0">
                  <a:moveTo>
                    <a:pt x="47935" y="19882"/>
                  </a:moveTo>
                  <a:cubicBezTo>
                    <a:pt x="47435" y="13510"/>
                    <a:pt x="43265" y="101"/>
                    <a:pt x="24285" y="1"/>
                  </a:cubicBezTo>
                  <a:lnTo>
                    <a:pt x="24285" y="1"/>
                  </a:lnTo>
                  <a:lnTo>
                    <a:pt x="24218" y="1"/>
                  </a:lnTo>
                  <a:lnTo>
                    <a:pt x="24151" y="1"/>
                  </a:lnTo>
                  <a:lnTo>
                    <a:pt x="24151" y="1"/>
                  </a:lnTo>
                  <a:cubicBezTo>
                    <a:pt x="5171" y="101"/>
                    <a:pt x="1002" y="13510"/>
                    <a:pt x="501" y="19882"/>
                  </a:cubicBezTo>
                  <a:cubicBezTo>
                    <a:pt x="1" y="26253"/>
                    <a:pt x="2703" y="49936"/>
                    <a:pt x="3637" y="54406"/>
                  </a:cubicBezTo>
                  <a:cubicBezTo>
                    <a:pt x="4671" y="59210"/>
                    <a:pt x="9541" y="62746"/>
                    <a:pt x="14578" y="68016"/>
                  </a:cubicBezTo>
                  <a:cubicBezTo>
                    <a:pt x="18214" y="71852"/>
                    <a:pt x="18781" y="72353"/>
                    <a:pt x="24151" y="72386"/>
                  </a:cubicBezTo>
                  <a:lnTo>
                    <a:pt x="24151" y="72386"/>
                  </a:lnTo>
                  <a:lnTo>
                    <a:pt x="24218" y="72386"/>
                  </a:lnTo>
                  <a:lnTo>
                    <a:pt x="24285" y="72386"/>
                  </a:lnTo>
                  <a:lnTo>
                    <a:pt x="24285" y="72386"/>
                  </a:lnTo>
                  <a:cubicBezTo>
                    <a:pt x="29655" y="72353"/>
                    <a:pt x="30222" y="71852"/>
                    <a:pt x="33858" y="68016"/>
                  </a:cubicBezTo>
                  <a:cubicBezTo>
                    <a:pt x="38929" y="62746"/>
                    <a:pt x="43765" y="59210"/>
                    <a:pt x="44799" y="54406"/>
                  </a:cubicBezTo>
                  <a:cubicBezTo>
                    <a:pt x="45733" y="49936"/>
                    <a:pt x="48435" y="26253"/>
                    <a:pt x="47935" y="19882"/>
                  </a:cubicBezTo>
                  <a:close/>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1716;p35">
              <a:extLst>
                <a:ext uri="{FF2B5EF4-FFF2-40B4-BE49-F238E27FC236}">
                  <a16:creationId xmlns:a16="http://schemas.microsoft.com/office/drawing/2014/main" id="{270BEB42-30BA-6C4B-8411-92C70A763779}"/>
                </a:ext>
              </a:extLst>
            </p:cNvPr>
            <p:cNvSpPr/>
            <p:nvPr/>
          </p:nvSpPr>
          <p:spPr>
            <a:xfrm>
              <a:off x="4764744" y="3492125"/>
              <a:ext cx="371973" cy="101573"/>
            </a:xfrm>
            <a:custGeom>
              <a:avLst/>
              <a:gdLst/>
              <a:ahLst/>
              <a:cxnLst/>
              <a:rect l="l" t="t" r="r" b="b"/>
              <a:pathLst>
                <a:path w="13678" h="3735" extrusionOk="0">
                  <a:moveTo>
                    <a:pt x="6961" y="1"/>
                  </a:moveTo>
                  <a:cubicBezTo>
                    <a:pt x="5130" y="1"/>
                    <a:pt x="3338" y="383"/>
                    <a:pt x="1902" y="666"/>
                  </a:cubicBezTo>
                  <a:cubicBezTo>
                    <a:pt x="1035" y="866"/>
                    <a:pt x="334" y="1467"/>
                    <a:pt x="167" y="2267"/>
                  </a:cubicBezTo>
                  <a:lnTo>
                    <a:pt x="1" y="2868"/>
                  </a:lnTo>
                  <a:cubicBezTo>
                    <a:pt x="1" y="2868"/>
                    <a:pt x="7306" y="2134"/>
                    <a:pt x="9874" y="1900"/>
                  </a:cubicBezTo>
                  <a:cubicBezTo>
                    <a:pt x="10010" y="1888"/>
                    <a:pt x="10141" y="1882"/>
                    <a:pt x="10269" y="1882"/>
                  </a:cubicBezTo>
                  <a:cubicBezTo>
                    <a:pt x="12528" y="1882"/>
                    <a:pt x="13544" y="3735"/>
                    <a:pt x="13544" y="3735"/>
                  </a:cubicBezTo>
                  <a:cubicBezTo>
                    <a:pt x="13544" y="3735"/>
                    <a:pt x="13677" y="1567"/>
                    <a:pt x="9874" y="399"/>
                  </a:cubicBezTo>
                  <a:cubicBezTo>
                    <a:pt x="8924" y="109"/>
                    <a:pt x="7937" y="1"/>
                    <a:pt x="696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1717;p35">
              <a:extLst>
                <a:ext uri="{FF2B5EF4-FFF2-40B4-BE49-F238E27FC236}">
                  <a16:creationId xmlns:a16="http://schemas.microsoft.com/office/drawing/2014/main" id="{D8886FF6-E1D0-4B40-9C55-9BB976D48119}"/>
                </a:ext>
              </a:extLst>
            </p:cNvPr>
            <p:cNvSpPr/>
            <p:nvPr/>
          </p:nvSpPr>
          <p:spPr>
            <a:xfrm>
              <a:off x="4794684" y="3743337"/>
              <a:ext cx="238609" cy="49930"/>
            </a:xfrm>
            <a:custGeom>
              <a:avLst/>
              <a:gdLst/>
              <a:ahLst/>
              <a:cxnLst/>
              <a:rect l="l" t="t" r="r" b="b"/>
              <a:pathLst>
                <a:path w="8774" h="1836" extrusionOk="0">
                  <a:moveTo>
                    <a:pt x="8773" y="1"/>
                  </a:moveTo>
                  <a:lnTo>
                    <a:pt x="7439" y="268"/>
                  </a:lnTo>
                  <a:cubicBezTo>
                    <a:pt x="6231" y="817"/>
                    <a:pt x="5094" y="991"/>
                    <a:pt x="4138" y="991"/>
                  </a:cubicBezTo>
                  <a:cubicBezTo>
                    <a:pt x="2482" y="991"/>
                    <a:pt x="1368" y="468"/>
                    <a:pt x="1368" y="468"/>
                  </a:cubicBezTo>
                  <a:lnTo>
                    <a:pt x="0" y="1"/>
                  </a:lnTo>
                  <a:lnTo>
                    <a:pt x="0" y="1"/>
                  </a:lnTo>
                  <a:cubicBezTo>
                    <a:pt x="1" y="1"/>
                    <a:pt x="968" y="1802"/>
                    <a:pt x="4203" y="1835"/>
                  </a:cubicBezTo>
                  <a:cubicBezTo>
                    <a:pt x="4232" y="1836"/>
                    <a:pt x="4261" y="1836"/>
                    <a:pt x="4290" y="1836"/>
                  </a:cubicBezTo>
                  <a:cubicBezTo>
                    <a:pt x="7495" y="1836"/>
                    <a:pt x="8773" y="1"/>
                    <a:pt x="877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1718;p35">
              <a:extLst>
                <a:ext uri="{FF2B5EF4-FFF2-40B4-BE49-F238E27FC236}">
                  <a16:creationId xmlns:a16="http://schemas.microsoft.com/office/drawing/2014/main" id="{DAD91031-A498-4A40-A21C-4918F633F38C}"/>
                </a:ext>
              </a:extLst>
            </p:cNvPr>
            <p:cNvSpPr/>
            <p:nvPr/>
          </p:nvSpPr>
          <p:spPr>
            <a:xfrm>
              <a:off x="4813719" y="3652647"/>
              <a:ext cx="79872" cy="48081"/>
            </a:xfrm>
            <a:custGeom>
              <a:avLst/>
              <a:gdLst/>
              <a:ahLst/>
              <a:cxnLst/>
              <a:rect l="l" t="t" r="r" b="b"/>
              <a:pathLst>
                <a:path w="2937" h="1768" fill="none" extrusionOk="0">
                  <a:moveTo>
                    <a:pt x="1" y="1768"/>
                  </a:moveTo>
                  <a:cubicBezTo>
                    <a:pt x="1" y="1768"/>
                    <a:pt x="1602" y="67"/>
                    <a:pt x="2936" y="0"/>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1719;p35">
              <a:extLst>
                <a:ext uri="{FF2B5EF4-FFF2-40B4-BE49-F238E27FC236}">
                  <a16:creationId xmlns:a16="http://schemas.microsoft.com/office/drawing/2014/main" id="{DB508B41-DEE0-314D-96E7-F322D03B9860}"/>
                </a:ext>
              </a:extLst>
            </p:cNvPr>
            <p:cNvSpPr/>
            <p:nvPr/>
          </p:nvSpPr>
          <p:spPr>
            <a:xfrm>
              <a:off x="4646833" y="3756961"/>
              <a:ext cx="26325" cy="232245"/>
            </a:xfrm>
            <a:custGeom>
              <a:avLst/>
              <a:gdLst/>
              <a:ahLst/>
              <a:cxnLst/>
              <a:rect l="l" t="t" r="r" b="b"/>
              <a:pathLst>
                <a:path w="968" h="8540" fill="none" extrusionOk="0">
                  <a:moveTo>
                    <a:pt x="968" y="0"/>
                  </a:moveTo>
                  <a:cubicBezTo>
                    <a:pt x="0" y="2602"/>
                    <a:pt x="968" y="8540"/>
                    <a:pt x="968" y="8540"/>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1720;p35">
              <a:extLst>
                <a:ext uri="{FF2B5EF4-FFF2-40B4-BE49-F238E27FC236}">
                  <a16:creationId xmlns:a16="http://schemas.microsoft.com/office/drawing/2014/main" id="{FDF7B8CC-684F-964A-AF73-009DBFF814A8}"/>
                </a:ext>
              </a:extLst>
            </p:cNvPr>
            <p:cNvSpPr/>
            <p:nvPr/>
          </p:nvSpPr>
          <p:spPr>
            <a:xfrm>
              <a:off x="4820980" y="3734282"/>
              <a:ext cx="173314" cy="39025"/>
            </a:xfrm>
            <a:custGeom>
              <a:avLst/>
              <a:gdLst/>
              <a:ahLst/>
              <a:cxnLst/>
              <a:rect l="l" t="t" r="r" b="b"/>
              <a:pathLst>
                <a:path w="6373" h="1435" fill="none" extrusionOk="0">
                  <a:moveTo>
                    <a:pt x="1" y="0"/>
                  </a:moveTo>
                  <a:cubicBezTo>
                    <a:pt x="1" y="0"/>
                    <a:pt x="3470" y="1435"/>
                    <a:pt x="6372" y="0"/>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1721;p35">
              <a:extLst>
                <a:ext uri="{FF2B5EF4-FFF2-40B4-BE49-F238E27FC236}">
                  <a16:creationId xmlns:a16="http://schemas.microsoft.com/office/drawing/2014/main" id="{625235B9-F9F1-1746-868A-70E63C504FD4}"/>
                </a:ext>
              </a:extLst>
            </p:cNvPr>
            <p:cNvSpPr/>
            <p:nvPr/>
          </p:nvSpPr>
          <p:spPr>
            <a:xfrm>
              <a:off x="4744784" y="3580068"/>
              <a:ext cx="56266" cy="57164"/>
            </a:xfrm>
            <a:custGeom>
              <a:avLst/>
              <a:gdLst/>
              <a:ahLst/>
              <a:cxnLst/>
              <a:rect l="l" t="t" r="r" b="b"/>
              <a:pathLst>
                <a:path w="2069" h="2102" fill="none" extrusionOk="0">
                  <a:moveTo>
                    <a:pt x="1" y="2102"/>
                  </a:moveTo>
                  <a:cubicBezTo>
                    <a:pt x="1" y="2102"/>
                    <a:pt x="1102" y="167"/>
                    <a:pt x="2069" y="0"/>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1722;p35">
              <a:extLst>
                <a:ext uri="{FF2B5EF4-FFF2-40B4-BE49-F238E27FC236}">
                  <a16:creationId xmlns:a16="http://schemas.microsoft.com/office/drawing/2014/main" id="{7F443BBC-BB1C-0743-A5FB-FA813D675D86}"/>
                </a:ext>
              </a:extLst>
            </p:cNvPr>
            <p:cNvSpPr/>
            <p:nvPr/>
          </p:nvSpPr>
          <p:spPr>
            <a:xfrm>
              <a:off x="4095321" y="3492125"/>
              <a:ext cx="371946" cy="101573"/>
            </a:xfrm>
            <a:custGeom>
              <a:avLst/>
              <a:gdLst/>
              <a:ahLst/>
              <a:cxnLst/>
              <a:rect l="l" t="t" r="r" b="b"/>
              <a:pathLst>
                <a:path w="13677" h="3735" extrusionOk="0">
                  <a:moveTo>
                    <a:pt x="6716" y="1"/>
                  </a:moveTo>
                  <a:cubicBezTo>
                    <a:pt x="5741" y="1"/>
                    <a:pt x="4754" y="109"/>
                    <a:pt x="3803" y="399"/>
                  </a:cubicBezTo>
                  <a:cubicBezTo>
                    <a:pt x="0" y="1567"/>
                    <a:pt x="134" y="3735"/>
                    <a:pt x="134" y="3735"/>
                  </a:cubicBezTo>
                  <a:cubicBezTo>
                    <a:pt x="134" y="3735"/>
                    <a:pt x="1150" y="1882"/>
                    <a:pt x="3408" y="1882"/>
                  </a:cubicBezTo>
                  <a:cubicBezTo>
                    <a:pt x="3536" y="1882"/>
                    <a:pt x="3667" y="1888"/>
                    <a:pt x="3803" y="1900"/>
                  </a:cubicBezTo>
                  <a:cubicBezTo>
                    <a:pt x="6371" y="2134"/>
                    <a:pt x="13677" y="2868"/>
                    <a:pt x="13677" y="2868"/>
                  </a:cubicBezTo>
                  <a:lnTo>
                    <a:pt x="13543" y="2267"/>
                  </a:lnTo>
                  <a:cubicBezTo>
                    <a:pt x="13343" y="1467"/>
                    <a:pt x="12642" y="866"/>
                    <a:pt x="11775" y="666"/>
                  </a:cubicBezTo>
                  <a:cubicBezTo>
                    <a:pt x="10339" y="383"/>
                    <a:pt x="8548" y="1"/>
                    <a:pt x="671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1723;p35">
              <a:extLst>
                <a:ext uri="{FF2B5EF4-FFF2-40B4-BE49-F238E27FC236}">
                  <a16:creationId xmlns:a16="http://schemas.microsoft.com/office/drawing/2014/main" id="{742E10A4-199D-E441-B55E-D07A0D1C3777}"/>
                </a:ext>
              </a:extLst>
            </p:cNvPr>
            <p:cNvSpPr/>
            <p:nvPr/>
          </p:nvSpPr>
          <p:spPr>
            <a:xfrm>
              <a:off x="4209615" y="3743337"/>
              <a:ext cx="239506" cy="49930"/>
            </a:xfrm>
            <a:custGeom>
              <a:avLst/>
              <a:gdLst/>
              <a:ahLst/>
              <a:cxnLst/>
              <a:rect l="l" t="t" r="r" b="b"/>
              <a:pathLst>
                <a:path w="8807" h="1836" extrusionOk="0">
                  <a:moveTo>
                    <a:pt x="0" y="1"/>
                  </a:moveTo>
                  <a:cubicBezTo>
                    <a:pt x="0" y="1"/>
                    <a:pt x="1311" y="1836"/>
                    <a:pt x="4485" y="1836"/>
                  </a:cubicBezTo>
                  <a:cubicBezTo>
                    <a:pt x="4513" y="1836"/>
                    <a:pt x="4541" y="1836"/>
                    <a:pt x="4570" y="1835"/>
                  </a:cubicBezTo>
                  <a:cubicBezTo>
                    <a:pt x="7839" y="1802"/>
                    <a:pt x="8806" y="1"/>
                    <a:pt x="8806" y="1"/>
                  </a:cubicBezTo>
                  <a:lnTo>
                    <a:pt x="8806" y="1"/>
                  </a:lnTo>
                  <a:lnTo>
                    <a:pt x="7405" y="468"/>
                  </a:lnTo>
                  <a:cubicBezTo>
                    <a:pt x="7405" y="468"/>
                    <a:pt x="6305" y="991"/>
                    <a:pt x="4650" y="991"/>
                  </a:cubicBezTo>
                  <a:cubicBezTo>
                    <a:pt x="3695" y="991"/>
                    <a:pt x="2555" y="817"/>
                    <a:pt x="1334" y="268"/>
                  </a:cubicBezTo>
                  <a:lnTo>
                    <a:pt x="0"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1724;p35">
              <a:extLst>
                <a:ext uri="{FF2B5EF4-FFF2-40B4-BE49-F238E27FC236}">
                  <a16:creationId xmlns:a16="http://schemas.microsoft.com/office/drawing/2014/main" id="{EFA657FE-CAFA-C84E-ADA9-954D0AF4ECAE}"/>
                </a:ext>
              </a:extLst>
            </p:cNvPr>
            <p:cNvSpPr/>
            <p:nvPr/>
          </p:nvSpPr>
          <p:spPr>
            <a:xfrm>
              <a:off x="4350206" y="3652647"/>
              <a:ext cx="79845" cy="48081"/>
            </a:xfrm>
            <a:custGeom>
              <a:avLst/>
              <a:gdLst/>
              <a:ahLst/>
              <a:cxnLst/>
              <a:rect l="l" t="t" r="r" b="b"/>
              <a:pathLst>
                <a:path w="2936" h="1768" fill="none" extrusionOk="0">
                  <a:moveTo>
                    <a:pt x="2936" y="1768"/>
                  </a:moveTo>
                  <a:cubicBezTo>
                    <a:pt x="2936" y="1768"/>
                    <a:pt x="1335" y="67"/>
                    <a:pt x="0" y="0"/>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1725;p35">
              <a:extLst>
                <a:ext uri="{FF2B5EF4-FFF2-40B4-BE49-F238E27FC236}">
                  <a16:creationId xmlns:a16="http://schemas.microsoft.com/office/drawing/2014/main" id="{EDC3F961-BB98-AE42-A26D-7C53A460D68C}"/>
                </a:ext>
              </a:extLst>
            </p:cNvPr>
            <p:cNvSpPr/>
            <p:nvPr/>
          </p:nvSpPr>
          <p:spPr>
            <a:xfrm>
              <a:off x="4249508" y="3734282"/>
              <a:ext cx="172389" cy="39025"/>
            </a:xfrm>
            <a:custGeom>
              <a:avLst/>
              <a:gdLst/>
              <a:ahLst/>
              <a:cxnLst/>
              <a:rect l="l" t="t" r="r" b="b"/>
              <a:pathLst>
                <a:path w="6339" h="1435" fill="none" extrusionOk="0">
                  <a:moveTo>
                    <a:pt x="6339" y="0"/>
                  </a:moveTo>
                  <a:cubicBezTo>
                    <a:pt x="6339" y="0"/>
                    <a:pt x="2903" y="1435"/>
                    <a:pt x="1" y="0"/>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1726;p35">
              <a:extLst>
                <a:ext uri="{FF2B5EF4-FFF2-40B4-BE49-F238E27FC236}">
                  <a16:creationId xmlns:a16="http://schemas.microsoft.com/office/drawing/2014/main" id="{5EFA9114-8D32-0343-AFB0-2EF66939A503}"/>
                </a:ext>
              </a:extLst>
            </p:cNvPr>
            <p:cNvSpPr/>
            <p:nvPr/>
          </p:nvSpPr>
          <p:spPr>
            <a:xfrm>
              <a:off x="4430943" y="3580068"/>
              <a:ext cx="154223" cy="409149"/>
            </a:xfrm>
            <a:custGeom>
              <a:avLst/>
              <a:gdLst/>
              <a:ahLst/>
              <a:cxnLst/>
              <a:rect l="l" t="t" r="r" b="b"/>
              <a:pathLst>
                <a:path w="5671" h="15045" fill="none" extrusionOk="0">
                  <a:moveTo>
                    <a:pt x="0" y="0"/>
                  </a:moveTo>
                  <a:cubicBezTo>
                    <a:pt x="3102" y="501"/>
                    <a:pt x="4737" y="6505"/>
                    <a:pt x="4737" y="6505"/>
                  </a:cubicBezTo>
                  <a:cubicBezTo>
                    <a:pt x="5671" y="9107"/>
                    <a:pt x="4737" y="15045"/>
                    <a:pt x="4737" y="15045"/>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1727;p35">
              <a:extLst>
                <a:ext uri="{FF2B5EF4-FFF2-40B4-BE49-F238E27FC236}">
                  <a16:creationId xmlns:a16="http://schemas.microsoft.com/office/drawing/2014/main" id="{A4199558-7F5D-334B-AFB4-76AEBCD66BCC}"/>
                </a:ext>
              </a:extLst>
            </p:cNvPr>
            <p:cNvSpPr/>
            <p:nvPr/>
          </p:nvSpPr>
          <p:spPr>
            <a:xfrm>
              <a:off x="4537977" y="4069006"/>
              <a:ext cx="156045" cy="29044"/>
            </a:xfrm>
            <a:custGeom>
              <a:avLst/>
              <a:gdLst/>
              <a:ahLst/>
              <a:cxnLst/>
              <a:rect l="l" t="t" r="r" b="b"/>
              <a:pathLst>
                <a:path w="5738" h="1068" fill="none" extrusionOk="0">
                  <a:moveTo>
                    <a:pt x="0" y="0"/>
                  </a:moveTo>
                  <a:cubicBezTo>
                    <a:pt x="0" y="0"/>
                    <a:pt x="1034" y="1067"/>
                    <a:pt x="2902" y="1067"/>
                  </a:cubicBezTo>
                  <a:cubicBezTo>
                    <a:pt x="4770" y="1067"/>
                    <a:pt x="5738" y="0"/>
                    <a:pt x="5738" y="0"/>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1728;p35">
              <a:extLst>
                <a:ext uri="{FF2B5EF4-FFF2-40B4-BE49-F238E27FC236}">
                  <a16:creationId xmlns:a16="http://schemas.microsoft.com/office/drawing/2014/main" id="{464FFB93-53F1-1F43-ABE5-F7E390170EE4}"/>
                </a:ext>
              </a:extLst>
            </p:cNvPr>
            <p:cNvSpPr/>
            <p:nvPr/>
          </p:nvSpPr>
          <p:spPr>
            <a:xfrm>
              <a:off x="4656813" y="4119151"/>
              <a:ext cx="65322" cy="35136"/>
            </a:xfrm>
            <a:custGeom>
              <a:avLst/>
              <a:gdLst/>
              <a:ahLst/>
              <a:cxnLst/>
              <a:rect l="l" t="t" r="r" b="b"/>
              <a:pathLst>
                <a:path w="2402" h="1292" extrusionOk="0">
                  <a:moveTo>
                    <a:pt x="1709" y="1"/>
                  </a:moveTo>
                  <a:cubicBezTo>
                    <a:pt x="1586" y="1"/>
                    <a:pt x="1449" y="35"/>
                    <a:pt x="1301" y="124"/>
                  </a:cubicBezTo>
                  <a:cubicBezTo>
                    <a:pt x="667" y="491"/>
                    <a:pt x="0" y="1292"/>
                    <a:pt x="0" y="1292"/>
                  </a:cubicBezTo>
                  <a:lnTo>
                    <a:pt x="934" y="1125"/>
                  </a:lnTo>
                  <a:cubicBezTo>
                    <a:pt x="971" y="1131"/>
                    <a:pt x="1009" y="1133"/>
                    <a:pt x="1048" y="1133"/>
                  </a:cubicBezTo>
                  <a:cubicBezTo>
                    <a:pt x="1663" y="1133"/>
                    <a:pt x="2402" y="424"/>
                    <a:pt x="2402" y="424"/>
                  </a:cubicBezTo>
                  <a:cubicBezTo>
                    <a:pt x="2402" y="424"/>
                    <a:pt x="2140" y="1"/>
                    <a:pt x="170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1729;p35">
              <a:extLst>
                <a:ext uri="{FF2B5EF4-FFF2-40B4-BE49-F238E27FC236}">
                  <a16:creationId xmlns:a16="http://schemas.microsoft.com/office/drawing/2014/main" id="{C45BB027-7BB1-B54B-A2DA-6C7D6D6AEA24}"/>
                </a:ext>
              </a:extLst>
            </p:cNvPr>
            <p:cNvSpPr/>
            <p:nvPr/>
          </p:nvSpPr>
          <p:spPr>
            <a:xfrm>
              <a:off x="4509859" y="4119151"/>
              <a:ext cx="65350" cy="35136"/>
            </a:xfrm>
            <a:custGeom>
              <a:avLst/>
              <a:gdLst/>
              <a:ahLst/>
              <a:cxnLst/>
              <a:rect l="l" t="t" r="r" b="b"/>
              <a:pathLst>
                <a:path w="2403" h="1292" extrusionOk="0">
                  <a:moveTo>
                    <a:pt x="693" y="1"/>
                  </a:moveTo>
                  <a:cubicBezTo>
                    <a:pt x="263" y="1"/>
                    <a:pt x="0" y="424"/>
                    <a:pt x="0" y="424"/>
                  </a:cubicBezTo>
                  <a:cubicBezTo>
                    <a:pt x="0" y="424"/>
                    <a:pt x="739" y="1133"/>
                    <a:pt x="1354" y="1133"/>
                  </a:cubicBezTo>
                  <a:cubicBezTo>
                    <a:pt x="1393" y="1133"/>
                    <a:pt x="1431" y="1131"/>
                    <a:pt x="1468" y="1125"/>
                  </a:cubicBezTo>
                  <a:lnTo>
                    <a:pt x="2402" y="1292"/>
                  </a:lnTo>
                  <a:cubicBezTo>
                    <a:pt x="2402" y="1292"/>
                    <a:pt x="1735" y="491"/>
                    <a:pt x="1101" y="124"/>
                  </a:cubicBezTo>
                  <a:cubicBezTo>
                    <a:pt x="953" y="35"/>
                    <a:pt x="816" y="1"/>
                    <a:pt x="69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1730;p35">
              <a:extLst>
                <a:ext uri="{FF2B5EF4-FFF2-40B4-BE49-F238E27FC236}">
                  <a16:creationId xmlns:a16="http://schemas.microsoft.com/office/drawing/2014/main" id="{B2AD4394-05C2-9D4F-903F-334AD5D40C44}"/>
                </a:ext>
              </a:extLst>
            </p:cNvPr>
            <p:cNvSpPr/>
            <p:nvPr/>
          </p:nvSpPr>
          <p:spPr>
            <a:xfrm>
              <a:off x="4447259" y="4067184"/>
              <a:ext cx="57191" cy="82564"/>
            </a:xfrm>
            <a:custGeom>
              <a:avLst/>
              <a:gdLst/>
              <a:ahLst/>
              <a:cxnLst/>
              <a:rect l="l" t="t" r="r" b="b"/>
              <a:pathLst>
                <a:path w="2103" h="3036" fill="none" extrusionOk="0">
                  <a:moveTo>
                    <a:pt x="2102" y="3036"/>
                  </a:moveTo>
                  <a:cubicBezTo>
                    <a:pt x="2102" y="3036"/>
                    <a:pt x="134" y="2469"/>
                    <a:pt x="67" y="1535"/>
                  </a:cubicBezTo>
                  <a:cubicBezTo>
                    <a:pt x="1" y="601"/>
                    <a:pt x="701" y="0"/>
                    <a:pt x="701" y="0"/>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1731;p35">
              <a:extLst>
                <a:ext uri="{FF2B5EF4-FFF2-40B4-BE49-F238E27FC236}">
                  <a16:creationId xmlns:a16="http://schemas.microsoft.com/office/drawing/2014/main" id="{9BEAA8FB-D51A-E441-9ECF-65894744F5CB}"/>
                </a:ext>
              </a:extLst>
            </p:cNvPr>
            <p:cNvSpPr/>
            <p:nvPr/>
          </p:nvSpPr>
          <p:spPr>
            <a:xfrm>
              <a:off x="4727570" y="4067184"/>
              <a:ext cx="57164" cy="82564"/>
            </a:xfrm>
            <a:custGeom>
              <a:avLst/>
              <a:gdLst/>
              <a:ahLst/>
              <a:cxnLst/>
              <a:rect l="l" t="t" r="r" b="b"/>
              <a:pathLst>
                <a:path w="2102" h="3036" fill="none" extrusionOk="0">
                  <a:moveTo>
                    <a:pt x="0" y="3036"/>
                  </a:moveTo>
                  <a:cubicBezTo>
                    <a:pt x="0" y="3036"/>
                    <a:pt x="1968" y="2469"/>
                    <a:pt x="2035" y="1535"/>
                  </a:cubicBezTo>
                  <a:cubicBezTo>
                    <a:pt x="2102" y="601"/>
                    <a:pt x="1401" y="0"/>
                    <a:pt x="1401" y="0"/>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1732;p35">
              <a:extLst>
                <a:ext uri="{FF2B5EF4-FFF2-40B4-BE49-F238E27FC236}">
                  <a16:creationId xmlns:a16="http://schemas.microsoft.com/office/drawing/2014/main" id="{D9AFD1F0-DF17-4E40-9860-BFF06343ECDB}"/>
                </a:ext>
              </a:extLst>
            </p:cNvPr>
            <p:cNvSpPr/>
            <p:nvPr/>
          </p:nvSpPr>
          <p:spPr>
            <a:xfrm>
              <a:off x="4394640" y="4300313"/>
              <a:ext cx="442735" cy="24503"/>
            </a:xfrm>
            <a:custGeom>
              <a:avLst/>
              <a:gdLst/>
              <a:ahLst/>
              <a:cxnLst/>
              <a:rect l="l" t="t" r="r" b="b"/>
              <a:pathLst>
                <a:path w="16280" h="901" fill="none" extrusionOk="0">
                  <a:moveTo>
                    <a:pt x="16279" y="901"/>
                  </a:moveTo>
                  <a:cubicBezTo>
                    <a:pt x="16279" y="901"/>
                    <a:pt x="15879" y="0"/>
                    <a:pt x="15412" y="334"/>
                  </a:cubicBezTo>
                  <a:cubicBezTo>
                    <a:pt x="14912" y="634"/>
                    <a:pt x="9675" y="100"/>
                    <a:pt x="9441" y="267"/>
                  </a:cubicBezTo>
                  <a:cubicBezTo>
                    <a:pt x="9341" y="334"/>
                    <a:pt x="8140" y="734"/>
                    <a:pt x="8140" y="734"/>
                  </a:cubicBezTo>
                  <a:cubicBezTo>
                    <a:pt x="8140" y="734"/>
                    <a:pt x="6939" y="334"/>
                    <a:pt x="6839" y="267"/>
                  </a:cubicBezTo>
                  <a:cubicBezTo>
                    <a:pt x="6606" y="100"/>
                    <a:pt x="1369" y="634"/>
                    <a:pt x="868" y="334"/>
                  </a:cubicBezTo>
                  <a:cubicBezTo>
                    <a:pt x="401" y="0"/>
                    <a:pt x="1" y="901"/>
                    <a:pt x="1" y="901"/>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1733;p35">
              <a:extLst>
                <a:ext uri="{FF2B5EF4-FFF2-40B4-BE49-F238E27FC236}">
                  <a16:creationId xmlns:a16="http://schemas.microsoft.com/office/drawing/2014/main" id="{FD195B89-23F1-4342-91AD-7D762280E212}"/>
                </a:ext>
              </a:extLst>
            </p:cNvPr>
            <p:cNvSpPr/>
            <p:nvPr/>
          </p:nvSpPr>
          <p:spPr>
            <a:xfrm>
              <a:off x="4432738" y="4347467"/>
              <a:ext cx="366534" cy="31791"/>
            </a:xfrm>
            <a:custGeom>
              <a:avLst/>
              <a:gdLst/>
              <a:ahLst/>
              <a:cxnLst/>
              <a:rect l="l" t="t" r="r" b="b"/>
              <a:pathLst>
                <a:path w="13478" h="1169" fill="none" extrusionOk="0">
                  <a:moveTo>
                    <a:pt x="13477" y="1"/>
                  </a:moveTo>
                  <a:cubicBezTo>
                    <a:pt x="13477" y="1"/>
                    <a:pt x="12543" y="1168"/>
                    <a:pt x="11476" y="1168"/>
                  </a:cubicBezTo>
                  <a:cubicBezTo>
                    <a:pt x="10408" y="1168"/>
                    <a:pt x="9241" y="868"/>
                    <a:pt x="6739" y="868"/>
                  </a:cubicBezTo>
                  <a:cubicBezTo>
                    <a:pt x="4237" y="868"/>
                    <a:pt x="3070" y="1168"/>
                    <a:pt x="2002" y="1168"/>
                  </a:cubicBezTo>
                  <a:cubicBezTo>
                    <a:pt x="968" y="1168"/>
                    <a:pt x="1" y="1"/>
                    <a:pt x="1" y="1"/>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1734;p35">
              <a:extLst>
                <a:ext uri="{FF2B5EF4-FFF2-40B4-BE49-F238E27FC236}">
                  <a16:creationId xmlns:a16="http://schemas.microsoft.com/office/drawing/2014/main" id="{AAC98267-B951-8A4D-9DD9-072C64EC9331}"/>
                </a:ext>
              </a:extLst>
            </p:cNvPr>
            <p:cNvSpPr/>
            <p:nvPr/>
          </p:nvSpPr>
          <p:spPr>
            <a:xfrm>
              <a:off x="4432738" y="4263113"/>
              <a:ext cx="366534" cy="23605"/>
            </a:xfrm>
            <a:custGeom>
              <a:avLst/>
              <a:gdLst/>
              <a:ahLst/>
              <a:cxnLst/>
              <a:rect l="l" t="t" r="r" b="b"/>
              <a:pathLst>
                <a:path w="13478" h="868" fill="none" extrusionOk="0">
                  <a:moveTo>
                    <a:pt x="13477" y="868"/>
                  </a:moveTo>
                  <a:cubicBezTo>
                    <a:pt x="13477" y="868"/>
                    <a:pt x="9941" y="67"/>
                    <a:pt x="9007" y="0"/>
                  </a:cubicBezTo>
                  <a:lnTo>
                    <a:pt x="6739" y="668"/>
                  </a:lnTo>
                  <a:lnTo>
                    <a:pt x="4471" y="0"/>
                  </a:lnTo>
                  <a:cubicBezTo>
                    <a:pt x="3570" y="67"/>
                    <a:pt x="1" y="868"/>
                    <a:pt x="1" y="868"/>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1735;p35">
              <a:extLst>
                <a:ext uri="{FF2B5EF4-FFF2-40B4-BE49-F238E27FC236}">
                  <a16:creationId xmlns:a16="http://schemas.microsoft.com/office/drawing/2014/main" id="{842DE07C-CA85-3B4F-B083-D4789876CF94}"/>
                </a:ext>
              </a:extLst>
            </p:cNvPr>
            <p:cNvSpPr/>
            <p:nvPr/>
          </p:nvSpPr>
          <p:spPr>
            <a:xfrm>
              <a:off x="3875788" y="2681135"/>
              <a:ext cx="1476879" cy="1254614"/>
            </a:xfrm>
            <a:custGeom>
              <a:avLst/>
              <a:gdLst/>
              <a:ahLst/>
              <a:cxnLst/>
              <a:rect l="l" t="t" r="r" b="b"/>
              <a:pathLst>
                <a:path w="54307" h="46134" extrusionOk="0">
                  <a:moveTo>
                    <a:pt x="22317" y="0"/>
                  </a:moveTo>
                  <a:cubicBezTo>
                    <a:pt x="22316" y="1"/>
                    <a:pt x="14111" y="2302"/>
                    <a:pt x="12343" y="5404"/>
                  </a:cubicBezTo>
                  <a:lnTo>
                    <a:pt x="14111" y="2302"/>
                  </a:lnTo>
                  <a:lnTo>
                    <a:pt x="14111" y="2302"/>
                  </a:lnTo>
                  <a:cubicBezTo>
                    <a:pt x="14111" y="2302"/>
                    <a:pt x="12876" y="2803"/>
                    <a:pt x="11309" y="3636"/>
                  </a:cubicBezTo>
                  <a:cubicBezTo>
                    <a:pt x="8173" y="5004"/>
                    <a:pt x="5571" y="6772"/>
                    <a:pt x="4037" y="8707"/>
                  </a:cubicBezTo>
                  <a:cubicBezTo>
                    <a:pt x="1" y="13677"/>
                    <a:pt x="1869" y="24551"/>
                    <a:pt x="1869" y="24551"/>
                  </a:cubicBezTo>
                  <a:cubicBezTo>
                    <a:pt x="1235" y="36860"/>
                    <a:pt x="5138" y="46134"/>
                    <a:pt x="5138" y="46134"/>
                  </a:cubicBezTo>
                  <a:lnTo>
                    <a:pt x="5138" y="46134"/>
                  </a:lnTo>
                  <a:cubicBezTo>
                    <a:pt x="4771" y="41564"/>
                    <a:pt x="5872" y="29822"/>
                    <a:pt x="5872" y="29822"/>
                  </a:cubicBezTo>
                  <a:cubicBezTo>
                    <a:pt x="5872" y="29822"/>
                    <a:pt x="7973" y="28588"/>
                    <a:pt x="7940" y="26586"/>
                  </a:cubicBezTo>
                  <a:cubicBezTo>
                    <a:pt x="7906" y="24585"/>
                    <a:pt x="9174" y="18480"/>
                    <a:pt x="11509" y="18347"/>
                  </a:cubicBezTo>
                  <a:cubicBezTo>
                    <a:pt x="11578" y="18342"/>
                    <a:pt x="11656" y="18340"/>
                    <a:pt x="11744" y="18340"/>
                  </a:cubicBezTo>
                  <a:cubicBezTo>
                    <a:pt x="14578" y="18340"/>
                    <a:pt x="26820" y="20882"/>
                    <a:pt x="26820" y="20882"/>
                  </a:cubicBezTo>
                  <a:cubicBezTo>
                    <a:pt x="26820" y="20882"/>
                    <a:pt x="26920" y="20849"/>
                    <a:pt x="27153" y="20749"/>
                  </a:cubicBezTo>
                  <a:cubicBezTo>
                    <a:pt x="27387" y="20849"/>
                    <a:pt x="27520" y="20882"/>
                    <a:pt x="27520" y="20882"/>
                  </a:cubicBezTo>
                  <a:cubicBezTo>
                    <a:pt x="27520" y="20882"/>
                    <a:pt x="39731" y="18340"/>
                    <a:pt x="42594" y="18340"/>
                  </a:cubicBezTo>
                  <a:cubicBezTo>
                    <a:pt x="42682" y="18340"/>
                    <a:pt x="42761" y="18342"/>
                    <a:pt x="42831" y="18347"/>
                  </a:cubicBezTo>
                  <a:cubicBezTo>
                    <a:pt x="45133" y="18480"/>
                    <a:pt x="46400" y="24585"/>
                    <a:pt x="46367" y="26586"/>
                  </a:cubicBezTo>
                  <a:cubicBezTo>
                    <a:pt x="46367" y="28588"/>
                    <a:pt x="48469" y="29822"/>
                    <a:pt x="48469" y="29822"/>
                  </a:cubicBezTo>
                  <a:cubicBezTo>
                    <a:pt x="48469" y="29822"/>
                    <a:pt x="49569" y="41564"/>
                    <a:pt x="49202" y="46134"/>
                  </a:cubicBezTo>
                  <a:lnTo>
                    <a:pt x="49202" y="46134"/>
                  </a:lnTo>
                  <a:cubicBezTo>
                    <a:pt x="49202" y="46134"/>
                    <a:pt x="53105" y="36860"/>
                    <a:pt x="52438" y="24551"/>
                  </a:cubicBezTo>
                  <a:cubicBezTo>
                    <a:pt x="52438" y="24551"/>
                    <a:pt x="54306" y="13677"/>
                    <a:pt x="50303" y="8707"/>
                  </a:cubicBezTo>
                  <a:cubicBezTo>
                    <a:pt x="46891" y="4470"/>
                    <a:pt x="38657" y="1009"/>
                    <a:pt x="30020" y="1009"/>
                  </a:cubicBezTo>
                  <a:cubicBezTo>
                    <a:pt x="28524" y="1009"/>
                    <a:pt x="27016" y="1113"/>
                    <a:pt x="25519" y="1335"/>
                  </a:cubicBezTo>
                  <a:cubicBezTo>
                    <a:pt x="25519" y="1335"/>
                    <a:pt x="28388" y="267"/>
                    <a:pt x="29955" y="267"/>
                  </a:cubicBezTo>
                  <a:cubicBezTo>
                    <a:pt x="29955" y="267"/>
                    <a:pt x="29678" y="258"/>
                    <a:pt x="29213" y="258"/>
                  </a:cubicBezTo>
                  <a:cubicBezTo>
                    <a:pt x="27237" y="258"/>
                    <a:pt x="21865" y="433"/>
                    <a:pt x="19948" y="2269"/>
                  </a:cubicBezTo>
                  <a:lnTo>
                    <a:pt x="22317"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1736;p35">
              <a:extLst>
                <a:ext uri="{FF2B5EF4-FFF2-40B4-BE49-F238E27FC236}">
                  <a16:creationId xmlns:a16="http://schemas.microsoft.com/office/drawing/2014/main" id="{25F234BA-751F-1648-BC35-021FBFF2AC0A}"/>
                </a:ext>
              </a:extLst>
            </p:cNvPr>
            <p:cNvSpPr/>
            <p:nvPr/>
          </p:nvSpPr>
          <p:spPr>
            <a:xfrm>
              <a:off x="4517120" y="2880708"/>
              <a:ext cx="110684" cy="297568"/>
            </a:xfrm>
            <a:custGeom>
              <a:avLst/>
              <a:gdLst/>
              <a:ahLst/>
              <a:cxnLst/>
              <a:rect l="l" t="t" r="r" b="b"/>
              <a:pathLst>
                <a:path w="4070" h="10942" fill="none" extrusionOk="0">
                  <a:moveTo>
                    <a:pt x="4070" y="10941"/>
                  </a:moveTo>
                  <a:cubicBezTo>
                    <a:pt x="4070" y="10941"/>
                    <a:pt x="0" y="5271"/>
                    <a:pt x="3036" y="0"/>
                  </a:cubicBezTo>
                </a:path>
              </a:pathLst>
            </a:custGeom>
            <a:noFill/>
            <a:ln w="108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1737;p35">
              <a:extLst>
                <a:ext uri="{FF2B5EF4-FFF2-40B4-BE49-F238E27FC236}">
                  <a16:creationId xmlns:a16="http://schemas.microsoft.com/office/drawing/2014/main" id="{111BD9FD-3036-AF49-BA27-CB0D515303F8}"/>
                </a:ext>
              </a:extLst>
            </p:cNvPr>
            <p:cNvSpPr/>
            <p:nvPr/>
          </p:nvSpPr>
          <p:spPr>
            <a:xfrm>
              <a:off x="4386482" y="2937841"/>
              <a:ext cx="155147" cy="240431"/>
            </a:xfrm>
            <a:custGeom>
              <a:avLst/>
              <a:gdLst/>
              <a:ahLst/>
              <a:cxnLst/>
              <a:rect l="l" t="t" r="r" b="b"/>
              <a:pathLst>
                <a:path w="5705" h="8841" fill="none" extrusionOk="0">
                  <a:moveTo>
                    <a:pt x="5705" y="8840"/>
                  </a:moveTo>
                  <a:cubicBezTo>
                    <a:pt x="5705" y="8840"/>
                    <a:pt x="1" y="4604"/>
                    <a:pt x="67" y="1"/>
                  </a:cubicBezTo>
                </a:path>
              </a:pathLst>
            </a:custGeom>
            <a:noFill/>
            <a:ln w="108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1738;p35">
              <a:extLst>
                <a:ext uri="{FF2B5EF4-FFF2-40B4-BE49-F238E27FC236}">
                  <a16:creationId xmlns:a16="http://schemas.microsoft.com/office/drawing/2014/main" id="{C99E0C43-242E-644C-B3A6-7EEBB8096923}"/>
                </a:ext>
              </a:extLst>
            </p:cNvPr>
            <p:cNvSpPr/>
            <p:nvPr/>
          </p:nvSpPr>
          <p:spPr>
            <a:xfrm>
              <a:off x="4195991" y="3004981"/>
              <a:ext cx="234992" cy="156942"/>
            </a:xfrm>
            <a:custGeom>
              <a:avLst/>
              <a:gdLst/>
              <a:ahLst/>
              <a:cxnLst/>
              <a:rect l="l" t="t" r="r" b="b"/>
              <a:pathLst>
                <a:path w="8641" h="5771" fill="none" extrusionOk="0">
                  <a:moveTo>
                    <a:pt x="8640" y="5771"/>
                  </a:moveTo>
                  <a:cubicBezTo>
                    <a:pt x="8640" y="5771"/>
                    <a:pt x="868" y="3803"/>
                    <a:pt x="1" y="0"/>
                  </a:cubicBezTo>
                </a:path>
              </a:pathLst>
            </a:custGeom>
            <a:noFill/>
            <a:ln w="108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1739;p35">
              <a:extLst>
                <a:ext uri="{FF2B5EF4-FFF2-40B4-BE49-F238E27FC236}">
                  <a16:creationId xmlns:a16="http://schemas.microsoft.com/office/drawing/2014/main" id="{AA4B37CF-D74E-7D4A-BB21-662832CD103D}"/>
                </a:ext>
              </a:extLst>
            </p:cNvPr>
            <p:cNvSpPr/>
            <p:nvPr/>
          </p:nvSpPr>
          <p:spPr>
            <a:xfrm>
              <a:off x="4744784" y="2958698"/>
              <a:ext cx="102552" cy="219572"/>
            </a:xfrm>
            <a:custGeom>
              <a:avLst/>
              <a:gdLst/>
              <a:ahLst/>
              <a:cxnLst/>
              <a:rect l="l" t="t" r="r" b="b"/>
              <a:pathLst>
                <a:path w="3771" h="8074" fill="none" extrusionOk="0">
                  <a:moveTo>
                    <a:pt x="1" y="8073"/>
                  </a:moveTo>
                  <a:cubicBezTo>
                    <a:pt x="1" y="8073"/>
                    <a:pt x="1" y="2769"/>
                    <a:pt x="3770" y="1"/>
                  </a:cubicBezTo>
                </a:path>
              </a:pathLst>
            </a:custGeom>
            <a:noFill/>
            <a:ln w="108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1740;p35">
              <a:extLst>
                <a:ext uri="{FF2B5EF4-FFF2-40B4-BE49-F238E27FC236}">
                  <a16:creationId xmlns:a16="http://schemas.microsoft.com/office/drawing/2014/main" id="{B891BD3F-42A0-E949-9907-85CA3B060CA2}"/>
                </a:ext>
              </a:extLst>
            </p:cNvPr>
            <p:cNvSpPr/>
            <p:nvPr/>
          </p:nvSpPr>
          <p:spPr>
            <a:xfrm>
              <a:off x="4847303" y="3062115"/>
              <a:ext cx="140625" cy="99806"/>
            </a:xfrm>
            <a:custGeom>
              <a:avLst/>
              <a:gdLst/>
              <a:ahLst/>
              <a:cxnLst/>
              <a:rect l="l" t="t" r="r" b="b"/>
              <a:pathLst>
                <a:path w="5171" h="3670" fill="none" extrusionOk="0">
                  <a:moveTo>
                    <a:pt x="0" y="3670"/>
                  </a:moveTo>
                  <a:cubicBezTo>
                    <a:pt x="0" y="3670"/>
                    <a:pt x="1468" y="701"/>
                    <a:pt x="5171" y="1"/>
                  </a:cubicBezTo>
                </a:path>
              </a:pathLst>
            </a:custGeom>
            <a:noFill/>
            <a:ln w="108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9" name="Google Shape;1741;p35">
              <a:extLst>
                <a:ext uri="{FF2B5EF4-FFF2-40B4-BE49-F238E27FC236}">
                  <a16:creationId xmlns:a16="http://schemas.microsoft.com/office/drawing/2014/main" id="{9E6BEED0-1F7E-314E-B4F2-E91CAF4BD6F9}"/>
                </a:ext>
              </a:extLst>
            </p:cNvPr>
            <p:cNvGrpSpPr/>
            <p:nvPr/>
          </p:nvGrpSpPr>
          <p:grpSpPr>
            <a:xfrm>
              <a:off x="2294264" y="1637973"/>
              <a:ext cx="503672" cy="435254"/>
              <a:chOff x="18291450" y="1015050"/>
              <a:chExt cx="660900" cy="571125"/>
            </a:xfrm>
          </p:grpSpPr>
          <p:sp>
            <p:nvSpPr>
              <p:cNvPr id="353" name="Google Shape;1743;p35">
                <a:extLst>
                  <a:ext uri="{FF2B5EF4-FFF2-40B4-BE49-F238E27FC236}">
                    <a16:creationId xmlns:a16="http://schemas.microsoft.com/office/drawing/2014/main" id="{01A53FB0-93B7-1C44-A72E-A5ADC0EAFABD}"/>
                  </a:ext>
                </a:extLst>
              </p:cNvPr>
              <p:cNvSpPr/>
              <p:nvPr/>
            </p:nvSpPr>
            <p:spPr>
              <a:xfrm>
                <a:off x="18457950" y="1134975"/>
                <a:ext cx="329175" cy="327925"/>
              </a:xfrm>
              <a:custGeom>
                <a:avLst/>
                <a:gdLst/>
                <a:ahLst/>
                <a:cxnLst/>
                <a:rect l="l" t="t" r="r" b="b"/>
                <a:pathLst>
                  <a:path w="13167" h="13117" extrusionOk="0">
                    <a:moveTo>
                      <a:pt x="6558" y="611"/>
                    </a:moveTo>
                    <a:cubicBezTo>
                      <a:pt x="9862" y="611"/>
                      <a:pt x="12506" y="3305"/>
                      <a:pt x="12506" y="6559"/>
                    </a:cubicBezTo>
                    <a:cubicBezTo>
                      <a:pt x="12506" y="9863"/>
                      <a:pt x="9862" y="12507"/>
                      <a:pt x="6558" y="12507"/>
                    </a:cubicBezTo>
                    <a:cubicBezTo>
                      <a:pt x="3305" y="12507"/>
                      <a:pt x="661" y="9863"/>
                      <a:pt x="661" y="6559"/>
                    </a:cubicBezTo>
                    <a:cubicBezTo>
                      <a:pt x="661" y="3305"/>
                      <a:pt x="3305" y="611"/>
                      <a:pt x="6558" y="611"/>
                    </a:cubicBezTo>
                    <a:close/>
                    <a:moveTo>
                      <a:pt x="6558" y="1"/>
                    </a:moveTo>
                    <a:cubicBezTo>
                      <a:pt x="2949" y="1"/>
                      <a:pt x="0" y="2949"/>
                      <a:pt x="0" y="6559"/>
                    </a:cubicBezTo>
                    <a:cubicBezTo>
                      <a:pt x="0" y="10168"/>
                      <a:pt x="2949" y="13117"/>
                      <a:pt x="6558" y="13117"/>
                    </a:cubicBezTo>
                    <a:cubicBezTo>
                      <a:pt x="10218" y="13117"/>
                      <a:pt x="13167" y="10168"/>
                      <a:pt x="13167" y="6559"/>
                    </a:cubicBezTo>
                    <a:cubicBezTo>
                      <a:pt x="13167" y="2949"/>
                      <a:pt x="10218" y="1"/>
                      <a:pt x="65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1744;p35">
                <a:extLst>
                  <a:ext uri="{FF2B5EF4-FFF2-40B4-BE49-F238E27FC236}">
                    <a16:creationId xmlns:a16="http://schemas.microsoft.com/office/drawing/2014/main" id="{BB8738A1-AB82-5C49-8D29-7C5517AEC778}"/>
                  </a:ext>
                </a:extLst>
              </p:cNvPr>
              <p:cNvSpPr/>
              <p:nvPr/>
            </p:nvSpPr>
            <p:spPr>
              <a:xfrm>
                <a:off x="18494800" y="1137525"/>
                <a:ext cx="255475" cy="256750"/>
              </a:xfrm>
              <a:custGeom>
                <a:avLst/>
                <a:gdLst/>
                <a:ahLst/>
                <a:cxnLst/>
                <a:rect l="l" t="t" r="r" b="b"/>
                <a:pathLst>
                  <a:path w="10219" h="10270" extrusionOk="0">
                    <a:moveTo>
                      <a:pt x="5084" y="661"/>
                    </a:moveTo>
                    <a:cubicBezTo>
                      <a:pt x="7575" y="661"/>
                      <a:pt x="9558" y="2644"/>
                      <a:pt x="9558" y="5135"/>
                    </a:cubicBezTo>
                    <a:cubicBezTo>
                      <a:pt x="9558" y="7626"/>
                      <a:pt x="7575" y="9609"/>
                      <a:pt x="5084" y="9609"/>
                    </a:cubicBezTo>
                    <a:cubicBezTo>
                      <a:pt x="2644" y="9609"/>
                      <a:pt x="610" y="7626"/>
                      <a:pt x="610" y="5135"/>
                    </a:cubicBezTo>
                    <a:cubicBezTo>
                      <a:pt x="610" y="2644"/>
                      <a:pt x="2644" y="661"/>
                      <a:pt x="5084" y="661"/>
                    </a:cubicBezTo>
                    <a:close/>
                    <a:moveTo>
                      <a:pt x="5084" y="1"/>
                    </a:moveTo>
                    <a:cubicBezTo>
                      <a:pt x="2288" y="1"/>
                      <a:pt x="0" y="2339"/>
                      <a:pt x="0" y="5135"/>
                    </a:cubicBezTo>
                    <a:cubicBezTo>
                      <a:pt x="0" y="7982"/>
                      <a:pt x="2288" y="10269"/>
                      <a:pt x="5084" y="10269"/>
                    </a:cubicBezTo>
                    <a:cubicBezTo>
                      <a:pt x="7931" y="10269"/>
                      <a:pt x="10218" y="7982"/>
                      <a:pt x="10218" y="5135"/>
                    </a:cubicBezTo>
                    <a:cubicBezTo>
                      <a:pt x="10218" y="2339"/>
                      <a:pt x="7931" y="1"/>
                      <a:pt x="50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1745;p35">
                <a:extLst>
                  <a:ext uri="{FF2B5EF4-FFF2-40B4-BE49-F238E27FC236}">
                    <a16:creationId xmlns:a16="http://schemas.microsoft.com/office/drawing/2014/main" id="{C3AE53B8-9D7F-744D-9167-2C198FC41687}"/>
                  </a:ext>
                </a:extLst>
              </p:cNvPr>
              <p:cNvSpPr/>
              <p:nvPr/>
            </p:nvSpPr>
            <p:spPr>
              <a:xfrm>
                <a:off x="18429975" y="1015050"/>
                <a:ext cx="195750" cy="188600"/>
              </a:xfrm>
              <a:custGeom>
                <a:avLst/>
                <a:gdLst/>
                <a:ahLst/>
                <a:cxnLst/>
                <a:rect l="l" t="t" r="r" b="b"/>
                <a:pathLst>
                  <a:path w="7830" h="7544" extrusionOk="0">
                    <a:moveTo>
                      <a:pt x="1241" y="0"/>
                    </a:moveTo>
                    <a:cubicBezTo>
                      <a:pt x="1199" y="0"/>
                      <a:pt x="1157" y="7"/>
                      <a:pt x="1119" y="19"/>
                    </a:cubicBezTo>
                    <a:cubicBezTo>
                      <a:pt x="967" y="121"/>
                      <a:pt x="916" y="324"/>
                      <a:pt x="1017" y="477"/>
                    </a:cubicBezTo>
                    <a:cubicBezTo>
                      <a:pt x="1170" y="731"/>
                      <a:pt x="1068" y="1646"/>
                      <a:pt x="1068" y="2002"/>
                    </a:cubicBezTo>
                    <a:cubicBezTo>
                      <a:pt x="1017" y="2459"/>
                      <a:pt x="865" y="2815"/>
                      <a:pt x="662" y="3273"/>
                    </a:cubicBezTo>
                    <a:cubicBezTo>
                      <a:pt x="611" y="3374"/>
                      <a:pt x="560" y="3527"/>
                      <a:pt x="509" y="3629"/>
                    </a:cubicBezTo>
                    <a:cubicBezTo>
                      <a:pt x="52" y="4849"/>
                      <a:pt x="1" y="6526"/>
                      <a:pt x="1068" y="7441"/>
                    </a:cubicBezTo>
                    <a:cubicBezTo>
                      <a:pt x="1119" y="7492"/>
                      <a:pt x="1221" y="7543"/>
                      <a:pt x="1272" y="7543"/>
                    </a:cubicBezTo>
                    <a:cubicBezTo>
                      <a:pt x="1373" y="7543"/>
                      <a:pt x="1475" y="7492"/>
                      <a:pt x="1526" y="7441"/>
                    </a:cubicBezTo>
                    <a:cubicBezTo>
                      <a:pt x="1628" y="7289"/>
                      <a:pt x="1628" y="7086"/>
                      <a:pt x="1526" y="6984"/>
                    </a:cubicBezTo>
                    <a:cubicBezTo>
                      <a:pt x="662" y="6221"/>
                      <a:pt x="712" y="4900"/>
                      <a:pt x="1119" y="3883"/>
                    </a:cubicBezTo>
                    <a:cubicBezTo>
                      <a:pt x="1170" y="3730"/>
                      <a:pt x="1221" y="3629"/>
                      <a:pt x="1272" y="3527"/>
                    </a:cubicBezTo>
                    <a:cubicBezTo>
                      <a:pt x="1424" y="3069"/>
                      <a:pt x="1628" y="2612"/>
                      <a:pt x="1678" y="2053"/>
                    </a:cubicBezTo>
                    <a:cubicBezTo>
                      <a:pt x="1729" y="1748"/>
                      <a:pt x="1729" y="1443"/>
                      <a:pt x="1729" y="1138"/>
                    </a:cubicBezTo>
                    <a:cubicBezTo>
                      <a:pt x="2339" y="1544"/>
                      <a:pt x="3051" y="1799"/>
                      <a:pt x="3203" y="1849"/>
                    </a:cubicBezTo>
                    <a:lnTo>
                      <a:pt x="3254" y="1849"/>
                    </a:lnTo>
                    <a:cubicBezTo>
                      <a:pt x="5898" y="1951"/>
                      <a:pt x="6864" y="3171"/>
                      <a:pt x="7219" y="3883"/>
                    </a:cubicBezTo>
                    <a:cubicBezTo>
                      <a:pt x="7258" y="3997"/>
                      <a:pt x="7382" y="4054"/>
                      <a:pt x="7505" y="4054"/>
                    </a:cubicBezTo>
                    <a:cubicBezTo>
                      <a:pt x="7547" y="4054"/>
                      <a:pt x="7588" y="4048"/>
                      <a:pt x="7626" y="4035"/>
                    </a:cubicBezTo>
                    <a:cubicBezTo>
                      <a:pt x="7779" y="3934"/>
                      <a:pt x="7830" y="3781"/>
                      <a:pt x="7779" y="3629"/>
                    </a:cubicBezTo>
                    <a:cubicBezTo>
                      <a:pt x="7372" y="2764"/>
                      <a:pt x="6304" y="1341"/>
                      <a:pt x="3356" y="1189"/>
                    </a:cubicBezTo>
                    <a:cubicBezTo>
                      <a:pt x="2746" y="1036"/>
                      <a:pt x="1780" y="579"/>
                      <a:pt x="1577" y="172"/>
                    </a:cubicBezTo>
                    <a:cubicBezTo>
                      <a:pt x="1500" y="57"/>
                      <a:pt x="1367" y="0"/>
                      <a:pt x="12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1746;p35">
                <a:extLst>
                  <a:ext uri="{FF2B5EF4-FFF2-40B4-BE49-F238E27FC236}">
                    <a16:creationId xmlns:a16="http://schemas.microsoft.com/office/drawing/2014/main" id="{0766CE86-991A-A94F-A520-484A6E577771}"/>
                  </a:ext>
                </a:extLst>
              </p:cNvPr>
              <p:cNvSpPr/>
              <p:nvPr/>
            </p:nvSpPr>
            <p:spPr>
              <a:xfrm>
                <a:off x="18431250" y="1398200"/>
                <a:ext cx="194475" cy="187975"/>
              </a:xfrm>
              <a:custGeom>
                <a:avLst/>
                <a:gdLst/>
                <a:ahLst/>
                <a:cxnLst/>
                <a:rect l="l" t="t" r="r" b="b"/>
                <a:pathLst>
                  <a:path w="7779" h="7519" extrusionOk="0">
                    <a:moveTo>
                      <a:pt x="1241" y="0"/>
                    </a:moveTo>
                    <a:cubicBezTo>
                      <a:pt x="1165" y="0"/>
                      <a:pt x="1086" y="28"/>
                      <a:pt x="1017" y="97"/>
                    </a:cubicBezTo>
                    <a:cubicBezTo>
                      <a:pt x="1" y="1012"/>
                      <a:pt x="1" y="2689"/>
                      <a:pt x="458" y="3909"/>
                    </a:cubicBezTo>
                    <a:cubicBezTo>
                      <a:pt x="509" y="4011"/>
                      <a:pt x="560" y="4163"/>
                      <a:pt x="611" y="4265"/>
                    </a:cubicBezTo>
                    <a:cubicBezTo>
                      <a:pt x="814" y="4723"/>
                      <a:pt x="966" y="5079"/>
                      <a:pt x="1017" y="5587"/>
                    </a:cubicBezTo>
                    <a:cubicBezTo>
                      <a:pt x="1017" y="5892"/>
                      <a:pt x="1119" y="6807"/>
                      <a:pt x="966" y="7061"/>
                    </a:cubicBezTo>
                    <a:cubicBezTo>
                      <a:pt x="865" y="7214"/>
                      <a:pt x="916" y="7417"/>
                      <a:pt x="1068" y="7519"/>
                    </a:cubicBezTo>
                    <a:lnTo>
                      <a:pt x="1221" y="7519"/>
                    </a:lnTo>
                    <a:cubicBezTo>
                      <a:pt x="1373" y="7519"/>
                      <a:pt x="1475" y="7468"/>
                      <a:pt x="1526" y="7366"/>
                    </a:cubicBezTo>
                    <a:cubicBezTo>
                      <a:pt x="1729" y="6959"/>
                      <a:pt x="2695" y="6502"/>
                      <a:pt x="3305" y="6299"/>
                    </a:cubicBezTo>
                    <a:cubicBezTo>
                      <a:pt x="6253" y="6197"/>
                      <a:pt x="7321" y="4774"/>
                      <a:pt x="7728" y="3909"/>
                    </a:cubicBezTo>
                    <a:cubicBezTo>
                      <a:pt x="7779" y="3757"/>
                      <a:pt x="7728" y="3553"/>
                      <a:pt x="7575" y="3503"/>
                    </a:cubicBezTo>
                    <a:cubicBezTo>
                      <a:pt x="7537" y="3490"/>
                      <a:pt x="7496" y="3484"/>
                      <a:pt x="7454" y="3484"/>
                    </a:cubicBezTo>
                    <a:cubicBezTo>
                      <a:pt x="7331" y="3484"/>
                      <a:pt x="7207" y="3541"/>
                      <a:pt x="7168" y="3655"/>
                    </a:cubicBezTo>
                    <a:cubicBezTo>
                      <a:pt x="6813" y="4367"/>
                      <a:pt x="5898" y="5587"/>
                      <a:pt x="3203" y="5689"/>
                    </a:cubicBezTo>
                    <a:lnTo>
                      <a:pt x="3152" y="5689"/>
                    </a:lnTo>
                    <a:cubicBezTo>
                      <a:pt x="3000" y="5739"/>
                      <a:pt x="2288" y="5994"/>
                      <a:pt x="1678" y="6400"/>
                    </a:cubicBezTo>
                    <a:cubicBezTo>
                      <a:pt x="1678" y="6095"/>
                      <a:pt x="1678" y="5790"/>
                      <a:pt x="1627" y="5485"/>
                    </a:cubicBezTo>
                    <a:cubicBezTo>
                      <a:pt x="1577" y="4926"/>
                      <a:pt x="1373" y="4469"/>
                      <a:pt x="1221" y="4011"/>
                    </a:cubicBezTo>
                    <a:cubicBezTo>
                      <a:pt x="1170" y="3909"/>
                      <a:pt x="1119" y="3808"/>
                      <a:pt x="1068" y="3655"/>
                    </a:cubicBezTo>
                    <a:cubicBezTo>
                      <a:pt x="661" y="2638"/>
                      <a:pt x="611" y="1317"/>
                      <a:pt x="1475" y="554"/>
                    </a:cubicBezTo>
                    <a:cubicBezTo>
                      <a:pt x="1577" y="452"/>
                      <a:pt x="1577" y="249"/>
                      <a:pt x="1475" y="97"/>
                    </a:cubicBezTo>
                    <a:cubicBezTo>
                      <a:pt x="1419" y="41"/>
                      <a:pt x="1333" y="0"/>
                      <a:pt x="12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1747;p35">
                <a:extLst>
                  <a:ext uri="{FF2B5EF4-FFF2-40B4-BE49-F238E27FC236}">
                    <a16:creationId xmlns:a16="http://schemas.microsoft.com/office/drawing/2014/main" id="{292D20FB-3117-324C-94C3-EFFED300E1D6}"/>
                  </a:ext>
                </a:extLst>
              </p:cNvPr>
              <p:cNvSpPr/>
              <p:nvPr/>
            </p:nvSpPr>
            <p:spPr>
              <a:xfrm>
                <a:off x="18291450" y="1194550"/>
                <a:ext cx="167775" cy="195900"/>
              </a:xfrm>
              <a:custGeom>
                <a:avLst/>
                <a:gdLst/>
                <a:ahLst/>
                <a:cxnLst/>
                <a:rect l="l" t="t" r="r" b="b"/>
                <a:pathLst>
                  <a:path w="6711" h="7836" extrusionOk="0">
                    <a:moveTo>
                      <a:pt x="6148" y="0"/>
                    </a:moveTo>
                    <a:cubicBezTo>
                      <a:pt x="5317" y="0"/>
                      <a:pt x="3577" y="330"/>
                      <a:pt x="2136" y="2701"/>
                    </a:cubicBezTo>
                    <a:cubicBezTo>
                      <a:pt x="1678" y="3108"/>
                      <a:pt x="814" y="3769"/>
                      <a:pt x="356" y="3769"/>
                    </a:cubicBezTo>
                    <a:cubicBezTo>
                      <a:pt x="153" y="3769"/>
                      <a:pt x="1" y="3871"/>
                      <a:pt x="1" y="4074"/>
                    </a:cubicBezTo>
                    <a:cubicBezTo>
                      <a:pt x="1" y="4227"/>
                      <a:pt x="153" y="4379"/>
                      <a:pt x="356" y="4379"/>
                    </a:cubicBezTo>
                    <a:cubicBezTo>
                      <a:pt x="661" y="4379"/>
                      <a:pt x="1424" y="4938"/>
                      <a:pt x="1678" y="5091"/>
                    </a:cubicBezTo>
                    <a:cubicBezTo>
                      <a:pt x="2085" y="5345"/>
                      <a:pt x="2339" y="5701"/>
                      <a:pt x="2644" y="6057"/>
                    </a:cubicBezTo>
                    <a:cubicBezTo>
                      <a:pt x="2695" y="6158"/>
                      <a:pt x="2797" y="6260"/>
                      <a:pt x="2847" y="6362"/>
                    </a:cubicBezTo>
                    <a:cubicBezTo>
                      <a:pt x="3559" y="7175"/>
                      <a:pt x="4576" y="7836"/>
                      <a:pt x="5694" y="7836"/>
                    </a:cubicBezTo>
                    <a:cubicBezTo>
                      <a:pt x="5948" y="7836"/>
                      <a:pt x="6203" y="7785"/>
                      <a:pt x="6457" y="7734"/>
                    </a:cubicBezTo>
                    <a:cubicBezTo>
                      <a:pt x="6660" y="7683"/>
                      <a:pt x="6711" y="7480"/>
                      <a:pt x="6660" y="7328"/>
                    </a:cubicBezTo>
                    <a:cubicBezTo>
                      <a:pt x="6621" y="7172"/>
                      <a:pt x="6523" y="7106"/>
                      <a:pt x="6388" y="7106"/>
                    </a:cubicBezTo>
                    <a:cubicBezTo>
                      <a:pt x="6347" y="7106"/>
                      <a:pt x="6301" y="7112"/>
                      <a:pt x="6253" y="7124"/>
                    </a:cubicBezTo>
                    <a:cubicBezTo>
                      <a:pt x="6069" y="7189"/>
                      <a:pt x="5879" y="7218"/>
                      <a:pt x="5688" y="7218"/>
                    </a:cubicBezTo>
                    <a:cubicBezTo>
                      <a:pt x="4827" y="7218"/>
                      <a:pt x="3938" y="6621"/>
                      <a:pt x="3356" y="5955"/>
                    </a:cubicBezTo>
                    <a:cubicBezTo>
                      <a:pt x="3254" y="5853"/>
                      <a:pt x="3203" y="5752"/>
                      <a:pt x="3102" y="5650"/>
                    </a:cubicBezTo>
                    <a:cubicBezTo>
                      <a:pt x="2797" y="5294"/>
                      <a:pt x="2492" y="4887"/>
                      <a:pt x="2034" y="4582"/>
                    </a:cubicBezTo>
                    <a:cubicBezTo>
                      <a:pt x="1780" y="4379"/>
                      <a:pt x="1526" y="4227"/>
                      <a:pt x="1272" y="4074"/>
                    </a:cubicBezTo>
                    <a:cubicBezTo>
                      <a:pt x="1932" y="3769"/>
                      <a:pt x="2492" y="3210"/>
                      <a:pt x="2593" y="3159"/>
                    </a:cubicBezTo>
                    <a:cubicBezTo>
                      <a:pt x="2593" y="3108"/>
                      <a:pt x="2644" y="3108"/>
                      <a:pt x="2644" y="3057"/>
                    </a:cubicBezTo>
                    <a:cubicBezTo>
                      <a:pt x="3921" y="977"/>
                      <a:pt x="5329" y="612"/>
                      <a:pt x="6134" y="612"/>
                    </a:cubicBezTo>
                    <a:cubicBezTo>
                      <a:pt x="6194" y="612"/>
                      <a:pt x="6251" y="614"/>
                      <a:pt x="6304" y="617"/>
                    </a:cubicBezTo>
                    <a:cubicBezTo>
                      <a:pt x="6508" y="617"/>
                      <a:pt x="6660" y="516"/>
                      <a:pt x="6660" y="312"/>
                    </a:cubicBezTo>
                    <a:cubicBezTo>
                      <a:pt x="6660" y="160"/>
                      <a:pt x="6558" y="7"/>
                      <a:pt x="6355" y="7"/>
                    </a:cubicBezTo>
                    <a:cubicBezTo>
                      <a:pt x="6295" y="3"/>
                      <a:pt x="6225" y="0"/>
                      <a:pt x="6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1748;p35">
                <a:extLst>
                  <a:ext uri="{FF2B5EF4-FFF2-40B4-BE49-F238E27FC236}">
                    <a16:creationId xmlns:a16="http://schemas.microsoft.com/office/drawing/2014/main" id="{DA876F08-7754-4C43-B7F6-D226A8036A89}"/>
                  </a:ext>
                </a:extLst>
              </p:cNvPr>
              <p:cNvSpPr/>
              <p:nvPr/>
            </p:nvSpPr>
            <p:spPr>
              <a:xfrm>
                <a:off x="18618075" y="1015050"/>
                <a:ext cx="195750" cy="188600"/>
              </a:xfrm>
              <a:custGeom>
                <a:avLst/>
                <a:gdLst/>
                <a:ahLst/>
                <a:cxnLst/>
                <a:rect l="l" t="t" r="r" b="b"/>
                <a:pathLst>
                  <a:path w="7830" h="7544" extrusionOk="0">
                    <a:moveTo>
                      <a:pt x="6597" y="0"/>
                    </a:moveTo>
                    <a:cubicBezTo>
                      <a:pt x="6485" y="0"/>
                      <a:pt x="6380" y="57"/>
                      <a:pt x="6304" y="172"/>
                    </a:cubicBezTo>
                    <a:cubicBezTo>
                      <a:pt x="6050" y="579"/>
                      <a:pt x="5084" y="1036"/>
                      <a:pt x="4525" y="1189"/>
                    </a:cubicBezTo>
                    <a:cubicBezTo>
                      <a:pt x="1576" y="1341"/>
                      <a:pt x="458" y="2764"/>
                      <a:pt x="102" y="3629"/>
                    </a:cubicBezTo>
                    <a:cubicBezTo>
                      <a:pt x="1" y="3781"/>
                      <a:pt x="102" y="3934"/>
                      <a:pt x="255" y="4035"/>
                    </a:cubicBezTo>
                    <a:cubicBezTo>
                      <a:pt x="293" y="4048"/>
                      <a:pt x="334" y="4054"/>
                      <a:pt x="375" y="4054"/>
                    </a:cubicBezTo>
                    <a:cubicBezTo>
                      <a:pt x="499" y="4054"/>
                      <a:pt x="623" y="3997"/>
                      <a:pt x="661" y="3883"/>
                    </a:cubicBezTo>
                    <a:cubicBezTo>
                      <a:pt x="1017" y="3171"/>
                      <a:pt x="1932" y="1951"/>
                      <a:pt x="4576" y="1849"/>
                    </a:cubicBezTo>
                    <a:lnTo>
                      <a:pt x="4677" y="1849"/>
                    </a:lnTo>
                    <a:cubicBezTo>
                      <a:pt x="4779" y="1799"/>
                      <a:pt x="5542" y="1544"/>
                      <a:pt x="6152" y="1138"/>
                    </a:cubicBezTo>
                    <a:cubicBezTo>
                      <a:pt x="6152" y="1443"/>
                      <a:pt x="6152" y="1748"/>
                      <a:pt x="6203" y="2053"/>
                    </a:cubicBezTo>
                    <a:cubicBezTo>
                      <a:pt x="6253" y="2612"/>
                      <a:pt x="6457" y="3069"/>
                      <a:pt x="6609" y="3527"/>
                    </a:cubicBezTo>
                    <a:cubicBezTo>
                      <a:pt x="6660" y="3629"/>
                      <a:pt x="6711" y="3730"/>
                      <a:pt x="6762" y="3883"/>
                    </a:cubicBezTo>
                    <a:cubicBezTo>
                      <a:pt x="7168" y="4900"/>
                      <a:pt x="7168" y="6221"/>
                      <a:pt x="6355" y="6984"/>
                    </a:cubicBezTo>
                    <a:cubicBezTo>
                      <a:pt x="6253" y="7086"/>
                      <a:pt x="6203" y="7289"/>
                      <a:pt x="6355" y="7441"/>
                    </a:cubicBezTo>
                    <a:cubicBezTo>
                      <a:pt x="6406" y="7492"/>
                      <a:pt x="6508" y="7543"/>
                      <a:pt x="6558" y="7543"/>
                    </a:cubicBezTo>
                    <a:cubicBezTo>
                      <a:pt x="6660" y="7543"/>
                      <a:pt x="6711" y="7492"/>
                      <a:pt x="6762" y="7441"/>
                    </a:cubicBezTo>
                    <a:cubicBezTo>
                      <a:pt x="7829" y="6526"/>
                      <a:pt x="7829" y="4849"/>
                      <a:pt x="7372" y="3629"/>
                    </a:cubicBezTo>
                    <a:cubicBezTo>
                      <a:pt x="7321" y="3527"/>
                      <a:pt x="7270" y="3374"/>
                      <a:pt x="7219" y="3273"/>
                    </a:cubicBezTo>
                    <a:cubicBezTo>
                      <a:pt x="7016" y="2815"/>
                      <a:pt x="6863" y="2459"/>
                      <a:pt x="6813" y="1951"/>
                    </a:cubicBezTo>
                    <a:cubicBezTo>
                      <a:pt x="6762" y="1646"/>
                      <a:pt x="6711" y="731"/>
                      <a:pt x="6863" y="477"/>
                    </a:cubicBezTo>
                    <a:cubicBezTo>
                      <a:pt x="6914" y="324"/>
                      <a:pt x="6863" y="121"/>
                      <a:pt x="6711" y="19"/>
                    </a:cubicBezTo>
                    <a:cubicBezTo>
                      <a:pt x="6673" y="7"/>
                      <a:pt x="6635" y="0"/>
                      <a:pt x="6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1749;p35">
                <a:extLst>
                  <a:ext uri="{FF2B5EF4-FFF2-40B4-BE49-F238E27FC236}">
                    <a16:creationId xmlns:a16="http://schemas.microsoft.com/office/drawing/2014/main" id="{E8C4BF51-C930-CE49-90B9-E2F171F05968}"/>
                  </a:ext>
                </a:extLst>
              </p:cNvPr>
              <p:cNvSpPr/>
              <p:nvPr/>
            </p:nvSpPr>
            <p:spPr>
              <a:xfrm>
                <a:off x="18618075" y="1398200"/>
                <a:ext cx="195750" cy="187975"/>
              </a:xfrm>
              <a:custGeom>
                <a:avLst/>
                <a:gdLst/>
                <a:ahLst/>
                <a:cxnLst/>
                <a:rect l="l" t="t" r="r" b="b"/>
                <a:pathLst>
                  <a:path w="7830" h="7519" extrusionOk="0">
                    <a:moveTo>
                      <a:pt x="6589" y="0"/>
                    </a:moveTo>
                    <a:cubicBezTo>
                      <a:pt x="6497" y="0"/>
                      <a:pt x="6411" y="41"/>
                      <a:pt x="6355" y="97"/>
                    </a:cubicBezTo>
                    <a:cubicBezTo>
                      <a:pt x="6203" y="249"/>
                      <a:pt x="6253" y="452"/>
                      <a:pt x="6355" y="554"/>
                    </a:cubicBezTo>
                    <a:cubicBezTo>
                      <a:pt x="7168" y="1317"/>
                      <a:pt x="7168" y="2638"/>
                      <a:pt x="6762" y="3655"/>
                    </a:cubicBezTo>
                    <a:cubicBezTo>
                      <a:pt x="6711" y="3808"/>
                      <a:pt x="6660" y="3909"/>
                      <a:pt x="6609" y="4011"/>
                    </a:cubicBezTo>
                    <a:cubicBezTo>
                      <a:pt x="6457" y="4469"/>
                      <a:pt x="6253" y="4926"/>
                      <a:pt x="6203" y="5485"/>
                    </a:cubicBezTo>
                    <a:cubicBezTo>
                      <a:pt x="6152" y="5790"/>
                      <a:pt x="6152" y="6095"/>
                      <a:pt x="6152" y="6400"/>
                    </a:cubicBezTo>
                    <a:cubicBezTo>
                      <a:pt x="5542" y="5994"/>
                      <a:pt x="4779" y="5739"/>
                      <a:pt x="4677" y="5689"/>
                    </a:cubicBezTo>
                    <a:lnTo>
                      <a:pt x="4576" y="5689"/>
                    </a:lnTo>
                    <a:cubicBezTo>
                      <a:pt x="1932" y="5587"/>
                      <a:pt x="1017" y="4367"/>
                      <a:pt x="661" y="3655"/>
                    </a:cubicBezTo>
                    <a:cubicBezTo>
                      <a:pt x="623" y="3541"/>
                      <a:pt x="499" y="3484"/>
                      <a:pt x="375" y="3484"/>
                    </a:cubicBezTo>
                    <a:cubicBezTo>
                      <a:pt x="334" y="3484"/>
                      <a:pt x="293" y="3490"/>
                      <a:pt x="255" y="3503"/>
                    </a:cubicBezTo>
                    <a:cubicBezTo>
                      <a:pt x="102" y="3553"/>
                      <a:pt x="1" y="3757"/>
                      <a:pt x="102" y="3909"/>
                    </a:cubicBezTo>
                    <a:cubicBezTo>
                      <a:pt x="458" y="4774"/>
                      <a:pt x="1576" y="6197"/>
                      <a:pt x="4525" y="6299"/>
                    </a:cubicBezTo>
                    <a:cubicBezTo>
                      <a:pt x="5084" y="6502"/>
                      <a:pt x="6050" y="6959"/>
                      <a:pt x="6304" y="7366"/>
                    </a:cubicBezTo>
                    <a:cubicBezTo>
                      <a:pt x="6355" y="7468"/>
                      <a:pt x="6457" y="7519"/>
                      <a:pt x="6558" y="7519"/>
                    </a:cubicBezTo>
                    <a:lnTo>
                      <a:pt x="6711" y="7519"/>
                    </a:lnTo>
                    <a:cubicBezTo>
                      <a:pt x="6863" y="7417"/>
                      <a:pt x="6965" y="7214"/>
                      <a:pt x="6863" y="7061"/>
                    </a:cubicBezTo>
                    <a:cubicBezTo>
                      <a:pt x="6711" y="6807"/>
                      <a:pt x="6813" y="5892"/>
                      <a:pt x="6813" y="5536"/>
                    </a:cubicBezTo>
                    <a:cubicBezTo>
                      <a:pt x="6863" y="5079"/>
                      <a:pt x="7016" y="4723"/>
                      <a:pt x="7219" y="4265"/>
                    </a:cubicBezTo>
                    <a:cubicBezTo>
                      <a:pt x="7270" y="4163"/>
                      <a:pt x="7321" y="4011"/>
                      <a:pt x="7372" y="3909"/>
                    </a:cubicBezTo>
                    <a:cubicBezTo>
                      <a:pt x="7829" y="2689"/>
                      <a:pt x="7829" y="1012"/>
                      <a:pt x="6813" y="97"/>
                    </a:cubicBezTo>
                    <a:cubicBezTo>
                      <a:pt x="6744" y="28"/>
                      <a:pt x="6665" y="0"/>
                      <a:pt x="65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1750;p35">
                <a:extLst>
                  <a:ext uri="{FF2B5EF4-FFF2-40B4-BE49-F238E27FC236}">
                    <a16:creationId xmlns:a16="http://schemas.microsoft.com/office/drawing/2014/main" id="{2D40B9A8-70AD-EF42-A5ED-C8FE8EB4CFAF}"/>
                  </a:ext>
                </a:extLst>
              </p:cNvPr>
              <p:cNvSpPr/>
              <p:nvPr/>
            </p:nvSpPr>
            <p:spPr>
              <a:xfrm>
                <a:off x="18784575" y="1194550"/>
                <a:ext cx="167775" cy="195900"/>
              </a:xfrm>
              <a:custGeom>
                <a:avLst/>
                <a:gdLst/>
                <a:ahLst/>
                <a:cxnLst/>
                <a:rect l="l" t="t" r="r" b="b"/>
                <a:pathLst>
                  <a:path w="6711" h="7836" extrusionOk="0">
                    <a:moveTo>
                      <a:pt x="574" y="0"/>
                    </a:moveTo>
                    <a:cubicBezTo>
                      <a:pt x="494" y="0"/>
                      <a:pt x="421" y="3"/>
                      <a:pt x="356" y="7"/>
                    </a:cubicBezTo>
                    <a:cubicBezTo>
                      <a:pt x="203" y="7"/>
                      <a:pt x="51" y="160"/>
                      <a:pt x="102" y="312"/>
                    </a:cubicBezTo>
                    <a:cubicBezTo>
                      <a:pt x="102" y="516"/>
                      <a:pt x="254" y="617"/>
                      <a:pt x="407" y="617"/>
                    </a:cubicBezTo>
                    <a:cubicBezTo>
                      <a:pt x="464" y="614"/>
                      <a:pt x="524" y="612"/>
                      <a:pt x="587" y="612"/>
                    </a:cubicBezTo>
                    <a:cubicBezTo>
                      <a:pt x="1433" y="612"/>
                      <a:pt x="2841" y="977"/>
                      <a:pt x="4118" y="3057"/>
                    </a:cubicBezTo>
                    <a:cubicBezTo>
                      <a:pt x="4118" y="3108"/>
                      <a:pt x="4118" y="3108"/>
                      <a:pt x="4169" y="3159"/>
                    </a:cubicBezTo>
                    <a:cubicBezTo>
                      <a:pt x="4270" y="3210"/>
                      <a:pt x="4829" y="3769"/>
                      <a:pt x="5440" y="4074"/>
                    </a:cubicBezTo>
                    <a:cubicBezTo>
                      <a:pt x="5185" y="4227"/>
                      <a:pt x="4931" y="4430"/>
                      <a:pt x="4677" y="4582"/>
                    </a:cubicBezTo>
                    <a:cubicBezTo>
                      <a:pt x="4219" y="4887"/>
                      <a:pt x="3914" y="5294"/>
                      <a:pt x="3609" y="5650"/>
                    </a:cubicBezTo>
                    <a:cubicBezTo>
                      <a:pt x="3559" y="5752"/>
                      <a:pt x="3457" y="5853"/>
                      <a:pt x="3406" y="5955"/>
                    </a:cubicBezTo>
                    <a:cubicBezTo>
                      <a:pt x="2824" y="6621"/>
                      <a:pt x="1935" y="7218"/>
                      <a:pt x="1046" y="7218"/>
                    </a:cubicBezTo>
                    <a:cubicBezTo>
                      <a:pt x="849" y="7218"/>
                      <a:pt x="651" y="7189"/>
                      <a:pt x="458" y="7124"/>
                    </a:cubicBezTo>
                    <a:cubicBezTo>
                      <a:pt x="422" y="7112"/>
                      <a:pt x="383" y="7106"/>
                      <a:pt x="344" y="7106"/>
                    </a:cubicBezTo>
                    <a:cubicBezTo>
                      <a:pt x="218" y="7106"/>
                      <a:pt x="90" y="7172"/>
                      <a:pt x="51" y="7328"/>
                    </a:cubicBezTo>
                    <a:cubicBezTo>
                      <a:pt x="0" y="7480"/>
                      <a:pt x="102" y="7633"/>
                      <a:pt x="254" y="7734"/>
                    </a:cubicBezTo>
                    <a:cubicBezTo>
                      <a:pt x="508" y="7785"/>
                      <a:pt x="813" y="7836"/>
                      <a:pt x="1068" y="7836"/>
                    </a:cubicBezTo>
                    <a:cubicBezTo>
                      <a:pt x="2135" y="7836"/>
                      <a:pt x="3203" y="7175"/>
                      <a:pt x="3864" y="6362"/>
                    </a:cubicBezTo>
                    <a:cubicBezTo>
                      <a:pt x="3965" y="6260"/>
                      <a:pt x="4067" y="6158"/>
                      <a:pt x="4118" y="6057"/>
                    </a:cubicBezTo>
                    <a:cubicBezTo>
                      <a:pt x="4423" y="5701"/>
                      <a:pt x="4677" y="5345"/>
                      <a:pt x="5084" y="5091"/>
                    </a:cubicBezTo>
                    <a:cubicBezTo>
                      <a:pt x="5338" y="4938"/>
                      <a:pt x="6100" y="4379"/>
                      <a:pt x="6405" y="4379"/>
                    </a:cubicBezTo>
                    <a:cubicBezTo>
                      <a:pt x="6609" y="4379"/>
                      <a:pt x="6710" y="4227"/>
                      <a:pt x="6710" y="4074"/>
                    </a:cubicBezTo>
                    <a:cubicBezTo>
                      <a:pt x="6710" y="3871"/>
                      <a:pt x="6609" y="3769"/>
                      <a:pt x="6405" y="3769"/>
                    </a:cubicBezTo>
                    <a:cubicBezTo>
                      <a:pt x="5948" y="3769"/>
                      <a:pt x="5084" y="3108"/>
                      <a:pt x="4626" y="2701"/>
                    </a:cubicBezTo>
                    <a:cubicBezTo>
                      <a:pt x="3138" y="330"/>
                      <a:pt x="1437" y="0"/>
                      <a:pt x="5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00" name="Google Shape;1751;p35">
              <a:extLst>
                <a:ext uri="{FF2B5EF4-FFF2-40B4-BE49-F238E27FC236}">
                  <a16:creationId xmlns:a16="http://schemas.microsoft.com/office/drawing/2014/main" id="{CFBD32BE-62D3-8547-B9B1-4B9146962390}"/>
                </a:ext>
              </a:extLst>
            </p:cNvPr>
            <p:cNvCxnSpPr/>
            <p:nvPr/>
          </p:nvCxnSpPr>
          <p:spPr>
            <a:xfrm>
              <a:off x="5049350" y="2530650"/>
              <a:ext cx="721500" cy="669300"/>
            </a:xfrm>
            <a:prstGeom prst="straightConnector1">
              <a:avLst/>
            </a:prstGeom>
            <a:noFill/>
            <a:ln w="9525" cap="flat" cmpd="sng">
              <a:solidFill>
                <a:schemeClr val="dk1"/>
              </a:solidFill>
              <a:prstDash val="solid"/>
              <a:round/>
              <a:headEnd type="none" w="med" len="med"/>
              <a:tailEnd type="none" w="med" len="med"/>
            </a:ln>
          </p:spPr>
        </p:cxnSp>
        <p:sp>
          <p:nvSpPr>
            <p:cNvPr id="301" name="Google Shape;1752;p35">
              <a:extLst>
                <a:ext uri="{FF2B5EF4-FFF2-40B4-BE49-F238E27FC236}">
                  <a16:creationId xmlns:a16="http://schemas.microsoft.com/office/drawing/2014/main" id="{D539C78A-A942-C24D-A16D-E932DD4C0D1E}"/>
                </a:ext>
              </a:extLst>
            </p:cNvPr>
            <p:cNvSpPr/>
            <p:nvPr/>
          </p:nvSpPr>
          <p:spPr>
            <a:xfrm>
              <a:off x="5672750" y="3084488"/>
              <a:ext cx="658500" cy="6585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2" name="Google Shape;1753;p35">
              <a:extLst>
                <a:ext uri="{FF2B5EF4-FFF2-40B4-BE49-F238E27FC236}">
                  <a16:creationId xmlns:a16="http://schemas.microsoft.com/office/drawing/2014/main" id="{10D51C8D-F131-0B44-9964-0E9F1B659027}"/>
                </a:ext>
              </a:extLst>
            </p:cNvPr>
            <p:cNvCxnSpPr/>
            <p:nvPr/>
          </p:nvCxnSpPr>
          <p:spPr>
            <a:xfrm flipH="1">
              <a:off x="2900525" y="1447025"/>
              <a:ext cx="1153800" cy="286500"/>
            </a:xfrm>
            <a:prstGeom prst="straightConnector1">
              <a:avLst/>
            </a:prstGeom>
            <a:noFill/>
            <a:ln w="9525" cap="flat" cmpd="sng">
              <a:solidFill>
                <a:schemeClr val="dk1"/>
              </a:solidFill>
              <a:prstDash val="solid"/>
              <a:round/>
              <a:headEnd type="none" w="med" len="med"/>
              <a:tailEnd type="none" w="med" len="med"/>
            </a:ln>
          </p:spPr>
        </p:cxnSp>
        <p:cxnSp>
          <p:nvCxnSpPr>
            <p:cNvPr id="303" name="Google Shape;1754;p35">
              <a:extLst>
                <a:ext uri="{FF2B5EF4-FFF2-40B4-BE49-F238E27FC236}">
                  <a16:creationId xmlns:a16="http://schemas.microsoft.com/office/drawing/2014/main" id="{6AE330DC-3FAE-DC4A-A5C5-6903FFEECD7A}"/>
                </a:ext>
              </a:extLst>
            </p:cNvPr>
            <p:cNvCxnSpPr>
              <a:endCxn id="248" idx="1"/>
            </p:cNvCxnSpPr>
            <p:nvPr/>
          </p:nvCxnSpPr>
          <p:spPr>
            <a:xfrm flipH="1">
              <a:off x="3221901" y="2426349"/>
              <a:ext cx="845700" cy="802200"/>
            </a:xfrm>
            <a:prstGeom prst="straightConnector1">
              <a:avLst/>
            </a:prstGeom>
            <a:noFill/>
            <a:ln w="9525" cap="flat" cmpd="sng">
              <a:solidFill>
                <a:schemeClr val="dk1"/>
              </a:solidFill>
              <a:prstDash val="solid"/>
              <a:round/>
              <a:headEnd type="none" w="med" len="med"/>
              <a:tailEnd type="none" w="med" len="med"/>
            </a:ln>
          </p:spPr>
        </p:cxnSp>
        <p:sp>
          <p:nvSpPr>
            <p:cNvPr id="304" name="Google Shape;1755;p35">
              <a:extLst>
                <a:ext uri="{FF2B5EF4-FFF2-40B4-BE49-F238E27FC236}">
                  <a16:creationId xmlns:a16="http://schemas.microsoft.com/office/drawing/2014/main" id="{C9DDC2F9-8368-AD49-A5FE-11A21CF6B034}"/>
                </a:ext>
              </a:extLst>
            </p:cNvPr>
            <p:cNvSpPr/>
            <p:nvPr/>
          </p:nvSpPr>
          <p:spPr>
            <a:xfrm>
              <a:off x="3847500" y="1165100"/>
              <a:ext cx="1525200" cy="1524000"/>
            </a:xfrm>
            <a:prstGeom prst="wedgeEllipseCallout">
              <a:avLst>
                <a:gd name="adj1" fmla="val 364"/>
                <a:gd name="adj2" fmla="val 668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 name="Google Shape;1756;p35">
              <a:extLst>
                <a:ext uri="{FF2B5EF4-FFF2-40B4-BE49-F238E27FC236}">
                  <a16:creationId xmlns:a16="http://schemas.microsoft.com/office/drawing/2014/main" id="{DE3B8A8C-43A1-6C46-A396-1F0278997C70}"/>
                </a:ext>
              </a:extLst>
            </p:cNvPr>
            <p:cNvGrpSpPr/>
            <p:nvPr/>
          </p:nvGrpSpPr>
          <p:grpSpPr>
            <a:xfrm>
              <a:off x="4157887" y="1438423"/>
              <a:ext cx="904426" cy="994202"/>
              <a:chOff x="4163332" y="1438423"/>
              <a:chExt cx="904426" cy="994202"/>
            </a:xfrm>
          </p:grpSpPr>
          <p:sp>
            <p:nvSpPr>
              <p:cNvPr id="306" name="Google Shape;1757;p35">
                <a:extLst>
                  <a:ext uri="{FF2B5EF4-FFF2-40B4-BE49-F238E27FC236}">
                    <a16:creationId xmlns:a16="http://schemas.microsoft.com/office/drawing/2014/main" id="{65A93204-B642-814E-8F4F-A379E6EC4B2B}"/>
                  </a:ext>
                </a:extLst>
              </p:cNvPr>
              <p:cNvSpPr/>
              <p:nvPr/>
            </p:nvSpPr>
            <p:spPr>
              <a:xfrm>
                <a:off x="4619612" y="1444677"/>
                <a:ext cx="448146" cy="979836"/>
              </a:xfrm>
              <a:custGeom>
                <a:avLst/>
                <a:gdLst/>
                <a:ahLst/>
                <a:cxnLst/>
                <a:rect l="l" t="t" r="r" b="b"/>
                <a:pathLst>
                  <a:path w="16479" h="36030" extrusionOk="0">
                    <a:moveTo>
                      <a:pt x="2154" y="0"/>
                    </a:moveTo>
                    <a:cubicBezTo>
                      <a:pt x="1736" y="0"/>
                      <a:pt x="1380" y="125"/>
                      <a:pt x="1101" y="404"/>
                    </a:cubicBezTo>
                    <a:cubicBezTo>
                      <a:pt x="267" y="1204"/>
                      <a:pt x="468" y="2972"/>
                      <a:pt x="501" y="3206"/>
                    </a:cubicBezTo>
                    <a:cubicBezTo>
                      <a:pt x="434" y="3539"/>
                      <a:pt x="34" y="6442"/>
                      <a:pt x="834" y="7976"/>
                    </a:cubicBezTo>
                    <a:cubicBezTo>
                      <a:pt x="668" y="8376"/>
                      <a:pt x="1" y="10544"/>
                      <a:pt x="901" y="12880"/>
                    </a:cubicBezTo>
                    <a:cubicBezTo>
                      <a:pt x="834" y="13246"/>
                      <a:pt x="468" y="15848"/>
                      <a:pt x="935" y="17616"/>
                    </a:cubicBezTo>
                    <a:cubicBezTo>
                      <a:pt x="901" y="17883"/>
                      <a:pt x="768" y="19651"/>
                      <a:pt x="935" y="20485"/>
                    </a:cubicBezTo>
                    <a:cubicBezTo>
                      <a:pt x="668" y="20752"/>
                      <a:pt x="501" y="21085"/>
                      <a:pt x="501" y="21486"/>
                    </a:cubicBezTo>
                    <a:cubicBezTo>
                      <a:pt x="501" y="21819"/>
                      <a:pt x="434" y="22353"/>
                      <a:pt x="367" y="22953"/>
                    </a:cubicBezTo>
                    <a:cubicBezTo>
                      <a:pt x="234" y="24655"/>
                      <a:pt x="134" y="25922"/>
                      <a:pt x="434" y="26356"/>
                    </a:cubicBezTo>
                    <a:cubicBezTo>
                      <a:pt x="334" y="26689"/>
                      <a:pt x="34" y="28090"/>
                      <a:pt x="234" y="28958"/>
                    </a:cubicBezTo>
                    <a:cubicBezTo>
                      <a:pt x="334" y="29291"/>
                      <a:pt x="267" y="29692"/>
                      <a:pt x="201" y="30159"/>
                    </a:cubicBezTo>
                    <a:cubicBezTo>
                      <a:pt x="134" y="30859"/>
                      <a:pt x="34" y="31660"/>
                      <a:pt x="468" y="32260"/>
                    </a:cubicBezTo>
                    <a:cubicBezTo>
                      <a:pt x="301" y="32827"/>
                      <a:pt x="201" y="33294"/>
                      <a:pt x="201" y="33728"/>
                    </a:cubicBezTo>
                    <a:cubicBezTo>
                      <a:pt x="167" y="34895"/>
                      <a:pt x="701" y="35596"/>
                      <a:pt x="1835" y="35963"/>
                    </a:cubicBezTo>
                    <a:cubicBezTo>
                      <a:pt x="1969" y="35996"/>
                      <a:pt x="2102" y="36029"/>
                      <a:pt x="2269" y="36029"/>
                    </a:cubicBezTo>
                    <a:cubicBezTo>
                      <a:pt x="4637" y="36029"/>
                      <a:pt x="11275" y="32427"/>
                      <a:pt x="11342" y="32393"/>
                    </a:cubicBezTo>
                    <a:cubicBezTo>
                      <a:pt x="11876" y="32060"/>
                      <a:pt x="12109" y="31560"/>
                      <a:pt x="12176" y="31093"/>
                    </a:cubicBezTo>
                    <a:cubicBezTo>
                      <a:pt x="14077" y="30225"/>
                      <a:pt x="14277" y="27490"/>
                      <a:pt x="14311" y="27023"/>
                    </a:cubicBezTo>
                    <a:cubicBezTo>
                      <a:pt x="14711" y="26656"/>
                      <a:pt x="15011" y="26256"/>
                      <a:pt x="15145" y="25922"/>
                    </a:cubicBezTo>
                    <a:cubicBezTo>
                      <a:pt x="15445" y="25122"/>
                      <a:pt x="15612" y="23921"/>
                      <a:pt x="15778" y="22787"/>
                    </a:cubicBezTo>
                    <a:cubicBezTo>
                      <a:pt x="15879" y="22053"/>
                      <a:pt x="15979" y="21252"/>
                      <a:pt x="16112" y="20618"/>
                    </a:cubicBezTo>
                    <a:cubicBezTo>
                      <a:pt x="16479" y="18850"/>
                      <a:pt x="15178" y="17550"/>
                      <a:pt x="15111" y="17483"/>
                    </a:cubicBezTo>
                    <a:cubicBezTo>
                      <a:pt x="15211" y="17283"/>
                      <a:pt x="15311" y="17083"/>
                      <a:pt x="15378" y="16882"/>
                    </a:cubicBezTo>
                    <a:cubicBezTo>
                      <a:pt x="15645" y="15982"/>
                      <a:pt x="15445" y="15114"/>
                      <a:pt x="14778" y="14414"/>
                    </a:cubicBezTo>
                    <a:cubicBezTo>
                      <a:pt x="15145" y="12880"/>
                      <a:pt x="14377" y="11979"/>
                      <a:pt x="14177" y="11779"/>
                    </a:cubicBezTo>
                    <a:cubicBezTo>
                      <a:pt x="14077" y="11145"/>
                      <a:pt x="13310" y="6008"/>
                      <a:pt x="11275" y="4740"/>
                    </a:cubicBezTo>
                    <a:cubicBezTo>
                      <a:pt x="11309" y="4473"/>
                      <a:pt x="11275" y="3806"/>
                      <a:pt x="10308" y="3072"/>
                    </a:cubicBezTo>
                    <a:cubicBezTo>
                      <a:pt x="9769" y="2649"/>
                      <a:pt x="9196" y="2536"/>
                      <a:pt x="8731" y="2536"/>
                    </a:cubicBezTo>
                    <a:cubicBezTo>
                      <a:pt x="8391" y="2536"/>
                      <a:pt x="8109" y="2597"/>
                      <a:pt x="7940" y="2639"/>
                    </a:cubicBezTo>
                    <a:cubicBezTo>
                      <a:pt x="7673" y="1872"/>
                      <a:pt x="7106" y="1238"/>
                      <a:pt x="6672" y="1038"/>
                    </a:cubicBezTo>
                    <a:cubicBezTo>
                      <a:pt x="6372" y="904"/>
                      <a:pt x="6038" y="804"/>
                      <a:pt x="5605" y="671"/>
                    </a:cubicBezTo>
                    <a:cubicBezTo>
                      <a:pt x="4937" y="471"/>
                      <a:pt x="4037" y="304"/>
                      <a:pt x="2569" y="37"/>
                    </a:cubicBezTo>
                    <a:cubicBezTo>
                      <a:pt x="2425" y="13"/>
                      <a:pt x="2286" y="0"/>
                      <a:pt x="2154" y="0"/>
                    </a:cubicBezTo>
                    <a:close/>
                  </a:path>
                </a:pathLst>
              </a:custGeom>
              <a:solidFill>
                <a:srgbClr val="A0D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1758;p35">
                <a:extLst>
                  <a:ext uri="{FF2B5EF4-FFF2-40B4-BE49-F238E27FC236}">
                    <a16:creationId xmlns:a16="http://schemas.microsoft.com/office/drawing/2014/main" id="{2A45774D-EDB2-184B-A8A8-BE5F64D0D0AF}"/>
                  </a:ext>
                </a:extLst>
              </p:cNvPr>
              <p:cNvSpPr/>
              <p:nvPr/>
            </p:nvSpPr>
            <p:spPr>
              <a:xfrm>
                <a:off x="4624153" y="1462897"/>
                <a:ext cx="443605" cy="961615"/>
              </a:xfrm>
              <a:custGeom>
                <a:avLst/>
                <a:gdLst/>
                <a:ahLst/>
                <a:cxnLst/>
                <a:rect l="l" t="t" r="r" b="b"/>
                <a:pathLst>
                  <a:path w="16312" h="35360" extrusionOk="0">
                    <a:moveTo>
                      <a:pt x="5404" y="1"/>
                    </a:moveTo>
                    <a:lnTo>
                      <a:pt x="5404" y="1"/>
                    </a:lnTo>
                    <a:cubicBezTo>
                      <a:pt x="6205" y="901"/>
                      <a:pt x="7072" y="2202"/>
                      <a:pt x="6939" y="3570"/>
                    </a:cubicBezTo>
                    <a:cubicBezTo>
                      <a:pt x="6939" y="3570"/>
                      <a:pt x="8540" y="5104"/>
                      <a:pt x="8206" y="6906"/>
                    </a:cubicBezTo>
                    <a:cubicBezTo>
                      <a:pt x="8206" y="6906"/>
                      <a:pt x="9507" y="10308"/>
                      <a:pt x="8740" y="11943"/>
                    </a:cubicBezTo>
                    <a:cubicBezTo>
                      <a:pt x="8740" y="11943"/>
                      <a:pt x="9974" y="12043"/>
                      <a:pt x="10041" y="12877"/>
                    </a:cubicBezTo>
                    <a:cubicBezTo>
                      <a:pt x="10108" y="13677"/>
                      <a:pt x="8606" y="14878"/>
                      <a:pt x="8740" y="15245"/>
                    </a:cubicBezTo>
                    <a:cubicBezTo>
                      <a:pt x="8832" y="15615"/>
                      <a:pt x="8440" y="16498"/>
                      <a:pt x="7854" y="16498"/>
                    </a:cubicBezTo>
                    <a:cubicBezTo>
                      <a:pt x="7806" y="16498"/>
                      <a:pt x="7756" y="16492"/>
                      <a:pt x="7706" y="16479"/>
                    </a:cubicBezTo>
                    <a:lnTo>
                      <a:pt x="7706" y="16479"/>
                    </a:lnTo>
                    <a:cubicBezTo>
                      <a:pt x="7706" y="16479"/>
                      <a:pt x="9040" y="17914"/>
                      <a:pt x="8740" y="19114"/>
                    </a:cubicBezTo>
                    <a:cubicBezTo>
                      <a:pt x="8406" y="20315"/>
                      <a:pt x="6705" y="20816"/>
                      <a:pt x="6705" y="20816"/>
                    </a:cubicBezTo>
                    <a:cubicBezTo>
                      <a:pt x="6705" y="20816"/>
                      <a:pt x="7072" y="21483"/>
                      <a:pt x="7139" y="22951"/>
                    </a:cubicBezTo>
                    <a:cubicBezTo>
                      <a:pt x="7205" y="24418"/>
                      <a:pt x="2936" y="25652"/>
                      <a:pt x="2936" y="25652"/>
                    </a:cubicBezTo>
                    <a:cubicBezTo>
                      <a:pt x="2936" y="25652"/>
                      <a:pt x="3350" y="26326"/>
                      <a:pt x="4499" y="26326"/>
                    </a:cubicBezTo>
                    <a:cubicBezTo>
                      <a:pt x="4654" y="26326"/>
                      <a:pt x="4822" y="26314"/>
                      <a:pt x="5004" y="26286"/>
                    </a:cubicBezTo>
                    <a:cubicBezTo>
                      <a:pt x="5004" y="26286"/>
                      <a:pt x="5432" y="26044"/>
                      <a:pt x="5942" y="26044"/>
                    </a:cubicBezTo>
                    <a:cubicBezTo>
                      <a:pt x="6213" y="26044"/>
                      <a:pt x="6506" y="26112"/>
                      <a:pt x="6772" y="26320"/>
                    </a:cubicBezTo>
                    <a:cubicBezTo>
                      <a:pt x="7539" y="26920"/>
                      <a:pt x="5571" y="28088"/>
                      <a:pt x="5004" y="28288"/>
                    </a:cubicBezTo>
                    <a:cubicBezTo>
                      <a:pt x="4437" y="28521"/>
                      <a:pt x="4270" y="29255"/>
                      <a:pt x="4270" y="29255"/>
                    </a:cubicBezTo>
                    <a:cubicBezTo>
                      <a:pt x="4270" y="29255"/>
                      <a:pt x="4711" y="29623"/>
                      <a:pt x="5572" y="29623"/>
                    </a:cubicBezTo>
                    <a:cubicBezTo>
                      <a:pt x="5716" y="29623"/>
                      <a:pt x="5871" y="29612"/>
                      <a:pt x="6038" y="29589"/>
                    </a:cubicBezTo>
                    <a:lnTo>
                      <a:pt x="6038" y="29589"/>
                    </a:lnTo>
                    <a:cubicBezTo>
                      <a:pt x="6038" y="29589"/>
                      <a:pt x="6705" y="30589"/>
                      <a:pt x="5538" y="31023"/>
                    </a:cubicBezTo>
                    <a:cubicBezTo>
                      <a:pt x="4370" y="31490"/>
                      <a:pt x="2469" y="32090"/>
                      <a:pt x="2469" y="32090"/>
                    </a:cubicBezTo>
                    <a:lnTo>
                      <a:pt x="4137" y="33124"/>
                    </a:lnTo>
                    <a:cubicBezTo>
                      <a:pt x="4137" y="33124"/>
                      <a:pt x="3903" y="34259"/>
                      <a:pt x="2936" y="34425"/>
                    </a:cubicBezTo>
                    <a:cubicBezTo>
                      <a:pt x="2706" y="34473"/>
                      <a:pt x="2466" y="34502"/>
                      <a:pt x="2227" y="34502"/>
                    </a:cubicBezTo>
                    <a:cubicBezTo>
                      <a:pt x="1459" y="34502"/>
                      <a:pt x="691" y="34207"/>
                      <a:pt x="234" y="33291"/>
                    </a:cubicBezTo>
                    <a:cubicBezTo>
                      <a:pt x="167" y="33158"/>
                      <a:pt x="100" y="33091"/>
                      <a:pt x="34" y="33058"/>
                    </a:cubicBezTo>
                    <a:lnTo>
                      <a:pt x="34" y="33058"/>
                    </a:lnTo>
                    <a:cubicBezTo>
                      <a:pt x="0" y="34225"/>
                      <a:pt x="534" y="34926"/>
                      <a:pt x="1668" y="35293"/>
                    </a:cubicBezTo>
                    <a:cubicBezTo>
                      <a:pt x="1802" y="35326"/>
                      <a:pt x="1935" y="35359"/>
                      <a:pt x="2102" y="35359"/>
                    </a:cubicBezTo>
                    <a:cubicBezTo>
                      <a:pt x="4470" y="35359"/>
                      <a:pt x="11108" y="31757"/>
                      <a:pt x="11175" y="31723"/>
                    </a:cubicBezTo>
                    <a:cubicBezTo>
                      <a:pt x="11709" y="31390"/>
                      <a:pt x="11942" y="30890"/>
                      <a:pt x="12009" y="30423"/>
                    </a:cubicBezTo>
                    <a:cubicBezTo>
                      <a:pt x="13910" y="29555"/>
                      <a:pt x="14110" y="26820"/>
                      <a:pt x="14144" y="26353"/>
                    </a:cubicBezTo>
                    <a:cubicBezTo>
                      <a:pt x="14544" y="25986"/>
                      <a:pt x="14844" y="25586"/>
                      <a:pt x="14978" y="25252"/>
                    </a:cubicBezTo>
                    <a:cubicBezTo>
                      <a:pt x="15278" y="24452"/>
                      <a:pt x="15445" y="23251"/>
                      <a:pt x="15611" y="22117"/>
                    </a:cubicBezTo>
                    <a:cubicBezTo>
                      <a:pt x="15712" y="21383"/>
                      <a:pt x="15812" y="20582"/>
                      <a:pt x="15945" y="19948"/>
                    </a:cubicBezTo>
                    <a:cubicBezTo>
                      <a:pt x="16312" y="18180"/>
                      <a:pt x="15011" y="16880"/>
                      <a:pt x="14944" y="16813"/>
                    </a:cubicBezTo>
                    <a:cubicBezTo>
                      <a:pt x="15044" y="16613"/>
                      <a:pt x="15111" y="16413"/>
                      <a:pt x="15178" y="16212"/>
                    </a:cubicBezTo>
                    <a:cubicBezTo>
                      <a:pt x="15478" y="15312"/>
                      <a:pt x="15245" y="14444"/>
                      <a:pt x="14611" y="13744"/>
                    </a:cubicBezTo>
                    <a:cubicBezTo>
                      <a:pt x="14978" y="12210"/>
                      <a:pt x="14177" y="11309"/>
                      <a:pt x="13977" y="11109"/>
                    </a:cubicBezTo>
                    <a:cubicBezTo>
                      <a:pt x="13910" y="10475"/>
                      <a:pt x="13110" y="5338"/>
                      <a:pt x="11075" y="4070"/>
                    </a:cubicBezTo>
                    <a:cubicBezTo>
                      <a:pt x="11108" y="3803"/>
                      <a:pt x="11075" y="3136"/>
                      <a:pt x="10141" y="2436"/>
                    </a:cubicBezTo>
                    <a:cubicBezTo>
                      <a:pt x="9574" y="1986"/>
                      <a:pt x="8984" y="1869"/>
                      <a:pt x="8519" y="1869"/>
                    </a:cubicBezTo>
                    <a:cubicBezTo>
                      <a:pt x="8191" y="1869"/>
                      <a:pt x="7924" y="1927"/>
                      <a:pt x="7773" y="1969"/>
                    </a:cubicBezTo>
                    <a:cubicBezTo>
                      <a:pt x="7472" y="1235"/>
                      <a:pt x="6939" y="568"/>
                      <a:pt x="6505" y="401"/>
                    </a:cubicBezTo>
                    <a:cubicBezTo>
                      <a:pt x="6205" y="234"/>
                      <a:pt x="5871" y="134"/>
                      <a:pt x="5404" y="1"/>
                    </a:cubicBezTo>
                    <a:close/>
                  </a:path>
                </a:pathLst>
              </a:custGeom>
              <a:solidFill>
                <a:srgbClr val="000000">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1759;p35">
                <a:extLst>
                  <a:ext uri="{FF2B5EF4-FFF2-40B4-BE49-F238E27FC236}">
                    <a16:creationId xmlns:a16="http://schemas.microsoft.com/office/drawing/2014/main" id="{81D1A2E4-B14B-C64A-9343-4C8961DB9360}"/>
                  </a:ext>
                </a:extLst>
              </p:cNvPr>
              <p:cNvSpPr/>
              <p:nvPr/>
            </p:nvSpPr>
            <p:spPr>
              <a:xfrm>
                <a:off x="4163332" y="1444650"/>
                <a:ext cx="453613" cy="979863"/>
              </a:xfrm>
              <a:custGeom>
                <a:avLst/>
                <a:gdLst/>
                <a:ahLst/>
                <a:cxnLst/>
                <a:rect l="l" t="t" r="r" b="b"/>
                <a:pathLst>
                  <a:path w="16680" h="36031" extrusionOk="0">
                    <a:moveTo>
                      <a:pt x="14351" y="0"/>
                    </a:moveTo>
                    <a:cubicBezTo>
                      <a:pt x="14221" y="0"/>
                      <a:pt x="14086" y="13"/>
                      <a:pt x="13944" y="38"/>
                    </a:cubicBezTo>
                    <a:cubicBezTo>
                      <a:pt x="11476" y="505"/>
                      <a:pt x="10575" y="738"/>
                      <a:pt x="9841" y="1072"/>
                    </a:cubicBezTo>
                    <a:cubicBezTo>
                      <a:pt x="9408" y="1272"/>
                      <a:pt x="8841" y="1906"/>
                      <a:pt x="8574" y="2640"/>
                    </a:cubicBezTo>
                    <a:cubicBezTo>
                      <a:pt x="8414" y="2600"/>
                      <a:pt x="8160" y="2550"/>
                      <a:pt x="7851" y="2550"/>
                    </a:cubicBezTo>
                    <a:cubicBezTo>
                      <a:pt x="7382" y="2550"/>
                      <a:pt x="6788" y="2665"/>
                      <a:pt x="6205" y="3107"/>
                    </a:cubicBezTo>
                    <a:cubicBezTo>
                      <a:pt x="5271" y="3807"/>
                      <a:pt x="5205" y="4474"/>
                      <a:pt x="5238" y="4775"/>
                    </a:cubicBezTo>
                    <a:cubicBezTo>
                      <a:pt x="3203" y="6009"/>
                      <a:pt x="2436" y="11146"/>
                      <a:pt x="2336" y="11780"/>
                    </a:cubicBezTo>
                    <a:cubicBezTo>
                      <a:pt x="2136" y="11980"/>
                      <a:pt x="1369" y="12881"/>
                      <a:pt x="1735" y="14448"/>
                    </a:cubicBezTo>
                    <a:cubicBezTo>
                      <a:pt x="1068" y="15149"/>
                      <a:pt x="868" y="16016"/>
                      <a:pt x="1135" y="16917"/>
                    </a:cubicBezTo>
                    <a:cubicBezTo>
                      <a:pt x="1202" y="17117"/>
                      <a:pt x="1302" y="17317"/>
                      <a:pt x="1402" y="17484"/>
                    </a:cubicBezTo>
                    <a:cubicBezTo>
                      <a:pt x="1402" y="17517"/>
                      <a:pt x="1402" y="17517"/>
                      <a:pt x="1402" y="17517"/>
                    </a:cubicBezTo>
                    <a:cubicBezTo>
                      <a:pt x="1335" y="17551"/>
                      <a:pt x="1" y="18851"/>
                      <a:pt x="401" y="20619"/>
                    </a:cubicBezTo>
                    <a:cubicBezTo>
                      <a:pt x="535" y="21287"/>
                      <a:pt x="635" y="22054"/>
                      <a:pt x="735" y="22788"/>
                    </a:cubicBezTo>
                    <a:cubicBezTo>
                      <a:pt x="902" y="23955"/>
                      <a:pt x="1068" y="25123"/>
                      <a:pt x="1369" y="25923"/>
                    </a:cubicBezTo>
                    <a:cubicBezTo>
                      <a:pt x="1469" y="26290"/>
                      <a:pt x="1802" y="26657"/>
                      <a:pt x="2202" y="27024"/>
                    </a:cubicBezTo>
                    <a:cubicBezTo>
                      <a:pt x="2236" y="27491"/>
                      <a:pt x="2436" y="30226"/>
                      <a:pt x="4337" y="31094"/>
                    </a:cubicBezTo>
                    <a:cubicBezTo>
                      <a:pt x="4404" y="31561"/>
                      <a:pt x="4638" y="32061"/>
                      <a:pt x="5171" y="32394"/>
                    </a:cubicBezTo>
                    <a:cubicBezTo>
                      <a:pt x="5238" y="32428"/>
                      <a:pt x="7773" y="33795"/>
                      <a:pt x="10308" y="34863"/>
                    </a:cubicBezTo>
                    <a:cubicBezTo>
                      <a:pt x="11843" y="35497"/>
                      <a:pt x="13344" y="36030"/>
                      <a:pt x="14244" y="36030"/>
                    </a:cubicBezTo>
                    <a:cubicBezTo>
                      <a:pt x="14411" y="36030"/>
                      <a:pt x="14578" y="35997"/>
                      <a:pt x="14678" y="35964"/>
                    </a:cubicBezTo>
                    <a:cubicBezTo>
                      <a:pt x="16246" y="35463"/>
                      <a:pt x="16679" y="34329"/>
                      <a:pt x="16046" y="32261"/>
                    </a:cubicBezTo>
                    <a:cubicBezTo>
                      <a:pt x="16479" y="31661"/>
                      <a:pt x="16379" y="30860"/>
                      <a:pt x="16313" y="30160"/>
                    </a:cubicBezTo>
                    <a:cubicBezTo>
                      <a:pt x="16246" y="29726"/>
                      <a:pt x="16179" y="29292"/>
                      <a:pt x="16279" y="28959"/>
                    </a:cubicBezTo>
                    <a:cubicBezTo>
                      <a:pt x="16479" y="28091"/>
                      <a:pt x="16179" y="26724"/>
                      <a:pt x="16079" y="26357"/>
                    </a:cubicBezTo>
                    <a:cubicBezTo>
                      <a:pt x="16379" y="25923"/>
                      <a:pt x="16279" y="24656"/>
                      <a:pt x="16112" y="22954"/>
                    </a:cubicBezTo>
                    <a:cubicBezTo>
                      <a:pt x="16079" y="22387"/>
                      <a:pt x="16012" y="21820"/>
                      <a:pt x="16012" y="21487"/>
                    </a:cubicBezTo>
                    <a:cubicBezTo>
                      <a:pt x="16012" y="21120"/>
                      <a:pt x="15846" y="20786"/>
                      <a:pt x="15579" y="20486"/>
                    </a:cubicBezTo>
                    <a:cubicBezTo>
                      <a:pt x="15745" y="19652"/>
                      <a:pt x="15612" y="17884"/>
                      <a:pt x="15579" y="17651"/>
                    </a:cubicBezTo>
                    <a:cubicBezTo>
                      <a:pt x="16046" y="15849"/>
                      <a:pt x="15645" y="13281"/>
                      <a:pt x="15612" y="12881"/>
                    </a:cubicBezTo>
                    <a:cubicBezTo>
                      <a:pt x="16513" y="10545"/>
                      <a:pt x="15846" y="8411"/>
                      <a:pt x="15679" y="7977"/>
                    </a:cubicBezTo>
                    <a:cubicBezTo>
                      <a:pt x="16479" y="6476"/>
                      <a:pt x="16079" y="3540"/>
                      <a:pt x="16012" y="3240"/>
                    </a:cubicBezTo>
                    <a:cubicBezTo>
                      <a:pt x="16046" y="2973"/>
                      <a:pt x="16246" y="1205"/>
                      <a:pt x="15412" y="405"/>
                    </a:cubicBezTo>
                    <a:cubicBezTo>
                      <a:pt x="15379" y="372"/>
                      <a:pt x="15379" y="372"/>
                      <a:pt x="15345" y="338"/>
                    </a:cubicBezTo>
                    <a:cubicBezTo>
                      <a:pt x="15070" y="113"/>
                      <a:pt x="14739" y="0"/>
                      <a:pt x="14351" y="0"/>
                    </a:cubicBezTo>
                    <a:close/>
                  </a:path>
                </a:pathLst>
              </a:custGeom>
              <a:solidFill>
                <a:srgbClr val="A0D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1760;p35">
                <a:extLst>
                  <a:ext uri="{FF2B5EF4-FFF2-40B4-BE49-F238E27FC236}">
                    <a16:creationId xmlns:a16="http://schemas.microsoft.com/office/drawing/2014/main" id="{082A495B-A004-8D44-9E56-5430AE3851D2}"/>
                  </a:ext>
                </a:extLst>
              </p:cNvPr>
              <p:cNvSpPr/>
              <p:nvPr/>
            </p:nvSpPr>
            <p:spPr>
              <a:xfrm>
                <a:off x="4443643" y="1453841"/>
                <a:ext cx="173287" cy="970671"/>
              </a:xfrm>
              <a:custGeom>
                <a:avLst/>
                <a:gdLst/>
                <a:ahLst/>
                <a:cxnLst/>
                <a:rect l="l" t="t" r="r" b="b"/>
                <a:pathLst>
                  <a:path w="6372" h="35693" extrusionOk="0">
                    <a:moveTo>
                      <a:pt x="5037" y="0"/>
                    </a:moveTo>
                    <a:cubicBezTo>
                      <a:pt x="4804" y="434"/>
                      <a:pt x="4570" y="1034"/>
                      <a:pt x="4537" y="1935"/>
                    </a:cubicBezTo>
                    <a:cubicBezTo>
                      <a:pt x="4537" y="1935"/>
                      <a:pt x="3703" y="5471"/>
                      <a:pt x="4537" y="6572"/>
                    </a:cubicBezTo>
                    <a:cubicBezTo>
                      <a:pt x="4537" y="6572"/>
                      <a:pt x="4303" y="8573"/>
                      <a:pt x="4537" y="9607"/>
                    </a:cubicBezTo>
                    <a:cubicBezTo>
                      <a:pt x="4770" y="10641"/>
                      <a:pt x="4170" y="11942"/>
                      <a:pt x="4170" y="11942"/>
                    </a:cubicBezTo>
                    <a:cubicBezTo>
                      <a:pt x="4170" y="11942"/>
                      <a:pt x="5071" y="14844"/>
                      <a:pt x="4170" y="16045"/>
                    </a:cubicBezTo>
                    <a:cubicBezTo>
                      <a:pt x="3269" y="17213"/>
                      <a:pt x="3970" y="17780"/>
                      <a:pt x="4170" y="19514"/>
                    </a:cubicBezTo>
                    <a:cubicBezTo>
                      <a:pt x="4170" y="19514"/>
                      <a:pt x="5071" y="21716"/>
                      <a:pt x="4537" y="22716"/>
                    </a:cubicBezTo>
                    <a:cubicBezTo>
                      <a:pt x="4022" y="23649"/>
                      <a:pt x="4283" y="26196"/>
                      <a:pt x="3225" y="26196"/>
                    </a:cubicBezTo>
                    <a:cubicBezTo>
                      <a:pt x="3186" y="26196"/>
                      <a:pt x="3145" y="26193"/>
                      <a:pt x="3102" y="26186"/>
                    </a:cubicBezTo>
                    <a:lnTo>
                      <a:pt x="3102" y="26186"/>
                    </a:lnTo>
                    <a:cubicBezTo>
                      <a:pt x="3103" y="26186"/>
                      <a:pt x="4637" y="27353"/>
                      <a:pt x="4470" y="28621"/>
                    </a:cubicBezTo>
                    <a:cubicBezTo>
                      <a:pt x="4278" y="29869"/>
                      <a:pt x="4731" y="32437"/>
                      <a:pt x="2735" y="32437"/>
                    </a:cubicBezTo>
                    <a:cubicBezTo>
                      <a:pt x="2651" y="32437"/>
                      <a:pt x="2562" y="32433"/>
                      <a:pt x="2469" y="32423"/>
                    </a:cubicBezTo>
                    <a:lnTo>
                      <a:pt x="2469" y="32423"/>
                    </a:lnTo>
                    <a:cubicBezTo>
                      <a:pt x="2469" y="32423"/>
                      <a:pt x="3669" y="33357"/>
                      <a:pt x="1902" y="34391"/>
                    </a:cubicBezTo>
                    <a:cubicBezTo>
                      <a:pt x="1635" y="34535"/>
                      <a:pt x="1267" y="34603"/>
                      <a:pt x="846" y="34603"/>
                    </a:cubicBezTo>
                    <a:cubicBezTo>
                      <a:pt x="581" y="34603"/>
                      <a:pt x="296" y="34576"/>
                      <a:pt x="0" y="34525"/>
                    </a:cubicBezTo>
                    <a:lnTo>
                      <a:pt x="0" y="34525"/>
                    </a:lnTo>
                    <a:cubicBezTo>
                      <a:pt x="1535" y="35159"/>
                      <a:pt x="3036" y="35692"/>
                      <a:pt x="3936" y="35692"/>
                    </a:cubicBezTo>
                    <a:cubicBezTo>
                      <a:pt x="4103" y="35692"/>
                      <a:pt x="4270" y="35659"/>
                      <a:pt x="4370" y="35626"/>
                    </a:cubicBezTo>
                    <a:cubicBezTo>
                      <a:pt x="5938" y="35125"/>
                      <a:pt x="6371" y="33991"/>
                      <a:pt x="5738" y="31923"/>
                    </a:cubicBezTo>
                    <a:cubicBezTo>
                      <a:pt x="6171" y="31323"/>
                      <a:pt x="6071" y="30522"/>
                      <a:pt x="6005" y="29822"/>
                    </a:cubicBezTo>
                    <a:cubicBezTo>
                      <a:pt x="5938" y="29388"/>
                      <a:pt x="5871" y="28954"/>
                      <a:pt x="5971" y="28621"/>
                    </a:cubicBezTo>
                    <a:cubicBezTo>
                      <a:pt x="6205" y="27753"/>
                      <a:pt x="5871" y="26386"/>
                      <a:pt x="5771" y="26019"/>
                    </a:cubicBezTo>
                    <a:cubicBezTo>
                      <a:pt x="6071" y="25585"/>
                      <a:pt x="5971" y="24318"/>
                      <a:pt x="5838" y="22616"/>
                    </a:cubicBezTo>
                    <a:cubicBezTo>
                      <a:pt x="5771" y="22049"/>
                      <a:pt x="5704" y="21482"/>
                      <a:pt x="5704" y="21149"/>
                    </a:cubicBezTo>
                    <a:cubicBezTo>
                      <a:pt x="5704" y="20782"/>
                      <a:pt x="5538" y="20448"/>
                      <a:pt x="5271" y="20148"/>
                    </a:cubicBezTo>
                    <a:cubicBezTo>
                      <a:pt x="5437" y="19314"/>
                      <a:pt x="5304" y="17546"/>
                      <a:pt x="5271" y="17313"/>
                    </a:cubicBezTo>
                    <a:cubicBezTo>
                      <a:pt x="5771" y="15511"/>
                      <a:pt x="5371" y="12943"/>
                      <a:pt x="5304" y="12543"/>
                    </a:cubicBezTo>
                    <a:cubicBezTo>
                      <a:pt x="6205" y="10207"/>
                      <a:pt x="5538" y="8073"/>
                      <a:pt x="5371" y="7639"/>
                    </a:cubicBezTo>
                    <a:cubicBezTo>
                      <a:pt x="6171" y="6138"/>
                      <a:pt x="5771" y="3202"/>
                      <a:pt x="5704" y="2902"/>
                    </a:cubicBezTo>
                    <a:cubicBezTo>
                      <a:pt x="5738" y="2635"/>
                      <a:pt x="5938" y="867"/>
                      <a:pt x="5104" y="67"/>
                    </a:cubicBezTo>
                    <a:cubicBezTo>
                      <a:pt x="5104" y="34"/>
                      <a:pt x="5071" y="34"/>
                      <a:pt x="5037" y="0"/>
                    </a:cubicBezTo>
                    <a:close/>
                  </a:path>
                </a:pathLst>
              </a:custGeom>
              <a:solidFill>
                <a:srgbClr val="000000">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1761;p35">
                <a:extLst>
                  <a:ext uri="{FF2B5EF4-FFF2-40B4-BE49-F238E27FC236}">
                    <a16:creationId xmlns:a16="http://schemas.microsoft.com/office/drawing/2014/main" id="{6B67EFD0-7846-8346-8C64-F087897A6293}"/>
                  </a:ext>
                </a:extLst>
              </p:cNvPr>
              <p:cNvSpPr/>
              <p:nvPr/>
            </p:nvSpPr>
            <p:spPr>
              <a:xfrm>
                <a:off x="4726646" y="1559950"/>
                <a:ext cx="338387" cy="489891"/>
              </a:xfrm>
              <a:custGeom>
                <a:avLst/>
                <a:gdLst/>
                <a:ahLst/>
                <a:cxnLst/>
                <a:rect l="l" t="t" r="r" b="b"/>
                <a:pathLst>
                  <a:path w="12443" h="18014" fill="none" extrusionOk="0">
                    <a:moveTo>
                      <a:pt x="434" y="1"/>
                    </a:moveTo>
                    <a:cubicBezTo>
                      <a:pt x="434" y="1"/>
                      <a:pt x="1" y="2369"/>
                      <a:pt x="1268" y="3337"/>
                    </a:cubicBezTo>
                    <a:cubicBezTo>
                      <a:pt x="1268" y="3337"/>
                      <a:pt x="1001" y="6239"/>
                      <a:pt x="1769" y="7606"/>
                    </a:cubicBezTo>
                    <a:cubicBezTo>
                      <a:pt x="1769" y="7606"/>
                      <a:pt x="501" y="10275"/>
                      <a:pt x="1769" y="11976"/>
                    </a:cubicBezTo>
                    <a:cubicBezTo>
                      <a:pt x="1769" y="11976"/>
                      <a:pt x="268" y="16012"/>
                      <a:pt x="1769" y="17013"/>
                    </a:cubicBezTo>
                    <a:cubicBezTo>
                      <a:pt x="3270" y="18014"/>
                      <a:pt x="7306" y="15245"/>
                      <a:pt x="8907" y="14912"/>
                    </a:cubicBezTo>
                    <a:cubicBezTo>
                      <a:pt x="10508" y="14578"/>
                      <a:pt x="12443" y="12043"/>
                      <a:pt x="10675" y="10242"/>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1762;p35">
                <a:extLst>
                  <a:ext uri="{FF2B5EF4-FFF2-40B4-BE49-F238E27FC236}">
                    <a16:creationId xmlns:a16="http://schemas.microsoft.com/office/drawing/2014/main" id="{F677914C-D9E6-E841-8675-F158B043FC4A}"/>
                  </a:ext>
                </a:extLst>
              </p:cNvPr>
              <p:cNvSpPr/>
              <p:nvPr/>
            </p:nvSpPr>
            <p:spPr>
              <a:xfrm>
                <a:off x="4621434" y="1438423"/>
                <a:ext cx="265804" cy="564269"/>
              </a:xfrm>
              <a:custGeom>
                <a:avLst/>
                <a:gdLst/>
                <a:ahLst/>
                <a:cxnLst/>
                <a:rect l="l" t="t" r="r" b="b"/>
                <a:pathLst>
                  <a:path w="9774" h="20749" fill="none" extrusionOk="0">
                    <a:moveTo>
                      <a:pt x="9741" y="12643"/>
                    </a:moveTo>
                    <a:cubicBezTo>
                      <a:pt x="9741" y="12643"/>
                      <a:pt x="9774" y="11809"/>
                      <a:pt x="9741" y="10641"/>
                    </a:cubicBezTo>
                    <a:cubicBezTo>
                      <a:pt x="9707" y="9474"/>
                      <a:pt x="8840" y="7806"/>
                      <a:pt x="8840" y="7806"/>
                    </a:cubicBezTo>
                    <a:cubicBezTo>
                      <a:pt x="9240" y="6738"/>
                      <a:pt x="7639" y="4470"/>
                      <a:pt x="7639" y="4470"/>
                    </a:cubicBezTo>
                    <a:cubicBezTo>
                      <a:pt x="8340" y="3436"/>
                      <a:pt x="7239" y="1768"/>
                      <a:pt x="6538" y="1434"/>
                    </a:cubicBezTo>
                    <a:cubicBezTo>
                      <a:pt x="5804" y="1101"/>
                      <a:pt x="4870" y="867"/>
                      <a:pt x="2469" y="434"/>
                    </a:cubicBezTo>
                    <a:cubicBezTo>
                      <a:pt x="67" y="0"/>
                      <a:pt x="567" y="3436"/>
                      <a:pt x="567" y="3436"/>
                    </a:cubicBezTo>
                    <a:cubicBezTo>
                      <a:pt x="567" y="3436"/>
                      <a:pt x="100" y="6672"/>
                      <a:pt x="934" y="8206"/>
                    </a:cubicBezTo>
                    <a:cubicBezTo>
                      <a:pt x="934" y="8206"/>
                      <a:pt x="0" y="10574"/>
                      <a:pt x="1001" y="13076"/>
                    </a:cubicBezTo>
                    <a:cubicBezTo>
                      <a:pt x="1001" y="13076"/>
                      <a:pt x="501" y="15978"/>
                      <a:pt x="1001" y="17846"/>
                    </a:cubicBezTo>
                    <a:cubicBezTo>
                      <a:pt x="1001" y="17846"/>
                      <a:pt x="834" y="19948"/>
                      <a:pt x="1034" y="20748"/>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1763;p35">
                <a:extLst>
                  <a:ext uri="{FF2B5EF4-FFF2-40B4-BE49-F238E27FC236}">
                    <a16:creationId xmlns:a16="http://schemas.microsoft.com/office/drawing/2014/main" id="{418D05D1-B574-BC4D-A295-4820B7A3C5F9}"/>
                  </a:ext>
                </a:extLst>
              </p:cNvPr>
              <p:cNvSpPr/>
              <p:nvPr/>
            </p:nvSpPr>
            <p:spPr>
              <a:xfrm>
                <a:off x="4840940" y="1771325"/>
                <a:ext cx="103450" cy="22708"/>
              </a:xfrm>
              <a:custGeom>
                <a:avLst/>
                <a:gdLst/>
                <a:ahLst/>
                <a:cxnLst/>
                <a:rect l="l" t="t" r="r" b="b"/>
                <a:pathLst>
                  <a:path w="3804" h="835" fill="none" extrusionOk="0">
                    <a:moveTo>
                      <a:pt x="1" y="834"/>
                    </a:moveTo>
                    <a:cubicBezTo>
                      <a:pt x="1" y="834"/>
                      <a:pt x="1769" y="0"/>
                      <a:pt x="3803" y="834"/>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1764;p35">
                <a:extLst>
                  <a:ext uri="{FF2B5EF4-FFF2-40B4-BE49-F238E27FC236}">
                    <a16:creationId xmlns:a16="http://schemas.microsoft.com/office/drawing/2014/main" id="{2FEDC91D-67E9-DC4B-8397-48083E6473C2}"/>
                  </a:ext>
                </a:extLst>
              </p:cNvPr>
              <p:cNvSpPr/>
              <p:nvPr/>
            </p:nvSpPr>
            <p:spPr>
              <a:xfrm>
                <a:off x="4623229" y="1976309"/>
                <a:ext cx="396476" cy="197789"/>
              </a:xfrm>
              <a:custGeom>
                <a:avLst/>
                <a:gdLst/>
                <a:ahLst/>
                <a:cxnLst/>
                <a:rect l="l" t="t" r="r" b="b"/>
                <a:pathLst>
                  <a:path w="14579" h="7273" fill="none" extrusionOk="0">
                    <a:moveTo>
                      <a:pt x="2536" y="1"/>
                    </a:moveTo>
                    <a:cubicBezTo>
                      <a:pt x="2536" y="1"/>
                      <a:pt x="501" y="802"/>
                      <a:pt x="501" y="1936"/>
                    </a:cubicBezTo>
                    <a:cubicBezTo>
                      <a:pt x="501" y="3036"/>
                      <a:pt x="1" y="6305"/>
                      <a:pt x="468" y="6772"/>
                    </a:cubicBezTo>
                    <a:cubicBezTo>
                      <a:pt x="935" y="7273"/>
                      <a:pt x="5138" y="7006"/>
                      <a:pt x="8007" y="5071"/>
                    </a:cubicBezTo>
                    <a:cubicBezTo>
                      <a:pt x="8007" y="5071"/>
                      <a:pt x="11643" y="5405"/>
                      <a:pt x="12376" y="4471"/>
                    </a:cubicBezTo>
                    <a:cubicBezTo>
                      <a:pt x="13144" y="3570"/>
                      <a:pt x="14411" y="3303"/>
                      <a:pt x="14578" y="2736"/>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1765;p35">
                <a:extLst>
                  <a:ext uri="{FF2B5EF4-FFF2-40B4-BE49-F238E27FC236}">
                    <a16:creationId xmlns:a16="http://schemas.microsoft.com/office/drawing/2014/main" id="{6F3747E4-7765-4B4F-8928-FF906A259105}"/>
                  </a:ext>
                </a:extLst>
              </p:cNvPr>
              <p:cNvSpPr/>
              <p:nvPr/>
            </p:nvSpPr>
            <p:spPr>
              <a:xfrm>
                <a:off x="4714871" y="1923716"/>
                <a:ext cx="348368" cy="347471"/>
              </a:xfrm>
              <a:custGeom>
                <a:avLst/>
                <a:gdLst/>
                <a:ahLst/>
                <a:cxnLst/>
                <a:rect l="l" t="t" r="r" b="b"/>
                <a:pathLst>
                  <a:path w="12810" h="12777" fill="none" extrusionOk="0">
                    <a:moveTo>
                      <a:pt x="11508" y="0"/>
                    </a:moveTo>
                    <a:cubicBezTo>
                      <a:pt x="11508" y="0"/>
                      <a:pt x="12809" y="1268"/>
                      <a:pt x="12476" y="2969"/>
                    </a:cubicBezTo>
                    <a:cubicBezTo>
                      <a:pt x="12109" y="4637"/>
                      <a:pt x="11975" y="6939"/>
                      <a:pt x="11508" y="8239"/>
                    </a:cubicBezTo>
                    <a:cubicBezTo>
                      <a:pt x="11041" y="9540"/>
                      <a:pt x="8072" y="11308"/>
                      <a:pt x="6305" y="10808"/>
                    </a:cubicBezTo>
                    <a:cubicBezTo>
                      <a:pt x="6305" y="10808"/>
                      <a:pt x="1268" y="12776"/>
                      <a:pt x="0" y="12242"/>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1766;p35">
                <a:extLst>
                  <a:ext uri="{FF2B5EF4-FFF2-40B4-BE49-F238E27FC236}">
                    <a16:creationId xmlns:a16="http://schemas.microsoft.com/office/drawing/2014/main" id="{A9D1E2C3-FDF8-4442-8E9A-6C5B0A692A27}"/>
                  </a:ext>
                </a:extLst>
              </p:cNvPr>
              <p:cNvSpPr/>
              <p:nvPr/>
            </p:nvSpPr>
            <p:spPr>
              <a:xfrm>
                <a:off x="4615995" y="2160462"/>
                <a:ext cx="236787" cy="186911"/>
              </a:xfrm>
              <a:custGeom>
                <a:avLst/>
                <a:gdLst/>
                <a:ahLst/>
                <a:cxnLst/>
                <a:rect l="l" t="t" r="r" b="b"/>
                <a:pathLst>
                  <a:path w="8707" h="6873" fill="none" extrusionOk="0">
                    <a:moveTo>
                      <a:pt x="734" y="0"/>
                    </a:moveTo>
                    <a:cubicBezTo>
                      <a:pt x="734" y="0"/>
                      <a:pt x="300" y="1668"/>
                      <a:pt x="534" y="2602"/>
                    </a:cubicBezTo>
                    <a:cubicBezTo>
                      <a:pt x="767" y="3503"/>
                      <a:pt x="0" y="4971"/>
                      <a:pt x="767" y="5938"/>
                    </a:cubicBezTo>
                    <a:cubicBezTo>
                      <a:pt x="1535" y="6872"/>
                      <a:pt x="7772" y="6372"/>
                      <a:pt x="8706" y="5371"/>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1767;p35">
                <a:extLst>
                  <a:ext uri="{FF2B5EF4-FFF2-40B4-BE49-F238E27FC236}">
                    <a16:creationId xmlns:a16="http://schemas.microsoft.com/office/drawing/2014/main" id="{BED72186-8B1D-BA4B-8AF8-1C1F2EAE6E2A}"/>
                  </a:ext>
                </a:extLst>
              </p:cNvPr>
              <p:cNvSpPr/>
              <p:nvPr/>
            </p:nvSpPr>
            <p:spPr>
              <a:xfrm>
                <a:off x="4620509" y="2259338"/>
                <a:ext cx="337490" cy="173287"/>
              </a:xfrm>
              <a:custGeom>
                <a:avLst/>
                <a:gdLst/>
                <a:ahLst/>
                <a:cxnLst/>
                <a:rect l="l" t="t" r="r" b="b"/>
                <a:pathLst>
                  <a:path w="12410" h="6372" fill="none" extrusionOk="0">
                    <a:moveTo>
                      <a:pt x="11909" y="0"/>
                    </a:moveTo>
                    <a:cubicBezTo>
                      <a:pt x="11909" y="0"/>
                      <a:pt x="12410" y="1602"/>
                      <a:pt x="11242" y="2302"/>
                    </a:cubicBezTo>
                    <a:cubicBezTo>
                      <a:pt x="10041" y="2969"/>
                      <a:pt x="3403" y="6372"/>
                      <a:pt x="1836" y="5871"/>
                    </a:cubicBezTo>
                    <a:cubicBezTo>
                      <a:pt x="301" y="5338"/>
                      <a:pt x="1" y="4203"/>
                      <a:pt x="601" y="2302"/>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1768;p35">
                <a:extLst>
                  <a:ext uri="{FF2B5EF4-FFF2-40B4-BE49-F238E27FC236}">
                    <a16:creationId xmlns:a16="http://schemas.microsoft.com/office/drawing/2014/main" id="{19960D28-8354-514D-A1F8-B798880906F2}"/>
                  </a:ext>
                </a:extLst>
              </p:cNvPr>
              <p:cNvSpPr/>
              <p:nvPr/>
            </p:nvSpPr>
            <p:spPr>
              <a:xfrm>
                <a:off x="4947076" y="2177703"/>
                <a:ext cx="57164" cy="109786"/>
              </a:xfrm>
              <a:custGeom>
                <a:avLst/>
                <a:gdLst/>
                <a:ahLst/>
                <a:cxnLst/>
                <a:rect l="l" t="t" r="r" b="b"/>
                <a:pathLst>
                  <a:path w="2102" h="4037" fill="none" extrusionOk="0">
                    <a:moveTo>
                      <a:pt x="2102" y="0"/>
                    </a:moveTo>
                    <a:cubicBezTo>
                      <a:pt x="2102" y="0"/>
                      <a:pt x="2069" y="3169"/>
                      <a:pt x="0" y="4036"/>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1769;p35">
                <a:extLst>
                  <a:ext uri="{FF2B5EF4-FFF2-40B4-BE49-F238E27FC236}">
                    <a16:creationId xmlns:a16="http://schemas.microsoft.com/office/drawing/2014/main" id="{2BE60B35-8686-2C48-B4AC-FE2810CDBCD1}"/>
                  </a:ext>
                </a:extLst>
              </p:cNvPr>
              <p:cNvSpPr/>
              <p:nvPr/>
            </p:nvSpPr>
            <p:spPr>
              <a:xfrm>
                <a:off x="4774724" y="1508255"/>
                <a:ext cx="254028" cy="423671"/>
              </a:xfrm>
              <a:custGeom>
                <a:avLst/>
                <a:gdLst/>
                <a:ahLst/>
                <a:cxnLst/>
                <a:rect l="l" t="t" r="r" b="b"/>
                <a:pathLst>
                  <a:path w="9341" h="15579" fill="none" extrusionOk="0">
                    <a:moveTo>
                      <a:pt x="2135" y="501"/>
                    </a:moveTo>
                    <a:cubicBezTo>
                      <a:pt x="2135" y="501"/>
                      <a:pt x="3370" y="1"/>
                      <a:pt x="4504" y="901"/>
                    </a:cubicBezTo>
                    <a:cubicBezTo>
                      <a:pt x="5638" y="1769"/>
                      <a:pt x="5371" y="2502"/>
                      <a:pt x="5371" y="2502"/>
                    </a:cubicBezTo>
                    <a:cubicBezTo>
                      <a:pt x="7539" y="3670"/>
                      <a:pt x="8307" y="9541"/>
                      <a:pt x="8307" y="9541"/>
                    </a:cubicBezTo>
                    <a:cubicBezTo>
                      <a:pt x="8307" y="9541"/>
                      <a:pt x="9341" y="10408"/>
                      <a:pt x="8907" y="12143"/>
                    </a:cubicBezTo>
                    <a:cubicBezTo>
                      <a:pt x="8473" y="13877"/>
                      <a:pt x="6072" y="13444"/>
                      <a:pt x="4104" y="14511"/>
                    </a:cubicBezTo>
                    <a:cubicBezTo>
                      <a:pt x="2135" y="15578"/>
                      <a:pt x="1" y="13877"/>
                      <a:pt x="1" y="13877"/>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1770;p35">
                <a:extLst>
                  <a:ext uri="{FF2B5EF4-FFF2-40B4-BE49-F238E27FC236}">
                    <a16:creationId xmlns:a16="http://schemas.microsoft.com/office/drawing/2014/main" id="{AA305F63-317E-D448-AF8E-F78AE32655A8}"/>
                  </a:ext>
                </a:extLst>
              </p:cNvPr>
              <p:cNvSpPr/>
              <p:nvPr/>
            </p:nvSpPr>
            <p:spPr>
              <a:xfrm>
                <a:off x="4703966" y="2022592"/>
                <a:ext cx="70789" cy="49005"/>
              </a:xfrm>
              <a:custGeom>
                <a:avLst/>
                <a:gdLst/>
                <a:ahLst/>
                <a:cxnLst/>
                <a:rect l="l" t="t" r="r" b="b"/>
                <a:pathLst>
                  <a:path w="2603" h="1802" fill="none" extrusionOk="0">
                    <a:moveTo>
                      <a:pt x="2603" y="0"/>
                    </a:moveTo>
                    <a:cubicBezTo>
                      <a:pt x="2603" y="0"/>
                      <a:pt x="1835" y="1468"/>
                      <a:pt x="1" y="1801"/>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1771;p35">
                <a:extLst>
                  <a:ext uri="{FF2B5EF4-FFF2-40B4-BE49-F238E27FC236}">
                    <a16:creationId xmlns:a16="http://schemas.microsoft.com/office/drawing/2014/main" id="{BB1F6F47-C87D-5A4D-A030-F7B92C43B1B5}"/>
                  </a:ext>
                </a:extLst>
              </p:cNvPr>
              <p:cNvSpPr/>
              <p:nvPr/>
            </p:nvSpPr>
            <p:spPr>
              <a:xfrm>
                <a:off x="4683109" y="1845699"/>
                <a:ext cx="77125" cy="21810"/>
              </a:xfrm>
              <a:custGeom>
                <a:avLst/>
                <a:gdLst/>
                <a:ahLst/>
                <a:cxnLst/>
                <a:rect l="l" t="t" r="r" b="b"/>
                <a:pathLst>
                  <a:path w="2836" h="802" fill="none" extrusionOk="0">
                    <a:moveTo>
                      <a:pt x="2836" y="267"/>
                    </a:moveTo>
                    <a:cubicBezTo>
                      <a:pt x="2836" y="267"/>
                      <a:pt x="1468" y="1"/>
                      <a:pt x="1" y="801"/>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1772;p35">
                <a:extLst>
                  <a:ext uri="{FF2B5EF4-FFF2-40B4-BE49-F238E27FC236}">
                    <a16:creationId xmlns:a16="http://schemas.microsoft.com/office/drawing/2014/main" id="{A4334C5A-CF86-6A49-AE6A-37D897B9D1DF}"/>
                  </a:ext>
                </a:extLst>
              </p:cNvPr>
              <p:cNvSpPr/>
              <p:nvPr/>
            </p:nvSpPr>
            <p:spPr>
              <a:xfrm>
                <a:off x="4648627" y="1756803"/>
                <a:ext cx="66274" cy="37230"/>
              </a:xfrm>
              <a:custGeom>
                <a:avLst/>
                <a:gdLst/>
                <a:ahLst/>
                <a:cxnLst/>
                <a:rect l="l" t="t" r="r" b="b"/>
                <a:pathLst>
                  <a:path w="2437" h="1369" fill="none" extrusionOk="0">
                    <a:moveTo>
                      <a:pt x="1" y="1368"/>
                    </a:moveTo>
                    <a:cubicBezTo>
                      <a:pt x="1" y="1368"/>
                      <a:pt x="1769" y="1"/>
                      <a:pt x="2436" y="267"/>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1773;p35">
                <a:extLst>
                  <a:ext uri="{FF2B5EF4-FFF2-40B4-BE49-F238E27FC236}">
                    <a16:creationId xmlns:a16="http://schemas.microsoft.com/office/drawing/2014/main" id="{C70A2DDD-97F4-274F-A617-A1C4B94336E1}"/>
                  </a:ext>
                </a:extLst>
              </p:cNvPr>
              <p:cNvSpPr/>
              <p:nvPr/>
            </p:nvSpPr>
            <p:spPr>
              <a:xfrm>
                <a:off x="4683109" y="1675169"/>
                <a:ext cx="77125" cy="24503"/>
              </a:xfrm>
              <a:custGeom>
                <a:avLst/>
                <a:gdLst/>
                <a:ahLst/>
                <a:cxnLst/>
                <a:rect l="l" t="t" r="r" b="b"/>
                <a:pathLst>
                  <a:path w="2836" h="901" fill="none" extrusionOk="0">
                    <a:moveTo>
                      <a:pt x="2836" y="234"/>
                    </a:moveTo>
                    <a:cubicBezTo>
                      <a:pt x="2836" y="234"/>
                      <a:pt x="601" y="0"/>
                      <a:pt x="1" y="901"/>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1774;p35">
                <a:extLst>
                  <a:ext uri="{FF2B5EF4-FFF2-40B4-BE49-F238E27FC236}">
                    <a16:creationId xmlns:a16="http://schemas.microsoft.com/office/drawing/2014/main" id="{1903DE05-AD9B-224C-AC39-B65FB7AE1637}"/>
                  </a:ext>
                </a:extLst>
              </p:cNvPr>
              <p:cNvSpPr/>
              <p:nvPr/>
            </p:nvSpPr>
            <p:spPr>
              <a:xfrm>
                <a:off x="4646833" y="1624371"/>
                <a:ext cx="36305" cy="37203"/>
              </a:xfrm>
              <a:custGeom>
                <a:avLst/>
                <a:gdLst/>
                <a:ahLst/>
                <a:cxnLst/>
                <a:rect l="l" t="t" r="r" b="b"/>
                <a:pathLst>
                  <a:path w="1335" h="1368" fill="none" extrusionOk="0">
                    <a:moveTo>
                      <a:pt x="0" y="1368"/>
                    </a:moveTo>
                    <a:cubicBezTo>
                      <a:pt x="0" y="1368"/>
                      <a:pt x="234" y="167"/>
                      <a:pt x="1335" y="0"/>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1775;p35">
                <a:extLst>
                  <a:ext uri="{FF2B5EF4-FFF2-40B4-BE49-F238E27FC236}">
                    <a16:creationId xmlns:a16="http://schemas.microsoft.com/office/drawing/2014/main" id="{55911778-9602-ED43-882C-1C8D584A59EA}"/>
                  </a:ext>
                </a:extLst>
              </p:cNvPr>
              <p:cNvSpPr/>
              <p:nvPr/>
            </p:nvSpPr>
            <p:spPr>
              <a:xfrm>
                <a:off x="4636853" y="1499200"/>
                <a:ext cx="46286" cy="32661"/>
              </a:xfrm>
              <a:custGeom>
                <a:avLst/>
                <a:gdLst/>
                <a:ahLst/>
                <a:cxnLst/>
                <a:rect l="l" t="t" r="r" b="b"/>
                <a:pathLst>
                  <a:path w="1702" h="1201" fill="none" extrusionOk="0">
                    <a:moveTo>
                      <a:pt x="0" y="1201"/>
                    </a:moveTo>
                    <a:cubicBezTo>
                      <a:pt x="0" y="1201"/>
                      <a:pt x="701" y="0"/>
                      <a:pt x="1702" y="200"/>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1776;p35">
                <a:extLst>
                  <a:ext uri="{FF2B5EF4-FFF2-40B4-BE49-F238E27FC236}">
                    <a16:creationId xmlns:a16="http://schemas.microsoft.com/office/drawing/2014/main" id="{0B4FD106-4A80-CF47-A1E2-FD3F3D645BA0}"/>
                  </a:ext>
                </a:extLst>
              </p:cNvPr>
              <p:cNvSpPr/>
              <p:nvPr/>
            </p:nvSpPr>
            <p:spPr>
              <a:xfrm>
                <a:off x="4870880" y="2165901"/>
                <a:ext cx="20886" cy="51725"/>
              </a:xfrm>
              <a:custGeom>
                <a:avLst/>
                <a:gdLst/>
                <a:ahLst/>
                <a:cxnLst/>
                <a:rect l="l" t="t" r="r" b="b"/>
                <a:pathLst>
                  <a:path w="768" h="1902" fill="none" extrusionOk="0">
                    <a:moveTo>
                      <a:pt x="568" y="1902"/>
                    </a:moveTo>
                    <a:cubicBezTo>
                      <a:pt x="568" y="1902"/>
                      <a:pt x="768" y="601"/>
                      <a:pt x="0" y="1"/>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1777;p35">
                <a:extLst>
                  <a:ext uri="{FF2B5EF4-FFF2-40B4-BE49-F238E27FC236}">
                    <a16:creationId xmlns:a16="http://schemas.microsoft.com/office/drawing/2014/main" id="{9B4884E6-FB97-9F4A-AA7F-5872E9332688}"/>
                  </a:ext>
                </a:extLst>
              </p:cNvPr>
              <p:cNvSpPr/>
              <p:nvPr/>
            </p:nvSpPr>
            <p:spPr>
              <a:xfrm>
                <a:off x="4840940" y="2052505"/>
                <a:ext cx="16371" cy="61733"/>
              </a:xfrm>
              <a:custGeom>
                <a:avLst/>
                <a:gdLst/>
                <a:ahLst/>
                <a:cxnLst/>
                <a:rect l="l" t="t" r="r" b="b"/>
                <a:pathLst>
                  <a:path w="602" h="2270" fill="none" extrusionOk="0">
                    <a:moveTo>
                      <a:pt x="1" y="2269"/>
                    </a:moveTo>
                    <a:cubicBezTo>
                      <a:pt x="1" y="2269"/>
                      <a:pt x="601" y="468"/>
                      <a:pt x="434" y="1"/>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1778;p35">
                <a:extLst>
                  <a:ext uri="{FF2B5EF4-FFF2-40B4-BE49-F238E27FC236}">
                    <a16:creationId xmlns:a16="http://schemas.microsoft.com/office/drawing/2014/main" id="{53099CFF-F0CA-1145-9949-466CD18ED4F9}"/>
                  </a:ext>
                </a:extLst>
              </p:cNvPr>
              <p:cNvSpPr/>
              <p:nvPr/>
            </p:nvSpPr>
            <p:spPr>
              <a:xfrm>
                <a:off x="4736626" y="2161360"/>
                <a:ext cx="23605" cy="30866"/>
              </a:xfrm>
              <a:custGeom>
                <a:avLst/>
                <a:gdLst/>
                <a:ahLst/>
                <a:cxnLst/>
                <a:rect l="l" t="t" r="r" b="b"/>
                <a:pathLst>
                  <a:path w="868" h="1135" fill="none" extrusionOk="0">
                    <a:moveTo>
                      <a:pt x="1" y="1"/>
                    </a:moveTo>
                    <a:cubicBezTo>
                      <a:pt x="1" y="1"/>
                      <a:pt x="801" y="368"/>
                      <a:pt x="868" y="1135"/>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1779;p35">
                <a:extLst>
                  <a:ext uri="{FF2B5EF4-FFF2-40B4-BE49-F238E27FC236}">
                    <a16:creationId xmlns:a16="http://schemas.microsoft.com/office/drawing/2014/main" id="{3F35C18F-0054-6E4B-BC6D-303238F1164E}"/>
                  </a:ext>
                </a:extLst>
              </p:cNvPr>
              <p:cNvSpPr/>
              <p:nvPr/>
            </p:nvSpPr>
            <p:spPr>
              <a:xfrm>
                <a:off x="4918958" y="1890160"/>
                <a:ext cx="18166" cy="49903"/>
              </a:xfrm>
              <a:custGeom>
                <a:avLst/>
                <a:gdLst/>
                <a:ahLst/>
                <a:cxnLst/>
                <a:rect l="l" t="t" r="r" b="b"/>
                <a:pathLst>
                  <a:path w="668" h="1835" fill="none" extrusionOk="0">
                    <a:moveTo>
                      <a:pt x="0" y="0"/>
                    </a:moveTo>
                    <a:cubicBezTo>
                      <a:pt x="0" y="0"/>
                      <a:pt x="668" y="1101"/>
                      <a:pt x="334" y="1835"/>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1780;p35">
                <a:extLst>
                  <a:ext uri="{FF2B5EF4-FFF2-40B4-BE49-F238E27FC236}">
                    <a16:creationId xmlns:a16="http://schemas.microsoft.com/office/drawing/2014/main" id="{F8D94B09-DDB0-6840-8AB3-BFC6BDE35FBA}"/>
                  </a:ext>
                </a:extLst>
              </p:cNvPr>
              <p:cNvSpPr/>
              <p:nvPr/>
            </p:nvSpPr>
            <p:spPr>
              <a:xfrm>
                <a:off x="4944357" y="1734124"/>
                <a:ext cx="56266" cy="32688"/>
              </a:xfrm>
              <a:custGeom>
                <a:avLst/>
                <a:gdLst/>
                <a:ahLst/>
                <a:cxnLst/>
                <a:rect l="l" t="t" r="r" b="b"/>
                <a:pathLst>
                  <a:path w="2069" h="1202" fill="none" extrusionOk="0">
                    <a:moveTo>
                      <a:pt x="2069" y="1201"/>
                    </a:moveTo>
                    <a:cubicBezTo>
                      <a:pt x="2069" y="1201"/>
                      <a:pt x="734" y="167"/>
                      <a:pt x="0" y="1"/>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1781;p35">
                <a:extLst>
                  <a:ext uri="{FF2B5EF4-FFF2-40B4-BE49-F238E27FC236}">
                    <a16:creationId xmlns:a16="http://schemas.microsoft.com/office/drawing/2014/main" id="{09D966D8-19D8-D34D-B6A4-465D0083AC0F}"/>
                  </a:ext>
                </a:extLst>
              </p:cNvPr>
              <p:cNvSpPr/>
              <p:nvPr/>
            </p:nvSpPr>
            <p:spPr>
              <a:xfrm>
                <a:off x="4861797" y="1636146"/>
                <a:ext cx="57191" cy="14549"/>
              </a:xfrm>
              <a:custGeom>
                <a:avLst/>
                <a:gdLst/>
                <a:ahLst/>
                <a:cxnLst/>
                <a:rect l="l" t="t" r="r" b="b"/>
                <a:pathLst>
                  <a:path w="2103" h="535" fill="none" extrusionOk="0">
                    <a:moveTo>
                      <a:pt x="1" y="535"/>
                    </a:moveTo>
                    <a:cubicBezTo>
                      <a:pt x="1" y="535"/>
                      <a:pt x="1068" y="1"/>
                      <a:pt x="2102" y="234"/>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1782;p35">
                <a:extLst>
                  <a:ext uri="{FF2B5EF4-FFF2-40B4-BE49-F238E27FC236}">
                    <a16:creationId xmlns:a16="http://schemas.microsoft.com/office/drawing/2014/main" id="{038C0FB5-EB7E-E441-A32B-500E74DE460E}"/>
                  </a:ext>
                </a:extLst>
              </p:cNvPr>
              <p:cNvSpPr/>
              <p:nvPr/>
            </p:nvSpPr>
            <p:spPr>
              <a:xfrm>
                <a:off x="4166976" y="1559950"/>
                <a:ext cx="338387" cy="489891"/>
              </a:xfrm>
              <a:custGeom>
                <a:avLst/>
                <a:gdLst/>
                <a:ahLst/>
                <a:cxnLst/>
                <a:rect l="l" t="t" r="r" b="b"/>
                <a:pathLst>
                  <a:path w="12443" h="18014" fill="none" extrusionOk="0">
                    <a:moveTo>
                      <a:pt x="12009" y="1"/>
                    </a:moveTo>
                    <a:cubicBezTo>
                      <a:pt x="12009" y="1"/>
                      <a:pt x="12443" y="2369"/>
                      <a:pt x="11175" y="3337"/>
                    </a:cubicBezTo>
                    <a:cubicBezTo>
                      <a:pt x="11175" y="3337"/>
                      <a:pt x="11442" y="6239"/>
                      <a:pt x="10675" y="7606"/>
                    </a:cubicBezTo>
                    <a:cubicBezTo>
                      <a:pt x="10675" y="7606"/>
                      <a:pt x="11942" y="10275"/>
                      <a:pt x="10675" y="11976"/>
                    </a:cubicBezTo>
                    <a:cubicBezTo>
                      <a:pt x="10675" y="11976"/>
                      <a:pt x="12176" y="16012"/>
                      <a:pt x="10675" y="17013"/>
                    </a:cubicBezTo>
                    <a:cubicBezTo>
                      <a:pt x="9174" y="18014"/>
                      <a:pt x="5104" y="15245"/>
                      <a:pt x="3536" y="14912"/>
                    </a:cubicBezTo>
                    <a:cubicBezTo>
                      <a:pt x="1935" y="14578"/>
                      <a:pt x="0" y="12043"/>
                      <a:pt x="1768" y="10242"/>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1783;p35">
                <a:extLst>
                  <a:ext uri="{FF2B5EF4-FFF2-40B4-BE49-F238E27FC236}">
                    <a16:creationId xmlns:a16="http://schemas.microsoft.com/office/drawing/2014/main" id="{D98F30A8-4E76-8C4D-A053-6ABA20BF9417}"/>
                  </a:ext>
                </a:extLst>
              </p:cNvPr>
              <p:cNvSpPr/>
              <p:nvPr/>
            </p:nvSpPr>
            <p:spPr>
              <a:xfrm>
                <a:off x="4345664" y="1438423"/>
                <a:ext cx="264906" cy="564269"/>
              </a:xfrm>
              <a:custGeom>
                <a:avLst/>
                <a:gdLst/>
                <a:ahLst/>
                <a:cxnLst/>
                <a:rect l="l" t="t" r="r" b="b"/>
                <a:pathLst>
                  <a:path w="9741" h="20749" fill="none" extrusionOk="0">
                    <a:moveTo>
                      <a:pt x="1" y="12643"/>
                    </a:moveTo>
                    <a:cubicBezTo>
                      <a:pt x="1" y="12643"/>
                      <a:pt x="1" y="11809"/>
                      <a:pt x="1" y="10641"/>
                    </a:cubicBezTo>
                    <a:cubicBezTo>
                      <a:pt x="34" y="9474"/>
                      <a:pt x="901" y="7806"/>
                      <a:pt x="901" y="7806"/>
                    </a:cubicBezTo>
                    <a:cubicBezTo>
                      <a:pt x="501" y="6738"/>
                      <a:pt x="2069" y="4470"/>
                      <a:pt x="2069" y="4470"/>
                    </a:cubicBezTo>
                    <a:cubicBezTo>
                      <a:pt x="1402" y="3436"/>
                      <a:pt x="2469" y="1768"/>
                      <a:pt x="3203" y="1434"/>
                    </a:cubicBezTo>
                    <a:cubicBezTo>
                      <a:pt x="3903" y="1101"/>
                      <a:pt x="4871" y="867"/>
                      <a:pt x="7273" y="434"/>
                    </a:cubicBezTo>
                    <a:cubicBezTo>
                      <a:pt x="9674" y="0"/>
                      <a:pt x="9141" y="3436"/>
                      <a:pt x="9141" y="3436"/>
                    </a:cubicBezTo>
                    <a:cubicBezTo>
                      <a:pt x="9141" y="3436"/>
                      <a:pt x="9641" y="6672"/>
                      <a:pt x="8807" y="8206"/>
                    </a:cubicBezTo>
                    <a:cubicBezTo>
                      <a:pt x="8807" y="8206"/>
                      <a:pt x="9741" y="10574"/>
                      <a:pt x="8740" y="13076"/>
                    </a:cubicBezTo>
                    <a:cubicBezTo>
                      <a:pt x="8740" y="13076"/>
                      <a:pt x="9241" y="15978"/>
                      <a:pt x="8740" y="17846"/>
                    </a:cubicBezTo>
                    <a:cubicBezTo>
                      <a:pt x="8740" y="17846"/>
                      <a:pt x="8907" y="19948"/>
                      <a:pt x="8707" y="20748"/>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1784;p35">
                <a:extLst>
                  <a:ext uri="{FF2B5EF4-FFF2-40B4-BE49-F238E27FC236}">
                    <a16:creationId xmlns:a16="http://schemas.microsoft.com/office/drawing/2014/main" id="{27D70234-CD26-9341-BEE5-92B779A0E60B}"/>
                  </a:ext>
                </a:extLst>
              </p:cNvPr>
              <p:cNvSpPr/>
              <p:nvPr/>
            </p:nvSpPr>
            <p:spPr>
              <a:xfrm>
                <a:off x="4287606" y="1771325"/>
                <a:ext cx="103450" cy="22708"/>
              </a:xfrm>
              <a:custGeom>
                <a:avLst/>
                <a:gdLst/>
                <a:ahLst/>
                <a:cxnLst/>
                <a:rect l="l" t="t" r="r" b="b"/>
                <a:pathLst>
                  <a:path w="3804" h="835" fill="none" extrusionOk="0">
                    <a:moveTo>
                      <a:pt x="3804" y="834"/>
                    </a:moveTo>
                    <a:cubicBezTo>
                      <a:pt x="3804" y="834"/>
                      <a:pt x="2036" y="0"/>
                      <a:pt x="1" y="834"/>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1785;p35">
                <a:extLst>
                  <a:ext uri="{FF2B5EF4-FFF2-40B4-BE49-F238E27FC236}">
                    <a16:creationId xmlns:a16="http://schemas.microsoft.com/office/drawing/2014/main" id="{BD893277-2FAE-E84E-B4DE-69F57975030C}"/>
                  </a:ext>
                </a:extLst>
              </p:cNvPr>
              <p:cNvSpPr/>
              <p:nvPr/>
            </p:nvSpPr>
            <p:spPr>
              <a:xfrm>
                <a:off x="4212335" y="1976309"/>
                <a:ext cx="397346" cy="197789"/>
              </a:xfrm>
              <a:custGeom>
                <a:avLst/>
                <a:gdLst/>
                <a:ahLst/>
                <a:cxnLst/>
                <a:rect l="l" t="t" r="r" b="b"/>
                <a:pathLst>
                  <a:path w="14611" h="7273" fill="none" extrusionOk="0">
                    <a:moveTo>
                      <a:pt x="12042" y="1"/>
                    </a:moveTo>
                    <a:cubicBezTo>
                      <a:pt x="12042" y="1"/>
                      <a:pt x="14077" y="802"/>
                      <a:pt x="14077" y="1936"/>
                    </a:cubicBezTo>
                    <a:cubicBezTo>
                      <a:pt x="14077" y="3036"/>
                      <a:pt x="14611" y="6305"/>
                      <a:pt x="14110" y="6772"/>
                    </a:cubicBezTo>
                    <a:cubicBezTo>
                      <a:pt x="13643" y="7273"/>
                      <a:pt x="9440" y="7006"/>
                      <a:pt x="6572" y="5071"/>
                    </a:cubicBezTo>
                    <a:cubicBezTo>
                      <a:pt x="6572" y="5071"/>
                      <a:pt x="2969" y="5405"/>
                      <a:pt x="2202" y="4471"/>
                    </a:cubicBezTo>
                    <a:cubicBezTo>
                      <a:pt x="1435" y="3570"/>
                      <a:pt x="167" y="3303"/>
                      <a:pt x="0" y="2736"/>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1786;p35">
                <a:extLst>
                  <a:ext uri="{FF2B5EF4-FFF2-40B4-BE49-F238E27FC236}">
                    <a16:creationId xmlns:a16="http://schemas.microsoft.com/office/drawing/2014/main" id="{6DCEED18-D84A-C54C-9BAD-4A8223B8BAA5}"/>
                  </a:ext>
                </a:extLst>
              </p:cNvPr>
              <p:cNvSpPr/>
              <p:nvPr/>
            </p:nvSpPr>
            <p:spPr>
              <a:xfrm>
                <a:off x="4168798" y="1923716"/>
                <a:ext cx="348368" cy="347471"/>
              </a:xfrm>
              <a:custGeom>
                <a:avLst/>
                <a:gdLst/>
                <a:ahLst/>
                <a:cxnLst/>
                <a:rect l="l" t="t" r="r" b="b"/>
                <a:pathLst>
                  <a:path w="12810" h="12777" fill="none" extrusionOk="0">
                    <a:moveTo>
                      <a:pt x="1301" y="0"/>
                    </a:moveTo>
                    <a:cubicBezTo>
                      <a:pt x="1301" y="0"/>
                      <a:pt x="0" y="1268"/>
                      <a:pt x="334" y="2969"/>
                    </a:cubicBezTo>
                    <a:cubicBezTo>
                      <a:pt x="701" y="4637"/>
                      <a:pt x="834" y="6939"/>
                      <a:pt x="1301" y="8239"/>
                    </a:cubicBezTo>
                    <a:cubicBezTo>
                      <a:pt x="1768" y="9540"/>
                      <a:pt x="4737" y="11308"/>
                      <a:pt x="6505" y="10808"/>
                    </a:cubicBezTo>
                    <a:cubicBezTo>
                      <a:pt x="6505" y="10808"/>
                      <a:pt x="11542" y="12776"/>
                      <a:pt x="12809" y="12242"/>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1787;p35">
                <a:extLst>
                  <a:ext uri="{FF2B5EF4-FFF2-40B4-BE49-F238E27FC236}">
                    <a16:creationId xmlns:a16="http://schemas.microsoft.com/office/drawing/2014/main" id="{65B00A1E-4197-7145-AE3C-4540D8485EFE}"/>
                  </a:ext>
                </a:extLst>
              </p:cNvPr>
              <p:cNvSpPr/>
              <p:nvPr/>
            </p:nvSpPr>
            <p:spPr>
              <a:xfrm>
                <a:off x="4379221" y="2160462"/>
                <a:ext cx="236814" cy="186911"/>
              </a:xfrm>
              <a:custGeom>
                <a:avLst/>
                <a:gdLst/>
                <a:ahLst/>
                <a:cxnLst/>
                <a:rect l="l" t="t" r="r" b="b"/>
                <a:pathLst>
                  <a:path w="8708" h="6873" fill="none" extrusionOk="0">
                    <a:moveTo>
                      <a:pt x="7973" y="0"/>
                    </a:moveTo>
                    <a:cubicBezTo>
                      <a:pt x="7973" y="0"/>
                      <a:pt x="8440" y="1668"/>
                      <a:pt x="8173" y="2602"/>
                    </a:cubicBezTo>
                    <a:cubicBezTo>
                      <a:pt x="7940" y="3503"/>
                      <a:pt x="8707" y="4971"/>
                      <a:pt x="7940" y="5938"/>
                    </a:cubicBezTo>
                    <a:cubicBezTo>
                      <a:pt x="7173" y="6872"/>
                      <a:pt x="935" y="6372"/>
                      <a:pt x="1" y="5371"/>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1788;p35">
                <a:extLst>
                  <a:ext uri="{FF2B5EF4-FFF2-40B4-BE49-F238E27FC236}">
                    <a16:creationId xmlns:a16="http://schemas.microsoft.com/office/drawing/2014/main" id="{CE24E872-9DC2-1241-A1D4-8ECDD5DBC477}"/>
                  </a:ext>
                </a:extLst>
              </p:cNvPr>
              <p:cNvSpPr/>
              <p:nvPr/>
            </p:nvSpPr>
            <p:spPr>
              <a:xfrm>
                <a:off x="4274010" y="2259338"/>
                <a:ext cx="337490" cy="173287"/>
              </a:xfrm>
              <a:custGeom>
                <a:avLst/>
                <a:gdLst/>
                <a:ahLst/>
                <a:cxnLst/>
                <a:rect l="l" t="t" r="r" b="b"/>
                <a:pathLst>
                  <a:path w="12410" h="6372" fill="none" extrusionOk="0">
                    <a:moveTo>
                      <a:pt x="501" y="0"/>
                    </a:moveTo>
                    <a:cubicBezTo>
                      <a:pt x="501" y="0"/>
                      <a:pt x="0" y="1602"/>
                      <a:pt x="1201" y="2302"/>
                    </a:cubicBezTo>
                    <a:cubicBezTo>
                      <a:pt x="2369" y="2969"/>
                      <a:pt x="9007" y="6372"/>
                      <a:pt x="10575" y="5871"/>
                    </a:cubicBezTo>
                    <a:cubicBezTo>
                      <a:pt x="12109" y="5338"/>
                      <a:pt x="12409" y="4203"/>
                      <a:pt x="11809" y="2302"/>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1789;p35">
                <a:extLst>
                  <a:ext uri="{FF2B5EF4-FFF2-40B4-BE49-F238E27FC236}">
                    <a16:creationId xmlns:a16="http://schemas.microsoft.com/office/drawing/2014/main" id="{01CE46ED-3AA5-7943-AF8A-1A1BFFF7D35B}"/>
                  </a:ext>
                </a:extLst>
              </p:cNvPr>
              <p:cNvSpPr/>
              <p:nvPr/>
            </p:nvSpPr>
            <p:spPr>
              <a:xfrm>
                <a:off x="4227753" y="2177703"/>
                <a:ext cx="57164" cy="109786"/>
              </a:xfrm>
              <a:custGeom>
                <a:avLst/>
                <a:gdLst/>
                <a:ahLst/>
                <a:cxnLst/>
                <a:rect l="l" t="t" r="r" b="b"/>
                <a:pathLst>
                  <a:path w="2102" h="4037" fill="none" extrusionOk="0">
                    <a:moveTo>
                      <a:pt x="0" y="0"/>
                    </a:moveTo>
                    <a:cubicBezTo>
                      <a:pt x="0" y="0"/>
                      <a:pt x="67" y="3169"/>
                      <a:pt x="2102" y="4036"/>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1790;p35">
                <a:extLst>
                  <a:ext uri="{FF2B5EF4-FFF2-40B4-BE49-F238E27FC236}">
                    <a16:creationId xmlns:a16="http://schemas.microsoft.com/office/drawing/2014/main" id="{A76D62EA-409B-2F41-9AB7-D08CF8DD261B}"/>
                  </a:ext>
                </a:extLst>
              </p:cNvPr>
              <p:cNvSpPr/>
              <p:nvPr/>
            </p:nvSpPr>
            <p:spPr>
              <a:xfrm>
                <a:off x="4203252" y="1508255"/>
                <a:ext cx="254028" cy="423671"/>
              </a:xfrm>
              <a:custGeom>
                <a:avLst/>
                <a:gdLst/>
                <a:ahLst/>
                <a:cxnLst/>
                <a:rect l="l" t="t" r="r" b="b"/>
                <a:pathLst>
                  <a:path w="9341" h="15579" fill="none" extrusionOk="0">
                    <a:moveTo>
                      <a:pt x="7206" y="501"/>
                    </a:moveTo>
                    <a:cubicBezTo>
                      <a:pt x="7206" y="501"/>
                      <a:pt x="5972" y="1"/>
                      <a:pt x="4837" y="901"/>
                    </a:cubicBezTo>
                    <a:cubicBezTo>
                      <a:pt x="3703" y="1769"/>
                      <a:pt x="3970" y="2502"/>
                      <a:pt x="3970" y="2502"/>
                    </a:cubicBezTo>
                    <a:cubicBezTo>
                      <a:pt x="1802" y="3670"/>
                      <a:pt x="1035" y="9541"/>
                      <a:pt x="1035" y="9541"/>
                    </a:cubicBezTo>
                    <a:cubicBezTo>
                      <a:pt x="1035" y="9541"/>
                      <a:pt x="1" y="10408"/>
                      <a:pt x="434" y="12143"/>
                    </a:cubicBezTo>
                    <a:cubicBezTo>
                      <a:pt x="868" y="13877"/>
                      <a:pt x="3303" y="13444"/>
                      <a:pt x="5238" y="14511"/>
                    </a:cubicBezTo>
                    <a:cubicBezTo>
                      <a:pt x="7206" y="15578"/>
                      <a:pt x="9341" y="13877"/>
                      <a:pt x="9341" y="13877"/>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1791;p35">
                <a:extLst>
                  <a:ext uri="{FF2B5EF4-FFF2-40B4-BE49-F238E27FC236}">
                    <a16:creationId xmlns:a16="http://schemas.microsoft.com/office/drawing/2014/main" id="{258C0BD9-841B-FC4E-8491-AD263AE1E30D}"/>
                  </a:ext>
                </a:extLst>
              </p:cNvPr>
              <p:cNvSpPr/>
              <p:nvPr/>
            </p:nvSpPr>
            <p:spPr>
              <a:xfrm>
                <a:off x="4457239" y="2022592"/>
                <a:ext cx="70789" cy="49005"/>
              </a:xfrm>
              <a:custGeom>
                <a:avLst/>
                <a:gdLst/>
                <a:ahLst/>
                <a:cxnLst/>
                <a:rect l="l" t="t" r="r" b="b"/>
                <a:pathLst>
                  <a:path w="2603" h="1802" fill="none" extrusionOk="0">
                    <a:moveTo>
                      <a:pt x="1" y="0"/>
                    </a:moveTo>
                    <a:cubicBezTo>
                      <a:pt x="1" y="0"/>
                      <a:pt x="768" y="1468"/>
                      <a:pt x="2602" y="1801"/>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1792;p35">
                <a:extLst>
                  <a:ext uri="{FF2B5EF4-FFF2-40B4-BE49-F238E27FC236}">
                    <a16:creationId xmlns:a16="http://schemas.microsoft.com/office/drawing/2014/main" id="{6A63F7C8-C8F4-7D44-B1EA-E8B58903A2C1}"/>
                  </a:ext>
                </a:extLst>
              </p:cNvPr>
              <p:cNvSpPr/>
              <p:nvPr/>
            </p:nvSpPr>
            <p:spPr>
              <a:xfrm>
                <a:off x="4471761" y="1845699"/>
                <a:ext cx="77125" cy="21810"/>
              </a:xfrm>
              <a:custGeom>
                <a:avLst/>
                <a:gdLst/>
                <a:ahLst/>
                <a:cxnLst/>
                <a:rect l="l" t="t" r="r" b="b"/>
                <a:pathLst>
                  <a:path w="2836" h="802" fill="none" extrusionOk="0">
                    <a:moveTo>
                      <a:pt x="0" y="267"/>
                    </a:moveTo>
                    <a:cubicBezTo>
                      <a:pt x="0" y="267"/>
                      <a:pt x="1368" y="1"/>
                      <a:pt x="2836" y="801"/>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1793;p35">
                <a:extLst>
                  <a:ext uri="{FF2B5EF4-FFF2-40B4-BE49-F238E27FC236}">
                    <a16:creationId xmlns:a16="http://schemas.microsoft.com/office/drawing/2014/main" id="{F3164EE1-27E2-B143-AF74-FEA30A02E798}"/>
                  </a:ext>
                </a:extLst>
              </p:cNvPr>
              <p:cNvSpPr/>
              <p:nvPr/>
            </p:nvSpPr>
            <p:spPr>
              <a:xfrm>
                <a:off x="4517120" y="1756803"/>
                <a:ext cx="66247" cy="37230"/>
              </a:xfrm>
              <a:custGeom>
                <a:avLst/>
                <a:gdLst/>
                <a:ahLst/>
                <a:cxnLst/>
                <a:rect l="l" t="t" r="r" b="b"/>
                <a:pathLst>
                  <a:path w="2436" h="1369" fill="none" extrusionOk="0">
                    <a:moveTo>
                      <a:pt x="2435" y="1368"/>
                    </a:moveTo>
                    <a:cubicBezTo>
                      <a:pt x="2435" y="1368"/>
                      <a:pt x="667" y="1"/>
                      <a:pt x="0" y="267"/>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1794;p35">
                <a:extLst>
                  <a:ext uri="{FF2B5EF4-FFF2-40B4-BE49-F238E27FC236}">
                    <a16:creationId xmlns:a16="http://schemas.microsoft.com/office/drawing/2014/main" id="{675F24FD-CD1A-134A-AD23-54817CED8BA9}"/>
                  </a:ext>
                </a:extLst>
              </p:cNvPr>
              <p:cNvSpPr/>
              <p:nvPr/>
            </p:nvSpPr>
            <p:spPr>
              <a:xfrm>
                <a:off x="4471761" y="1675169"/>
                <a:ext cx="77125" cy="24503"/>
              </a:xfrm>
              <a:custGeom>
                <a:avLst/>
                <a:gdLst/>
                <a:ahLst/>
                <a:cxnLst/>
                <a:rect l="l" t="t" r="r" b="b"/>
                <a:pathLst>
                  <a:path w="2836" h="901" fill="none" extrusionOk="0">
                    <a:moveTo>
                      <a:pt x="0" y="234"/>
                    </a:moveTo>
                    <a:cubicBezTo>
                      <a:pt x="0" y="234"/>
                      <a:pt x="2235" y="0"/>
                      <a:pt x="2836" y="901"/>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1795;p35">
                <a:extLst>
                  <a:ext uri="{FF2B5EF4-FFF2-40B4-BE49-F238E27FC236}">
                    <a16:creationId xmlns:a16="http://schemas.microsoft.com/office/drawing/2014/main" id="{85019A76-1574-574F-A91F-8E65BE9A0073}"/>
                  </a:ext>
                </a:extLst>
              </p:cNvPr>
              <p:cNvSpPr/>
              <p:nvPr/>
            </p:nvSpPr>
            <p:spPr>
              <a:xfrm>
                <a:off x="4548854" y="1624371"/>
                <a:ext cx="36305" cy="37203"/>
              </a:xfrm>
              <a:custGeom>
                <a:avLst/>
                <a:gdLst/>
                <a:ahLst/>
                <a:cxnLst/>
                <a:rect l="l" t="t" r="r" b="b"/>
                <a:pathLst>
                  <a:path w="1335" h="1368" fill="none" extrusionOk="0">
                    <a:moveTo>
                      <a:pt x="1335" y="1368"/>
                    </a:moveTo>
                    <a:cubicBezTo>
                      <a:pt x="1335" y="1368"/>
                      <a:pt x="1101" y="167"/>
                      <a:pt x="1" y="0"/>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1796;p35">
                <a:extLst>
                  <a:ext uri="{FF2B5EF4-FFF2-40B4-BE49-F238E27FC236}">
                    <a16:creationId xmlns:a16="http://schemas.microsoft.com/office/drawing/2014/main" id="{D9AD32EE-3367-F44A-BE54-2AD3F1165201}"/>
                  </a:ext>
                </a:extLst>
              </p:cNvPr>
              <p:cNvSpPr/>
              <p:nvPr/>
            </p:nvSpPr>
            <p:spPr>
              <a:xfrm>
                <a:off x="4548854" y="1499200"/>
                <a:ext cx="46286" cy="32661"/>
              </a:xfrm>
              <a:custGeom>
                <a:avLst/>
                <a:gdLst/>
                <a:ahLst/>
                <a:cxnLst/>
                <a:rect l="l" t="t" r="r" b="b"/>
                <a:pathLst>
                  <a:path w="1702" h="1201" fill="none" extrusionOk="0">
                    <a:moveTo>
                      <a:pt x="1702" y="1201"/>
                    </a:moveTo>
                    <a:cubicBezTo>
                      <a:pt x="1702" y="1201"/>
                      <a:pt x="1001" y="0"/>
                      <a:pt x="1" y="200"/>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1797;p35">
                <a:extLst>
                  <a:ext uri="{FF2B5EF4-FFF2-40B4-BE49-F238E27FC236}">
                    <a16:creationId xmlns:a16="http://schemas.microsoft.com/office/drawing/2014/main" id="{23E0B6CF-5A03-0F41-9597-BBEDB412C565}"/>
                  </a:ext>
                </a:extLst>
              </p:cNvPr>
              <p:cNvSpPr/>
              <p:nvPr/>
            </p:nvSpPr>
            <p:spPr>
              <a:xfrm>
                <a:off x="4340226" y="2165901"/>
                <a:ext cx="20886" cy="51725"/>
              </a:xfrm>
              <a:custGeom>
                <a:avLst/>
                <a:gdLst/>
                <a:ahLst/>
                <a:cxnLst/>
                <a:rect l="l" t="t" r="r" b="b"/>
                <a:pathLst>
                  <a:path w="768" h="1902" fill="none" extrusionOk="0">
                    <a:moveTo>
                      <a:pt x="201" y="1902"/>
                    </a:moveTo>
                    <a:cubicBezTo>
                      <a:pt x="201" y="1902"/>
                      <a:pt x="1" y="601"/>
                      <a:pt x="768" y="1"/>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1798;p35">
                <a:extLst>
                  <a:ext uri="{FF2B5EF4-FFF2-40B4-BE49-F238E27FC236}">
                    <a16:creationId xmlns:a16="http://schemas.microsoft.com/office/drawing/2014/main" id="{FBC2334C-8A94-734D-8A28-E000FC402D95}"/>
                  </a:ext>
                </a:extLst>
              </p:cNvPr>
              <p:cNvSpPr/>
              <p:nvPr/>
            </p:nvSpPr>
            <p:spPr>
              <a:xfrm>
                <a:off x="4374707" y="2052505"/>
                <a:ext cx="16344" cy="61733"/>
              </a:xfrm>
              <a:custGeom>
                <a:avLst/>
                <a:gdLst/>
                <a:ahLst/>
                <a:cxnLst/>
                <a:rect l="l" t="t" r="r" b="b"/>
                <a:pathLst>
                  <a:path w="601" h="2270" fill="none" extrusionOk="0">
                    <a:moveTo>
                      <a:pt x="601" y="2269"/>
                    </a:moveTo>
                    <a:cubicBezTo>
                      <a:pt x="601" y="2269"/>
                      <a:pt x="0" y="468"/>
                      <a:pt x="167" y="1"/>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1799;p35">
                <a:extLst>
                  <a:ext uri="{FF2B5EF4-FFF2-40B4-BE49-F238E27FC236}">
                    <a16:creationId xmlns:a16="http://schemas.microsoft.com/office/drawing/2014/main" id="{9F85269D-4C59-2E4B-B07D-5D0A8AF4AF33}"/>
                  </a:ext>
                </a:extLst>
              </p:cNvPr>
              <p:cNvSpPr/>
              <p:nvPr/>
            </p:nvSpPr>
            <p:spPr>
              <a:xfrm>
                <a:off x="4471761" y="2161360"/>
                <a:ext cx="23605" cy="30866"/>
              </a:xfrm>
              <a:custGeom>
                <a:avLst/>
                <a:gdLst/>
                <a:ahLst/>
                <a:cxnLst/>
                <a:rect l="l" t="t" r="r" b="b"/>
                <a:pathLst>
                  <a:path w="868" h="1135" fill="none" extrusionOk="0">
                    <a:moveTo>
                      <a:pt x="868" y="1"/>
                    </a:moveTo>
                    <a:cubicBezTo>
                      <a:pt x="868" y="1"/>
                      <a:pt x="67" y="368"/>
                      <a:pt x="0" y="1135"/>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1800;p35">
                <a:extLst>
                  <a:ext uri="{FF2B5EF4-FFF2-40B4-BE49-F238E27FC236}">
                    <a16:creationId xmlns:a16="http://schemas.microsoft.com/office/drawing/2014/main" id="{0A075882-2ABE-174C-8A97-D985351A3D56}"/>
                  </a:ext>
                </a:extLst>
              </p:cNvPr>
              <p:cNvSpPr/>
              <p:nvPr/>
            </p:nvSpPr>
            <p:spPr>
              <a:xfrm>
                <a:off x="4294867" y="1890160"/>
                <a:ext cx="18166" cy="49903"/>
              </a:xfrm>
              <a:custGeom>
                <a:avLst/>
                <a:gdLst/>
                <a:ahLst/>
                <a:cxnLst/>
                <a:rect l="l" t="t" r="r" b="b"/>
                <a:pathLst>
                  <a:path w="668" h="1835" fill="none" extrusionOk="0">
                    <a:moveTo>
                      <a:pt x="668" y="0"/>
                    </a:moveTo>
                    <a:cubicBezTo>
                      <a:pt x="668" y="0"/>
                      <a:pt x="1" y="1101"/>
                      <a:pt x="334" y="1835"/>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1801;p35">
                <a:extLst>
                  <a:ext uri="{FF2B5EF4-FFF2-40B4-BE49-F238E27FC236}">
                    <a16:creationId xmlns:a16="http://schemas.microsoft.com/office/drawing/2014/main" id="{D9CB726D-E0DC-5D43-A290-9ECBD06647D8}"/>
                  </a:ext>
                </a:extLst>
              </p:cNvPr>
              <p:cNvSpPr/>
              <p:nvPr/>
            </p:nvSpPr>
            <p:spPr>
              <a:xfrm>
                <a:off x="4231370" y="1734124"/>
                <a:ext cx="56266" cy="32688"/>
              </a:xfrm>
              <a:custGeom>
                <a:avLst/>
                <a:gdLst/>
                <a:ahLst/>
                <a:cxnLst/>
                <a:rect l="l" t="t" r="r" b="b"/>
                <a:pathLst>
                  <a:path w="2069" h="1202" fill="none" extrusionOk="0">
                    <a:moveTo>
                      <a:pt x="1" y="1201"/>
                    </a:moveTo>
                    <a:cubicBezTo>
                      <a:pt x="1" y="1201"/>
                      <a:pt x="1335" y="167"/>
                      <a:pt x="2069" y="1"/>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1802;p35">
                <a:extLst>
                  <a:ext uri="{FF2B5EF4-FFF2-40B4-BE49-F238E27FC236}">
                    <a16:creationId xmlns:a16="http://schemas.microsoft.com/office/drawing/2014/main" id="{E0287819-AD76-D744-93CF-3BD52EEABBE4}"/>
                  </a:ext>
                </a:extLst>
              </p:cNvPr>
              <p:cNvSpPr/>
              <p:nvPr/>
            </p:nvSpPr>
            <p:spPr>
              <a:xfrm>
                <a:off x="4313005" y="1636146"/>
                <a:ext cx="57191" cy="14549"/>
              </a:xfrm>
              <a:custGeom>
                <a:avLst/>
                <a:gdLst/>
                <a:ahLst/>
                <a:cxnLst/>
                <a:rect l="l" t="t" r="r" b="b"/>
                <a:pathLst>
                  <a:path w="2103" h="535" fill="none" extrusionOk="0">
                    <a:moveTo>
                      <a:pt x="2102" y="535"/>
                    </a:moveTo>
                    <a:cubicBezTo>
                      <a:pt x="2102" y="535"/>
                      <a:pt x="1035" y="1"/>
                      <a:pt x="1" y="234"/>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61" name="Google Shape;1836;p35">
            <a:extLst>
              <a:ext uri="{FF2B5EF4-FFF2-40B4-BE49-F238E27FC236}">
                <a16:creationId xmlns:a16="http://schemas.microsoft.com/office/drawing/2014/main" id="{A71FECBF-77C3-AD48-809F-43146CD14B45}"/>
              </a:ext>
            </a:extLst>
          </p:cNvPr>
          <p:cNvSpPr txBox="1">
            <a:spLocks/>
          </p:cNvSpPr>
          <p:nvPr/>
        </p:nvSpPr>
        <p:spPr>
          <a:xfrm flipH="1">
            <a:off x="588701" y="2609642"/>
            <a:ext cx="2688648" cy="805500"/>
          </a:xfrm>
          <a:prstGeom prst="rect">
            <a:avLst/>
          </a:prstGeom>
        </p:spPr>
        <p:txBody>
          <a:bodyPr spcFirstLastPara="1" vert="horz" wrap="square" lIns="0" tIns="182875" rIns="0" bIns="0" rtlCol="0" anchor="ctr" anchorCtr="0">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spcBef>
                <a:spcPts val="0"/>
              </a:spcBef>
              <a:spcAft>
                <a:spcPts val="2133"/>
              </a:spcAft>
              <a:buNone/>
            </a:pPr>
            <a:r>
              <a:rPr lang="tr-TR" sz="2000" dirty="0">
                <a:latin typeface="Tahoma" panose="020B0604030504040204" pitchFamily="34" charset="0"/>
                <a:ea typeface="Tahoma" panose="020B0604030504040204" pitchFamily="34" charset="0"/>
                <a:cs typeface="Tahoma" panose="020B0604030504040204" pitchFamily="34" charset="0"/>
              </a:rPr>
              <a:t>Çocuklar dil edinimine ilişkin doğuştan getirdikleri dilsel yetiyle bilgiyle doğarlar. </a:t>
            </a:r>
          </a:p>
        </p:txBody>
      </p:sp>
      <p:sp>
        <p:nvSpPr>
          <p:cNvPr id="363" name="Metin kutusu 362">
            <a:extLst>
              <a:ext uri="{FF2B5EF4-FFF2-40B4-BE49-F238E27FC236}">
                <a16:creationId xmlns:a16="http://schemas.microsoft.com/office/drawing/2014/main" id="{BED4DA4B-429A-B54A-9B48-1E8847999C4C}"/>
              </a:ext>
            </a:extLst>
          </p:cNvPr>
          <p:cNvSpPr txBox="1"/>
          <p:nvPr/>
        </p:nvSpPr>
        <p:spPr>
          <a:xfrm>
            <a:off x="322140" y="4618765"/>
            <a:ext cx="3525622" cy="1631216"/>
          </a:xfrm>
          <a:prstGeom prst="rect">
            <a:avLst/>
          </a:prstGeom>
          <a:noFill/>
        </p:spPr>
        <p:txBody>
          <a:bodyPr wrap="square">
            <a:spAutoFit/>
          </a:bodyPr>
          <a:lstStyle/>
          <a:p>
            <a:pPr marL="0" indent="0" algn="ctr">
              <a:spcBef>
                <a:spcPts val="0"/>
              </a:spcBef>
              <a:spcAft>
                <a:spcPts val="2133"/>
              </a:spcAft>
              <a:buNone/>
            </a:pPr>
            <a:r>
              <a:rPr lang="tr-TR" sz="2000" dirty="0">
                <a:latin typeface="Tahoma" panose="020B0604030504040204" pitchFamily="34" charset="0"/>
                <a:ea typeface="Tahoma" panose="020B0604030504040204" pitchFamily="34" charset="0"/>
                <a:cs typeface="Tahoma" panose="020B0604030504040204" pitchFamily="34" charset="0"/>
              </a:rPr>
              <a:t>Davranışçı yaklaşımda çocuğun kalıtsal olarak getirdiği pek çok beceri göz ardı edilirken bu yaklaşımda genetik taraf vurgulanır.</a:t>
            </a:r>
          </a:p>
        </p:txBody>
      </p:sp>
      <p:sp>
        <p:nvSpPr>
          <p:cNvPr id="364" name="Google Shape;1836;p35">
            <a:extLst>
              <a:ext uri="{FF2B5EF4-FFF2-40B4-BE49-F238E27FC236}">
                <a16:creationId xmlns:a16="http://schemas.microsoft.com/office/drawing/2014/main" id="{537B26E9-CFBF-F24E-A176-05199BDB2596}"/>
              </a:ext>
            </a:extLst>
          </p:cNvPr>
          <p:cNvSpPr txBox="1">
            <a:spLocks/>
          </p:cNvSpPr>
          <p:nvPr/>
        </p:nvSpPr>
        <p:spPr>
          <a:xfrm flipH="1">
            <a:off x="8591368" y="2370326"/>
            <a:ext cx="2688648" cy="1524000"/>
          </a:xfrm>
          <a:prstGeom prst="rect">
            <a:avLst/>
          </a:prstGeom>
        </p:spPr>
        <p:txBody>
          <a:bodyPr spcFirstLastPara="1" vert="horz" wrap="square" lIns="0" tIns="182875" rIns="0" bIns="0" rtlCol="0" anchor="ctr" anchorCtr="0">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spcBef>
                <a:spcPts val="0"/>
              </a:spcBef>
              <a:spcAft>
                <a:spcPts val="2133"/>
              </a:spcAft>
              <a:buNone/>
            </a:pPr>
            <a:r>
              <a:rPr lang="tr-TR" sz="2000" dirty="0">
                <a:latin typeface="Tahoma" panose="020B0604030504040204" pitchFamily="34" charset="0"/>
                <a:ea typeface="Tahoma" panose="020B0604030504040204" pitchFamily="34" charset="0"/>
                <a:cs typeface="Tahoma" panose="020B0604030504040204" pitchFamily="34" charset="0"/>
              </a:rPr>
              <a:t>Dil, bilişsel ve zihinsel işlevlerden ayrıdır.</a:t>
            </a:r>
          </a:p>
          <a:p>
            <a:pPr marL="0" indent="0" algn="ctr">
              <a:spcBef>
                <a:spcPts val="0"/>
              </a:spcBef>
              <a:spcAft>
                <a:spcPts val="2133"/>
              </a:spcAft>
              <a:buNone/>
            </a:pPr>
            <a:r>
              <a:rPr lang="tr-TR" sz="2000" i="1" dirty="0">
                <a:latin typeface="Tahoma" panose="020B0604030504040204" pitchFamily="34" charset="0"/>
                <a:ea typeface="Tahoma" panose="020B0604030504040204" pitchFamily="34" charset="0"/>
                <a:cs typeface="Tahoma" panose="020B0604030504040204" pitchFamily="34" charset="0"/>
              </a:rPr>
              <a:t>Özgül bozukluğu örneği. </a:t>
            </a:r>
          </a:p>
        </p:txBody>
      </p:sp>
      <p:sp>
        <p:nvSpPr>
          <p:cNvPr id="365" name="Google Shape;1836;p35">
            <a:extLst>
              <a:ext uri="{FF2B5EF4-FFF2-40B4-BE49-F238E27FC236}">
                <a16:creationId xmlns:a16="http://schemas.microsoft.com/office/drawing/2014/main" id="{E318B43B-5C77-3149-B2CA-2AA0CF811417}"/>
              </a:ext>
            </a:extLst>
          </p:cNvPr>
          <p:cNvSpPr txBox="1">
            <a:spLocks/>
          </p:cNvSpPr>
          <p:nvPr/>
        </p:nvSpPr>
        <p:spPr>
          <a:xfrm flipH="1">
            <a:off x="7875699" y="4215680"/>
            <a:ext cx="2688648" cy="805500"/>
          </a:xfrm>
          <a:prstGeom prst="rect">
            <a:avLst/>
          </a:prstGeom>
        </p:spPr>
        <p:txBody>
          <a:bodyPr spcFirstLastPara="1" vert="horz" wrap="square" lIns="0" tIns="182875" rIns="0" bIns="0" rtlCol="0" anchor="ctr" anchorCtr="0">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spcBef>
                <a:spcPts val="0"/>
              </a:spcBef>
              <a:spcAft>
                <a:spcPts val="2133"/>
              </a:spcAft>
              <a:buNone/>
            </a:pPr>
            <a:endParaRPr lang="tr-TR" sz="2000" dirty="0">
              <a:latin typeface="Tahoma" panose="020B0604030504040204" pitchFamily="34" charset="0"/>
              <a:ea typeface="Tahoma" panose="020B0604030504040204" pitchFamily="34" charset="0"/>
              <a:cs typeface="Tahoma" panose="020B0604030504040204" pitchFamily="34" charset="0"/>
            </a:endParaRPr>
          </a:p>
        </p:txBody>
      </p:sp>
      <p:sp>
        <p:nvSpPr>
          <p:cNvPr id="366" name="Google Shape;1836;p35">
            <a:extLst>
              <a:ext uri="{FF2B5EF4-FFF2-40B4-BE49-F238E27FC236}">
                <a16:creationId xmlns:a16="http://schemas.microsoft.com/office/drawing/2014/main" id="{2D39A0F1-E524-EB42-A51F-75A76312CA39}"/>
              </a:ext>
            </a:extLst>
          </p:cNvPr>
          <p:cNvSpPr txBox="1">
            <a:spLocks/>
          </p:cNvSpPr>
          <p:nvPr/>
        </p:nvSpPr>
        <p:spPr>
          <a:xfrm flipH="1">
            <a:off x="7875698" y="4808357"/>
            <a:ext cx="4119989" cy="805500"/>
          </a:xfrm>
          <a:prstGeom prst="rect">
            <a:avLst/>
          </a:prstGeom>
        </p:spPr>
        <p:txBody>
          <a:bodyPr spcFirstLastPara="1" vert="horz" wrap="square" lIns="0" tIns="182875" rIns="0" bIns="0" rtlCol="0" anchor="ctr" anchorCtr="0">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spcBef>
                <a:spcPts val="0"/>
              </a:spcBef>
              <a:spcAft>
                <a:spcPts val="2133"/>
              </a:spcAft>
              <a:buNone/>
            </a:pPr>
            <a:r>
              <a:rPr lang="tr-TR" sz="2000" dirty="0">
                <a:latin typeface="Tahoma" panose="020B0604030504040204" pitchFamily="34" charset="0"/>
                <a:ea typeface="Tahoma" panose="020B0604030504040204" pitchFamily="34" charset="0"/>
                <a:cs typeface="Tahoma" panose="020B0604030504040204" pitchFamily="34" charset="0"/>
              </a:rPr>
              <a:t>N. Chomsky, E. </a:t>
            </a:r>
            <a:r>
              <a:rPr lang="tr-TR" sz="2000" dirty="0" err="1">
                <a:latin typeface="Tahoma" panose="020B0604030504040204" pitchFamily="34" charset="0"/>
                <a:ea typeface="Tahoma" panose="020B0604030504040204" pitchFamily="34" charset="0"/>
                <a:cs typeface="Tahoma" panose="020B0604030504040204" pitchFamily="34" charset="0"/>
              </a:rPr>
              <a:t>Lenneberg</a:t>
            </a:r>
            <a:r>
              <a:rPr lang="tr-TR" sz="2000" dirty="0">
                <a:latin typeface="Tahoma" panose="020B0604030504040204" pitchFamily="34" charset="0"/>
                <a:ea typeface="Tahoma" panose="020B0604030504040204" pitchFamily="34" charset="0"/>
                <a:cs typeface="Tahoma" panose="020B0604030504040204" pitchFamily="34" charset="0"/>
              </a:rPr>
              <a:t>, D. </a:t>
            </a:r>
            <a:r>
              <a:rPr lang="tr-TR" sz="2000" dirty="0" err="1">
                <a:latin typeface="Tahoma" panose="020B0604030504040204" pitchFamily="34" charset="0"/>
                <a:ea typeface="Tahoma" panose="020B0604030504040204" pitchFamily="34" charset="0"/>
                <a:cs typeface="Tahoma" panose="020B0604030504040204" pitchFamily="34" charset="0"/>
              </a:rPr>
              <a:t>Slobin</a:t>
            </a:r>
            <a:r>
              <a:rPr lang="tr-TR" sz="2000" dirty="0">
                <a:latin typeface="Tahoma" panose="020B0604030504040204" pitchFamily="34" charset="0"/>
                <a:ea typeface="Tahoma" panose="020B0604030504040204" pitchFamily="34" charset="0"/>
                <a:cs typeface="Tahoma" panose="020B0604030504040204" pitchFamily="34" charset="0"/>
              </a:rPr>
              <a:t> ve L. </a:t>
            </a:r>
            <a:r>
              <a:rPr lang="tr-TR" sz="2000" dirty="0" err="1">
                <a:latin typeface="Tahoma" panose="020B0604030504040204" pitchFamily="34" charset="0"/>
                <a:ea typeface="Tahoma" panose="020B0604030504040204" pitchFamily="34" charset="0"/>
                <a:cs typeface="Tahoma" panose="020B0604030504040204" pitchFamily="34" charset="0"/>
              </a:rPr>
              <a:t>Bloomfield</a:t>
            </a:r>
            <a:endParaRPr lang="tr-TR"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85129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grpSp>
        <p:nvGrpSpPr>
          <p:cNvPr id="882" name="Google Shape;882;p24"/>
          <p:cNvGrpSpPr/>
          <p:nvPr/>
        </p:nvGrpSpPr>
        <p:grpSpPr>
          <a:xfrm>
            <a:off x="1159937" y="1829922"/>
            <a:ext cx="9653016" cy="4804355"/>
            <a:chOff x="864913" y="977730"/>
            <a:chExt cx="7239762" cy="3603266"/>
          </a:xfrm>
        </p:grpSpPr>
        <p:cxnSp>
          <p:nvCxnSpPr>
            <p:cNvPr id="883" name="Google Shape;883;p24"/>
            <p:cNvCxnSpPr/>
            <p:nvPr/>
          </p:nvCxnSpPr>
          <p:spPr>
            <a:xfrm>
              <a:off x="7334338" y="3748125"/>
              <a:ext cx="0" cy="251400"/>
            </a:xfrm>
            <a:prstGeom prst="straightConnector1">
              <a:avLst/>
            </a:prstGeom>
            <a:noFill/>
            <a:ln w="19050" cap="flat" cmpd="sng">
              <a:solidFill>
                <a:schemeClr val="dk2"/>
              </a:solidFill>
              <a:prstDash val="solid"/>
              <a:round/>
              <a:headEnd type="none" w="med" len="med"/>
              <a:tailEnd type="none" w="med" len="med"/>
            </a:ln>
          </p:spPr>
        </p:cxnSp>
        <p:sp>
          <p:nvSpPr>
            <p:cNvPr id="884" name="Google Shape;884;p24"/>
            <p:cNvSpPr/>
            <p:nvPr/>
          </p:nvSpPr>
          <p:spPr>
            <a:xfrm>
              <a:off x="3274500" y="1429101"/>
              <a:ext cx="2595000" cy="2595000"/>
            </a:xfrm>
            <a:prstGeom prst="ellipse">
              <a:avLst/>
            </a:prstGeom>
            <a:solidFill>
              <a:schemeClr val="accent4"/>
            </a:solidFill>
            <a:ln>
              <a:noFill/>
            </a:ln>
          </p:spPr>
          <p:txBody>
            <a:bodyPr spcFirstLastPara="1" wrap="square" lIns="121900" tIns="121900" rIns="121900" bIns="121900" anchor="ctr" anchorCtr="0">
              <a:noAutofit/>
            </a:bodyPr>
            <a:lstStyle/>
            <a:p>
              <a:endParaRPr sz="2400"/>
            </a:p>
          </p:txBody>
        </p:sp>
        <p:grpSp>
          <p:nvGrpSpPr>
            <p:cNvPr id="885" name="Google Shape;885;p24"/>
            <p:cNvGrpSpPr/>
            <p:nvPr/>
          </p:nvGrpSpPr>
          <p:grpSpPr>
            <a:xfrm>
              <a:off x="3090294" y="977730"/>
              <a:ext cx="2963412" cy="1756238"/>
              <a:chOff x="3686500" y="1134025"/>
              <a:chExt cx="2745425" cy="1627050"/>
            </a:xfrm>
          </p:grpSpPr>
          <p:sp>
            <p:nvSpPr>
              <p:cNvPr id="886" name="Google Shape;886;p24"/>
              <p:cNvSpPr/>
              <p:nvPr/>
            </p:nvSpPr>
            <p:spPr>
              <a:xfrm>
                <a:off x="3686500" y="1134025"/>
                <a:ext cx="2745425" cy="1627050"/>
              </a:xfrm>
              <a:custGeom>
                <a:avLst/>
                <a:gdLst/>
                <a:ahLst/>
                <a:cxnLst/>
                <a:rect l="l" t="t" r="r" b="b"/>
                <a:pathLst>
                  <a:path w="109817" h="65082" extrusionOk="0">
                    <a:moveTo>
                      <a:pt x="55532" y="6120"/>
                    </a:moveTo>
                    <a:lnTo>
                      <a:pt x="55532" y="6120"/>
                    </a:lnTo>
                    <a:cubicBezTo>
                      <a:pt x="55689" y="6127"/>
                      <a:pt x="55845" y="6157"/>
                      <a:pt x="56009" y="6202"/>
                    </a:cubicBezTo>
                    <a:cubicBezTo>
                      <a:pt x="56046" y="6209"/>
                      <a:pt x="56083" y="6224"/>
                      <a:pt x="56121" y="6232"/>
                    </a:cubicBezTo>
                    <a:cubicBezTo>
                      <a:pt x="57208" y="7051"/>
                      <a:pt x="58094" y="8146"/>
                      <a:pt x="58966" y="9181"/>
                    </a:cubicBezTo>
                    <a:cubicBezTo>
                      <a:pt x="58966" y="9196"/>
                      <a:pt x="58966" y="9204"/>
                      <a:pt x="58973" y="9219"/>
                    </a:cubicBezTo>
                    <a:cubicBezTo>
                      <a:pt x="59093" y="9554"/>
                      <a:pt x="59227" y="9889"/>
                      <a:pt x="59264" y="10239"/>
                    </a:cubicBezTo>
                    <a:cubicBezTo>
                      <a:pt x="59301" y="10649"/>
                      <a:pt x="59182" y="11312"/>
                      <a:pt x="58683" y="11416"/>
                    </a:cubicBezTo>
                    <a:cubicBezTo>
                      <a:pt x="58607" y="11432"/>
                      <a:pt x="58531" y="11440"/>
                      <a:pt x="58456" y="11440"/>
                    </a:cubicBezTo>
                    <a:cubicBezTo>
                      <a:pt x="57801" y="11440"/>
                      <a:pt x="57218" y="10859"/>
                      <a:pt x="56910" y="10291"/>
                    </a:cubicBezTo>
                    <a:cubicBezTo>
                      <a:pt x="56649" y="8854"/>
                      <a:pt x="56121" y="7446"/>
                      <a:pt x="55532" y="6120"/>
                    </a:cubicBezTo>
                    <a:close/>
                    <a:moveTo>
                      <a:pt x="55026" y="6142"/>
                    </a:moveTo>
                    <a:lnTo>
                      <a:pt x="55026" y="6142"/>
                    </a:lnTo>
                    <a:cubicBezTo>
                      <a:pt x="54400" y="7535"/>
                      <a:pt x="54139" y="9085"/>
                      <a:pt x="54035" y="10604"/>
                    </a:cubicBezTo>
                    <a:cubicBezTo>
                      <a:pt x="54023" y="10601"/>
                      <a:pt x="54010" y="10599"/>
                      <a:pt x="53998" y="10599"/>
                    </a:cubicBezTo>
                    <a:cubicBezTo>
                      <a:pt x="53959" y="10599"/>
                      <a:pt x="53924" y="10618"/>
                      <a:pt x="53901" y="10664"/>
                    </a:cubicBezTo>
                    <a:cubicBezTo>
                      <a:pt x="53737" y="10984"/>
                      <a:pt x="53648" y="11334"/>
                      <a:pt x="53454" y="11639"/>
                    </a:cubicBezTo>
                    <a:cubicBezTo>
                      <a:pt x="53287" y="11906"/>
                      <a:pt x="52866" y="12338"/>
                      <a:pt x="52473" y="12338"/>
                    </a:cubicBezTo>
                    <a:cubicBezTo>
                      <a:pt x="52393" y="12338"/>
                      <a:pt x="52315" y="12320"/>
                      <a:pt x="52240" y="12280"/>
                    </a:cubicBezTo>
                    <a:cubicBezTo>
                      <a:pt x="51890" y="12101"/>
                      <a:pt x="51681" y="11706"/>
                      <a:pt x="51659" y="11334"/>
                    </a:cubicBezTo>
                    <a:cubicBezTo>
                      <a:pt x="51629" y="10619"/>
                      <a:pt x="51905" y="9859"/>
                      <a:pt x="52247" y="9196"/>
                    </a:cubicBezTo>
                    <a:cubicBezTo>
                      <a:pt x="52932" y="8034"/>
                      <a:pt x="53722" y="6895"/>
                      <a:pt x="54847" y="6209"/>
                    </a:cubicBezTo>
                    <a:cubicBezTo>
                      <a:pt x="54869" y="6202"/>
                      <a:pt x="54884" y="6187"/>
                      <a:pt x="54899" y="6165"/>
                    </a:cubicBezTo>
                    <a:cubicBezTo>
                      <a:pt x="54936" y="6157"/>
                      <a:pt x="54981" y="6150"/>
                      <a:pt x="55026" y="6142"/>
                    </a:cubicBezTo>
                    <a:close/>
                    <a:moveTo>
                      <a:pt x="55189" y="6172"/>
                    </a:moveTo>
                    <a:cubicBezTo>
                      <a:pt x="55644" y="7379"/>
                      <a:pt x="56150" y="8563"/>
                      <a:pt x="56448" y="9822"/>
                    </a:cubicBezTo>
                    <a:cubicBezTo>
                      <a:pt x="56709" y="10909"/>
                      <a:pt x="57230" y="13308"/>
                      <a:pt x="55689" y="13710"/>
                    </a:cubicBezTo>
                    <a:cubicBezTo>
                      <a:pt x="55576" y="13740"/>
                      <a:pt x="55471" y="13754"/>
                      <a:pt x="55375" y="13754"/>
                    </a:cubicBezTo>
                    <a:cubicBezTo>
                      <a:pt x="53347" y="13754"/>
                      <a:pt x="54855" y="7438"/>
                      <a:pt x="55189" y="6172"/>
                    </a:cubicBezTo>
                    <a:close/>
                    <a:moveTo>
                      <a:pt x="84053" y="14246"/>
                    </a:moveTo>
                    <a:cubicBezTo>
                      <a:pt x="84493" y="14410"/>
                      <a:pt x="84910" y="14626"/>
                      <a:pt x="85283" y="14909"/>
                    </a:cubicBezTo>
                    <a:cubicBezTo>
                      <a:pt x="85283" y="14917"/>
                      <a:pt x="85283" y="14924"/>
                      <a:pt x="85283" y="14924"/>
                    </a:cubicBezTo>
                    <a:cubicBezTo>
                      <a:pt x="85283" y="14932"/>
                      <a:pt x="85275" y="14932"/>
                      <a:pt x="85275" y="14932"/>
                    </a:cubicBezTo>
                    <a:cubicBezTo>
                      <a:pt x="85280" y="14904"/>
                      <a:pt x="85253" y="14885"/>
                      <a:pt x="85225" y="14885"/>
                    </a:cubicBezTo>
                    <a:cubicBezTo>
                      <a:pt x="85208" y="14885"/>
                      <a:pt x="85190" y="14892"/>
                      <a:pt x="85178" y="14909"/>
                    </a:cubicBezTo>
                    <a:cubicBezTo>
                      <a:pt x="85126" y="14984"/>
                      <a:pt x="85074" y="15066"/>
                      <a:pt x="85022" y="15140"/>
                    </a:cubicBezTo>
                    <a:cubicBezTo>
                      <a:pt x="84858" y="15282"/>
                      <a:pt x="84679" y="15476"/>
                      <a:pt x="84493" y="15692"/>
                    </a:cubicBezTo>
                    <a:cubicBezTo>
                      <a:pt x="84411" y="15759"/>
                      <a:pt x="84314" y="15818"/>
                      <a:pt x="84217" y="15870"/>
                    </a:cubicBezTo>
                    <a:cubicBezTo>
                      <a:pt x="84027" y="15977"/>
                      <a:pt x="83759" y="16055"/>
                      <a:pt x="83503" y="16055"/>
                    </a:cubicBezTo>
                    <a:cubicBezTo>
                      <a:pt x="83167" y="16055"/>
                      <a:pt x="82850" y="15920"/>
                      <a:pt x="82757" y="15535"/>
                    </a:cubicBezTo>
                    <a:cubicBezTo>
                      <a:pt x="82608" y="14895"/>
                      <a:pt x="83472" y="14626"/>
                      <a:pt x="83972" y="14261"/>
                    </a:cubicBezTo>
                    <a:cubicBezTo>
                      <a:pt x="84001" y="14254"/>
                      <a:pt x="84024" y="14246"/>
                      <a:pt x="84053" y="14246"/>
                    </a:cubicBezTo>
                    <a:close/>
                    <a:moveTo>
                      <a:pt x="29387" y="14388"/>
                    </a:moveTo>
                    <a:cubicBezTo>
                      <a:pt x="29707" y="14507"/>
                      <a:pt x="30020" y="14626"/>
                      <a:pt x="30340" y="14746"/>
                    </a:cubicBezTo>
                    <a:cubicBezTo>
                      <a:pt x="30586" y="15044"/>
                      <a:pt x="30825" y="15334"/>
                      <a:pt x="30892" y="15759"/>
                    </a:cubicBezTo>
                    <a:cubicBezTo>
                      <a:pt x="30987" y="16411"/>
                      <a:pt x="30563" y="16605"/>
                      <a:pt x="30060" y="16605"/>
                    </a:cubicBezTo>
                    <a:cubicBezTo>
                      <a:pt x="29696" y="16605"/>
                      <a:pt x="29289" y="16503"/>
                      <a:pt x="29007" y="16399"/>
                    </a:cubicBezTo>
                    <a:cubicBezTo>
                      <a:pt x="28996" y="16395"/>
                      <a:pt x="28987" y="16394"/>
                      <a:pt x="28978" y="16394"/>
                    </a:cubicBezTo>
                    <a:cubicBezTo>
                      <a:pt x="28970" y="16394"/>
                      <a:pt x="28962" y="16395"/>
                      <a:pt x="28955" y="16399"/>
                    </a:cubicBezTo>
                    <a:cubicBezTo>
                      <a:pt x="28515" y="15855"/>
                      <a:pt x="27942" y="15401"/>
                      <a:pt x="27361" y="15044"/>
                    </a:cubicBezTo>
                    <a:cubicBezTo>
                      <a:pt x="27972" y="14679"/>
                      <a:pt x="28672" y="14470"/>
                      <a:pt x="29387" y="14388"/>
                    </a:cubicBezTo>
                    <a:close/>
                    <a:moveTo>
                      <a:pt x="85595" y="15170"/>
                    </a:moveTo>
                    <a:lnTo>
                      <a:pt x="85595" y="15170"/>
                    </a:lnTo>
                    <a:cubicBezTo>
                      <a:pt x="85692" y="15260"/>
                      <a:pt x="85782" y="15349"/>
                      <a:pt x="85871" y="15446"/>
                    </a:cubicBezTo>
                    <a:cubicBezTo>
                      <a:pt x="86303" y="15915"/>
                      <a:pt x="86623" y="16466"/>
                      <a:pt x="86854" y="17055"/>
                    </a:cubicBezTo>
                    <a:cubicBezTo>
                      <a:pt x="86802" y="17263"/>
                      <a:pt x="86780" y="17472"/>
                      <a:pt x="86571" y="17591"/>
                    </a:cubicBezTo>
                    <a:cubicBezTo>
                      <a:pt x="86489" y="17641"/>
                      <a:pt x="86399" y="17663"/>
                      <a:pt x="86308" y="17663"/>
                    </a:cubicBezTo>
                    <a:cubicBezTo>
                      <a:pt x="86143" y="17663"/>
                      <a:pt x="85976" y="17590"/>
                      <a:pt x="85856" y="17479"/>
                    </a:cubicBezTo>
                    <a:cubicBezTo>
                      <a:pt x="85677" y="17330"/>
                      <a:pt x="85588" y="17122"/>
                      <a:pt x="85543" y="16898"/>
                    </a:cubicBezTo>
                    <a:cubicBezTo>
                      <a:pt x="85536" y="16839"/>
                      <a:pt x="85521" y="16742"/>
                      <a:pt x="85513" y="16638"/>
                    </a:cubicBezTo>
                    <a:cubicBezTo>
                      <a:pt x="85543" y="16474"/>
                      <a:pt x="85566" y="16317"/>
                      <a:pt x="85580" y="16153"/>
                    </a:cubicBezTo>
                    <a:cubicBezTo>
                      <a:pt x="85603" y="16116"/>
                      <a:pt x="85625" y="16086"/>
                      <a:pt x="85655" y="16071"/>
                    </a:cubicBezTo>
                    <a:cubicBezTo>
                      <a:pt x="85707" y="16039"/>
                      <a:pt x="85685" y="15954"/>
                      <a:pt x="85633" y="15954"/>
                    </a:cubicBezTo>
                    <a:cubicBezTo>
                      <a:pt x="85626" y="15954"/>
                      <a:pt x="85618" y="15956"/>
                      <a:pt x="85610" y="15960"/>
                    </a:cubicBezTo>
                    <a:cubicBezTo>
                      <a:pt x="85603" y="15960"/>
                      <a:pt x="85603" y="15967"/>
                      <a:pt x="85595" y="15967"/>
                    </a:cubicBezTo>
                    <a:cubicBezTo>
                      <a:pt x="85610" y="15699"/>
                      <a:pt x="85610" y="15431"/>
                      <a:pt x="85595" y="15170"/>
                    </a:cubicBezTo>
                    <a:close/>
                    <a:moveTo>
                      <a:pt x="85290" y="15140"/>
                    </a:moveTo>
                    <a:cubicBezTo>
                      <a:pt x="85305" y="15625"/>
                      <a:pt x="85290" y="16109"/>
                      <a:pt x="85193" y="16585"/>
                    </a:cubicBezTo>
                    <a:cubicBezTo>
                      <a:pt x="85148" y="16787"/>
                      <a:pt x="85104" y="17003"/>
                      <a:pt x="85029" y="17196"/>
                    </a:cubicBezTo>
                    <a:cubicBezTo>
                      <a:pt x="84925" y="17494"/>
                      <a:pt x="84563" y="17846"/>
                      <a:pt x="84295" y="17846"/>
                    </a:cubicBezTo>
                    <a:cubicBezTo>
                      <a:pt x="84141" y="17846"/>
                      <a:pt x="84018" y="17730"/>
                      <a:pt x="83994" y="17420"/>
                    </a:cubicBezTo>
                    <a:cubicBezTo>
                      <a:pt x="83957" y="16980"/>
                      <a:pt x="84322" y="16444"/>
                      <a:pt x="84560" y="16079"/>
                    </a:cubicBezTo>
                    <a:cubicBezTo>
                      <a:pt x="84776" y="15744"/>
                      <a:pt x="85044" y="15453"/>
                      <a:pt x="85290" y="15140"/>
                    </a:cubicBezTo>
                    <a:close/>
                    <a:moveTo>
                      <a:pt x="27078" y="15230"/>
                    </a:moveTo>
                    <a:cubicBezTo>
                      <a:pt x="27554" y="15513"/>
                      <a:pt x="28001" y="15848"/>
                      <a:pt x="28389" y="16243"/>
                    </a:cubicBezTo>
                    <a:cubicBezTo>
                      <a:pt x="28597" y="16459"/>
                      <a:pt x="28798" y="16682"/>
                      <a:pt x="28955" y="16928"/>
                    </a:cubicBezTo>
                    <a:cubicBezTo>
                      <a:pt x="29193" y="17286"/>
                      <a:pt x="29551" y="18187"/>
                      <a:pt x="28642" y="18254"/>
                    </a:cubicBezTo>
                    <a:cubicBezTo>
                      <a:pt x="28623" y="18255"/>
                      <a:pt x="28605" y="18256"/>
                      <a:pt x="28586" y="18256"/>
                    </a:cubicBezTo>
                    <a:cubicBezTo>
                      <a:pt x="27854" y="18256"/>
                      <a:pt x="27453" y="17123"/>
                      <a:pt x="27286" y="16593"/>
                    </a:cubicBezTo>
                    <a:cubicBezTo>
                      <a:pt x="27152" y="16153"/>
                      <a:pt x="27130" y="15699"/>
                      <a:pt x="27041" y="15252"/>
                    </a:cubicBezTo>
                    <a:cubicBezTo>
                      <a:pt x="27048" y="15245"/>
                      <a:pt x="27063" y="15237"/>
                      <a:pt x="27078" y="15230"/>
                    </a:cubicBezTo>
                    <a:close/>
                    <a:moveTo>
                      <a:pt x="56327" y="18031"/>
                    </a:moveTo>
                    <a:cubicBezTo>
                      <a:pt x="56787" y="18031"/>
                      <a:pt x="57245" y="18089"/>
                      <a:pt x="57692" y="18202"/>
                    </a:cubicBezTo>
                    <a:cubicBezTo>
                      <a:pt x="57216" y="18284"/>
                      <a:pt x="56783" y="18544"/>
                      <a:pt x="56456" y="18909"/>
                    </a:cubicBezTo>
                    <a:cubicBezTo>
                      <a:pt x="56135" y="18485"/>
                      <a:pt x="55703" y="18224"/>
                      <a:pt x="55189" y="18157"/>
                    </a:cubicBezTo>
                    <a:cubicBezTo>
                      <a:pt x="55271" y="18142"/>
                      <a:pt x="55353" y="18120"/>
                      <a:pt x="55435" y="18105"/>
                    </a:cubicBezTo>
                    <a:cubicBezTo>
                      <a:pt x="55731" y="18055"/>
                      <a:pt x="56030" y="18031"/>
                      <a:pt x="56327" y="18031"/>
                    </a:cubicBezTo>
                    <a:close/>
                    <a:moveTo>
                      <a:pt x="26825" y="15423"/>
                    </a:moveTo>
                    <a:lnTo>
                      <a:pt x="26825" y="15423"/>
                    </a:lnTo>
                    <a:cubicBezTo>
                      <a:pt x="26802" y="16057"/>
                      <a:pt x="27003" y="17017"/>
                      <a:pt x="27391" y="17725"/>
                    </a:cubicBezTo>
                    <a:cubicBezTo>
                      <a:pt x="27316" y="17993"/>
                      <a:pt x="27294" y="18269"/>
                      <a:pt x="27197" y="18530"/>
                    </a:cubicBezTo>
                    <a:cubicBezTo>
                      <a:pt x="27060" y="18909"/>
                      <a:pt x="26690" y="19264"/>
                      <a:pt x="26320" y="19264"/>
                    </a:cubicBezTo>
                    <a:cubicBezTo>
                      <a:pt x="26145" y="19264"/>
                      <a:pt x="25970" y="19185"/>
                      <a:pt x="25819" y="18991"/>
                    </a:cubicBezTo>
                    <a:cubicBezTo>
                      <a:pt x="25737" y="18887"/>
                      <a:pt x="25670" y="18753"/>
                      <a:pt x="25625" y="18611"/>
                    </a:cubicBezTo>
                    <a:cubicBezTo>
                      <a:pt x="25663" y="17934"/>
                      <a:pt x="25752" y="17248"/>
                      <a:pt x="25879" y="16571"/>
                    </a:cubicBezTo>
                    <a:cubicBezTo>
                      <a:pt x="26132" y="16138"/>
                      <a:pt x="26437" y="15751"/>
                      <a:pt x="26825" y="15423"/>
                    </a:cubicBezTo>
                    <a:close/>
                    <a:moveTo>
                      <a:pt x="34729" y="19202"/>
                    </a:moveTo>
                    <a:cubicBezTo>
                      <a:pt x="34926" y="19202"/>
                      <a:pt x="35117" y="19219"/>
                      <a:pt x="35301" y="19252"/>
                    </a:cubicBezTo>
                    <a:cubicBezTo>
                      <a:pt x="35294" y="19416"/>
                      <a:pt x="35301" y="19572"/>
                      <a:pt x="35324" y="19729"/>
                    </a:cubicBezTo>
                    <a:cubicBezTo>
                      <a:pt x="34988" y="19476"/>
                      <a:pt x="34623" y="19274"/>
                      <a:pt x="34236" y="19237"/>
                    </a:cubicBezTo>
                    <a:cubicBezTo>
                      <a:pt x="34404" y="19214"/>
                      <a:pt x="34568" y="19202"/>
                      <a:pt x="34729" y="19202"/>
                    </a:cubicBezTo>
                    <a:close/>
                    <a:moveTo>
                      <a:pt x="54780" y="18261"/>
                    </a:moveTo>
                    <a:cubicBezTo>
                      <a:pt x="54787" y="18291"/>
                      <a:pt x="54810" y="18314"/>
                      <a:pt x="54854" y="18314"/>
                    </a:cubicBezTo>
                    <a:cubicBezTo>
                      <a:pt x="55420" y="18366"/>
                      <a:pt x="55882" y="18626"/>
                      <a:pt x="56195" y="19073"/>
                    </a:cubicBezTo>
                    <a:cubicBezTo>
                      <a:pt x="55443" y="19088"/>
                      <a:pt x="54519" y="19423"/>
                      <a:pt x="54243" y="20138"/>
                    </a:cubicBezTo>
                    <a:cubicBezTo>
                      <a:pt x="54094" y="19833"/>
                      <a:pt x="53841" y="19580"/>
                      <a:pt x="53528" y="19408"/>
                    </a:cubicBezTo>
                    <a:cubicBezTo>
                      <a:pt x="53394" y="19334"/>
                      <a:pt x="53156" y="19230"/>
                      <a:pt x="52932" y="19200"/>
                    </a:cubicBezTo>
                    <a:cubicBezTo>
                      <a:pt x="53491" y="18783"/>
                      <a:pt x="54117" y="18462"/>
                      <a:pt x="54780" y="18261"/>
                    </a:cubicBezTo>
                    <a:close/>
                    <a:moveTo>
                      <a:pt x="58065" y="18535"/>
                    </a:moveTo>
                    <a:cubicBezTo>
                      <a:pt x="58209" y="18535"/>
                      <a:pt x="58358" y="18549"/>
                      <a:pt x="58512" y="18574"/>
                    </a:cubicBezTo>
                    <a:cubicBezTo>
                      <a:pt x="58522" y="18576"/>
                      <a:pt x="58532" y="18576"/>
                      <a:pt x="58541" y="18576"/>
                    </a:cubicBezTo>
                    <a:cubicBezTo>
                      <a:pt x="58586" y="18576"/>
                      <a:pt x="58621" y="18562"/>
                      <a:pt x="58646" y="18537"/>
                    </a:cubicBezTo>
                    <a:cubicBezTo>
                      <a:pt x="59204" y="18783"/>
                      <a:pt x="59726" y="19111"/>
                      <a:pt x="60180" y="19505"/>
                    </a:cubicBezTo>
                    <a:cubicBezTo>
                      <a:pt x="59830" y="19528"/>
                      <a:pt x="59443" y="19662"/>
                      <a:pt x="59182" y="19811"/>
                    </a:cubicBezTo>
                    <a:cubicBezTo>
                      <a:pt x="58914" y="19975"/>
                      <a:pt x="58690" y="20206"/>
                      <a:pt x="58579" y="20489"/>
                    </a:cubicBezTo>
                    <a:cubicBezTo>
                      <a:pt x="58199" y="19773"/>
                      <a:pt x="57499" y="19252"/>
                      <a:pt x="56694" y="19111"/>
                    </a:cubicBezTo>
                    <a:cubicBezTo>
                      <a:pt x="57074" y="18713"/>
                      <a:pt x="57537" y="18535"/>
                      <a:pt x="58065" y="18535"/>
                    </a:cubicBezTo>
                    <a:close/>
                    <a:moveTo>
                      <a:pt x="78005" y="19863"/>
                    </a:moveTo>
                    <a:cubicBezTo>
                      <a:pt x="77953" y="20168"/>
                      <a:pt x="77856" y="20436"/>
                      <a:pt x="77685" y="20690"/>
                    </a:cubicBezTo>
                    <a:cubicBezTo>
                      <a:pt x="77461" y="20460"/>
                      <a:pt x="77182" y="20315"/>
                      <a:pt x="76855" y="20315"/>
                    </a:cubicBezTo>
                    <a:cubicBezTo>
                      <a:pt x="76767" y="20315"/>
                      <a:pt x="76677" y="20325"/>
                      <a:pt x="76582" y="20347"/>
                    </a:cubicBezTo>
                    <a:cubicBezTo>
                      <a:pt x="77037" y="20116"/>
                      <a:pt x="77513" y="19952"/>
                      <a:pt x="78005" y="19863"/>
                    </a:cubicBezTo>
                    <a:close/>
                    <a:moveTo>
                      <a:pt x="78988" y="19766"/>
                    </a:moveTo>
                    <a:cubicBezTo>
                      <a:pt x="79157" y="19766"/>
                      <a:pt x="79326" y="19774"/>
                      <a:pt x="79495" y="19788"/>
                    </a:cubicBezTo>
                    <a:cubicBezTo>
                      <a:pt x="79480" y="19803"/>
                      <a:pt x="79472" y="19826"/>
                      <a:pt x="79480" y="19855"/>
                    </a:cubicBezTo>
                    <a:cubicBezTo>
                      <a:pt x="79540" y="20138"/>
                      <a:pt x="79569" y="20392"/>
                      <a:pt x="79532" y="20645"/>
                    </a:cubicBezTo>
                    <a:cubicBezTo>
                      <a:pt x="79323" y="20550"/>
                      <a:pt x="79102" y="20510"/>
                      <a:pt x="78877" y="20510"/>
                    </a:cubicBezTo>
                    <a:cubicBezTo>
                      <a:pt x="78575" y="20510"/>
                      <a:pt x="78266" y="20583"/>
                      <a:pt x="77975" y="20690"/>
                    </a:cubicBezTo>
                    <a:cubicBezTo>
                      <a:pt x="78109" y="20422"/>
                      <a:pt x="78191" y="20138"/>
                      <a:pt x="78206" y="19826"/>
                    </a:cubicBezTo>
                    <a:cubicBezTo>
                      <a:pt x="78465" y="19785"/>
                      <a:pt x="78726" y="19766"/>
                      <a:pt x="78988" y="19766"/>
                    </a:cubicBezTo>
                    <a:close/>
                    <a:moveTo>
                      <a:pt x="33357" y="19438"/>
                    </a:moveTo>
                    <a:lnTo>
                      <a:pt x="33357" y="19438"/>
                    </a:lnTo>
                    <a:cubicBezTo>
                      <a:pt x="32858" y="19744"/>
                      <a:pt x="32664" y="20280"/>
                      <a:pt x="32731" y="20824"/>
                    </a:cubicBezTo>
                    <a:cubicBezTo>
                      <a:pt x="32419" y="20496"/>
                      <a:pt x="32158" y="20138"/>
                      <a:pt x="31763" y="20131"/>
                    </a:cubicBezTo>
                    <a:cubicBezTo>
                      <a:pt x="32270" y="19841"/>
                      <a:pt x="32813" y="19610"/>
                      <a:pt x="33357" y="19438"/>
                    </a:cubicBezTo>
                    <a:close/>
                    <a:moveTo>
                      <a:pt x="81864" y="13875"/>
                    </a:moveTo>
                    <a:cubicBezTo>
                      <a:pt x="82353" y="13875"/>
                      <a:pt x="82842" y="13924"/>
                      <a:pt x="83316" y="14030"/>
                    </a:cubicBezTo>
                    <a:cubicBezTo>
                      <a:pt x="80940" y="14544"/>
                      <a:pt x="78713" y="15617"/>
                      <a:pt x="76813" y="17144"/>
                    </a:cubicBezTo>
                    <a:cubicBezTo>
                      <a:pt x="75778" y="17971"/>
                      <a:pt x="74854" y="18924"/>
                      <a:pt x="74065" y="19982"/>
                    </a:cubicBezTo>
                    <a:cubicBezTo>
                      <a:pt x="73834" y="20287"/>
                      <a:pt x="73335" y="20861"/>
                      <a:pt x="73037" y="21442"/>
                    </a:cubicBezTo>
                    <a:cubicBezTo>
                      <a:pt x="73499" y="19580"/>
                      <a:pt x="74296" y="17867"/>
                      <a:pt x="75577" y="16310"/>
                    </a:cubicBezTo>
                    <a:cubicBezTo>
                      <a:pt x="75614" y="16258"/>
                      <a:pt x="75621" y="16198"/>
                      <a:pt x="75599" y="16153"/>
                    </a:cubicBezTo>
                    <a:cubicBezTo>
                      <a:pt x="76888" y="15319"/>
                      <a:pt x="78251" y="14597"/>
                      <a:pt x="79696" y="14179"/>
                    </a:cubicBezTo>
                    <a:cubicBezTo>
                      <a:pt x="80386" y="13987"/>
                      <a:pt x="81125" y="13875"/>
                      <a:pt x="81864" y="13875"/>
                    </a:cubicBezTo>
                    <a:close/>
                    <a:moveTo>
                      <a:pt x="35614" y="19319"/>
                    </a:moveTo>
                    <a:cubicBezTo>
                      <a:pt x="36031" y="19438"/>
                      <a:pt x="36426" y="19639"/>
                      <a:pt x="36791" y="19915"/>
                    </a:cubicBezTo>
                    <a:cubicBezTo>
                      <a:pt x="35778" y="20109"/>
                      <a:pt x="35219" y="20675"/>
                      <a:pt x="35338" y="21621"/>
                    </a:cubicBezTo>
                    <a:cubicBezTo>
                      <a:pt x="34932" y="21243"/>
                      <a:pt x="34441" y="20983"/>
                      <a:pt x="33892" y="20983"/>
                    </a:cubicBezTo>
                    <a:cubicBezTo>
                      <a:pt x="33747" y="20983"/>
                      <a:pt x="33599" y="21001"/>
                      <a:pt x="33446" y="21040"/>
                    </a:cubicBezTo>
                    <a:cubicBezTo>
                      <a:pt x="33327" y="21070"/>
                      <a:pt x="33216" y="21107"/>
                      <a:pt x="33111" y="21159"/>
                    </a:cubicBezTo>
                    <a:cubicBezTo>
                      <a:pt x="32836" y="20429"/>
                      <a:pt x="33230" y="19580"/>
                      <a:pt x="34095" y="19572"/>
                    </a:cubicBezTo>
                    <a:cubicBezTo>
                      <a:pt x="34101" y="19572"/>
                      <a:pt x="34107" y="19572"/>
                      <a:pt x="34113" y="19572"/>
                    </a:cubicBezTo>
                    <a:cubicBezTo>
                      <a:pt x="34669" y="19572"/>
                      <a:pt x="35060" y="19904"/>
                      <a:pt x="35473" y="20258"/>
                    </a:cubicBezTo>
                    <a:cubicBezTo>
                      <a:pt x="35506" y="20285"/>
                      <a:pt x="35548" y="20298"/>
                      <a:pt x="35588" y="20298"/>
                    </a:cubicBezTo>
                    <a:cubicBezTo>
                      <a:pt x="35689" y="20298"/>
                      <a:pt x="35785" y="20219"/>
                      <a:pt x="35748" y="20101"/>
                    </a:cubicBezTo>
                    <a:cubicBezTo>
                      <a:pt x="35659" y="19841"/>
                      <a:pt x="35629" y="19587"/>
                      <a:pt x="35614" y="19319"/>
                    </a:cubicBezTo>
                    <a:close/>
                    <a:moveTo>
                      <a:pt x="80903" y="20560"/>
                    </a:moveTo>
                    <a:cubicBezTo>
                      <a:pt x="81601" y="20560"/>
                      <a:pt x="82269" y="21065"/>
                      <a:pt x="82355" y="21889"/>
                    </a:cubicBezTo>
                    <a:cubicBezTo>
                      <a:pt x="82310" y="21844"/>
                      <a:pt x="82273" y="21807"/>
                      <a:pt x="82229" y="21777"/>
                    </a:cubicBezTo>
                    <a:cubicBezTo>
                      <a:pt x="81947" y="21579"/>
                      <a:pt x="81626" y="21484"/>
                      <a:pt x="81308" y="21484"/>
                    </a:cubicBezTo>
                    <a:cubicBezTo>
                      <a:pt x="80970" y="21484"/>
                      <a:pt x="80636" y="21592"/>
                      <a:pt x="80359" y="21800"/>
                    </a:cubicBezTo>
                    <a:cubicBezTo>
                      <a:pt x="80351" y="21464"/>
                      <a:pt x="80202" y="21159"/>
                      <a:pt x="79949" y="20921"/>
                    </a:cubicBezTo>
                    <a:cubicBezTo>
                      <a:pt x="80234" y="20674"/>
                      <a:pt x="80572" y="20560"/>
                      <a:pt x="80903" y="20560"/>
                    </a:cubicBezTo>
                    <a:close/>
                    <a:moveTo>
                      <a:pt x="37104" y="20183"/>
                    </a:moveTo>
                    <a:cubicBezTo>
                      <a:pt x="37156" y="20228"/>
                      <a:pt x="37208" y="20280"/>
                      <a:pt x="37260" y="20332"/>
                    </a:cubicBezTo>
                    <a:cubicBezTo>
                      <a:pt x="37379" y="20459"/>
                      <a:pt x="37491" y="20593"/>
                      <a:pt x="37603" y="20727"/>
                    </a:cubicBezTo>
                    <a:cubicBezTo>
                      <a:pt x="37573" y="20727"/>
                      <a:pt x="37536" y="20742"/>
                      <a:pt x="37514" y="20779"/>
                    </a:cubicBezTo>
                    <a:cubicBezTo>
                      <a:pt x="37216" y="21137"/>
                      <a:pt x="37208" y="21524"/>
                      <a:pt x="37305" y="21926"/>
                    </a:cubicBezTo>
                    <a:cubicBezTo>
                      <a:pt x="37042" y="21780"/>
                      <a:pt x="36759" y="21713"/>
                      <a:pt x="36484" y="21713"/>
                    </a:cubicBezTo>
                    <a:cubicBezTo>
                      <a:pt x="36212" y="21713"/>
                      <a:pt x="35948" y="21778"/>
                      <a:pt x="35718" y="21896"/>
                    </a:cubicBezTo>
                    <a:cubicBezTo>
                      <a:pt x="35562" y="21368"/>
                      <a:pt x="35540" y="20772"/>
                      <a:pt x="36098" y="20459"/>
                    </a:cubicBezTo>
                    <a:cubicBezTo>
                      <a:pt x="36404" y="20287"/>
                      <a:pt x="36761" y="20243"/>
                      <a:pt x="37104" y="20183"/>
                    </a:cubicBezTo>
                    <a:close/>
                    <a:moveTo>
                      <a:pt x="52712" y="19412"/>
                    </a:moveTo>
                    <a:cubicBezTo>
                      <a:pt x="52869" y="19412"/>
                      <a:pt x="53064" y="19489"/>
                      <a:pt x="53163" y="19535"/>
                    </a:cubicBezTo>
                    <a:cubicBezTo>
                      <a:pt x="53350" y="19610"/>
                      <a:pt x="53521" y="19714"/>
                      <a:pt x="53662" y="19848"/>
                    </a:cubicBezTo>
                    <a:cubicBezTo>
                      <a:pt x="53893" y="20057"/>
                      <a:pt x="54087" y="20354"/>
                      <a:pt x="54221" y="20652"/>
                    </a:cubicBezTo>
                    <a:cubicBezTo>
                      <a:pt x="54176" y="20652"/>
                      <a:pt x="54132" y="20652"/>
                      <a:pt x="54087" y="20660"/>
                    </a:cubicBezTo>
                    <a:cubicBezTo>
                      <a:pt x="53327" y="20764"/>
                      <a:pt x="52709" y="21278"/>
                      <a:pt x="52404" y="21956"/>
                    </a:cubicBezTo>
                    <a:cubicBezTo>
                      <a:pt x="52270" y="21442"/>
                      <a:pt x="51890" y="20943"/>
                      <a:pt x="51532" y="20652"/>
                    </a:cubicBezTo>
                    <a:cubicBezTo>
                      <a:pt x="51845" y="20191"/>
                      <a:pt x="52225" y="19781"/>
                      <a:pt x="52657" y="19416"/>
                    </a:cubicBezTo>
                    <a:cubicBezTo>
                      <a:pt x="52675" y="19414"/>
                      <a:pt x="52693" y="19412"/>
                      <a:pt x="52712" y="19412"/>
                    </a:cubicBezTo>
                    <a:close/>
                    <a:moveTo>
                      <a:pt x="79621" y="19796"/>
                    </a:moveTo>
                    <a:lnTo>
                      <a:pt x="79621" y="19796"/>
                    </a:lnTo>
                    <a:cubicBezTo>
                      <a:pt x="80478" y="19893"/>
                      <a:pt x="81320" y="20183"/>
                      <a:pt x="82057" y="20675"/>
                    </a:cubicBezTo>
                    <a:cubicBezTo>
                      <a:pt x="82586" y="21025"/>
                      <a:pt x="83033" y="21472"/>
                      <a:pt x="83383" y="21971"/>
                    </a:cubicBezTo>
                    <a:cubicBezTo>
                      <a:pt x="83242" y="21932"/>
                      <a:pt x="83106" y="21916"/>
                      <a:pt x="82968" y="21916"/>
                    </a:cubicBezTo>
                    <a:cubicBezTo>
                      <a:pt x="82865" y="21916"/>
                      <a:pt x="82761" y="21925"/>
                      <a:pt x="82653" y="21941"/>
                    </a:cubicBezTo>
                    <a:cubicBezTo>
                      <a:pt x="82576" y="20904"/>
                      <a:pt x="81756" y="20269"/>
                      <a:pt x="80900" y="20269"/>
                    </a:cubicBezTo>
                    <a:cubicBezTo>
                      <a:pt x="80509" y="20269"/>
                      <a:pt x="80109" y="20402"/>
                      <a:pt x="79770" y="20690"/>
                    </a:cubicBezTo>
                    <a:cubicBezTo>
                      <a:pt x="79785" y="20399"/>
                      <a:pt x="79748" y="20124"/>
                      <a:pt x="79636" y="19811"/>
                    </a:cubicBezTo>
                    <a:cubicBezTo>
                      <a:pt x="79629" y="19803"/>
                      <a:pt x="79629" y="19803"/>
                      <a:pt x="79621" y="19796"/>
                    </a:cubicBezTo>
                    <a:close/>
                    <a:moveTo>
                      <a:pt x="56168" y="19380"/>
                    </a:moveTo>
                    <a:cubicBezTo>
                      <a:pt x="56385" y="19380"/>
                      <a:pt x="56595" y="19406"/>
                      <a:pt x="56783" y="19453"/>
                    </a:cubicBezTo>
                    <a:cubicBezTo>
                      <a:pt x="57566" y="19654"/>
                      <a:pt x="58094" y="20213"/>
                      <a:pt x="58467" y="20906"/>
                    </a:cubicBezTo>
                    <a:cubicBezTo>
                      <a:pt x="58474" y="20921"/>
                      <a:pt x="58482" y="20928"/>
                      <a:pt x="58489" y="20935"/>
                    </a:cubicBezTo>
                    <a:cubicBezTo>
                      <a:pt x="57722" y="20950"/>
                      <a:pt x="56932" y="21308"/>
                      <a:pt x="56493" y="21986"/>
                    </a:cubicBezTo>
                    <a:cubicBezTo>
                      <a:pt x="56419" y="21852"/>
                      <a:pt x="56173" y="21524"/>
                      <a:pt x="56121" y="21464"/>
                    </a:cubicBezTo>
                    <a:cubicBezTo>
                      <a:pt x="55957" y="21271"/>
                      <a:pt x="55763" y="21107"/>
                      <a:pt x="55547" y="20973"/>
                    </a:cubicBezTo>
                    <a:cubicBezTo>
                      <a:pt x="55197" y="20764"/>
                      <a:pt x="54795" y="20645"/>
                      <a:pt x="54385" y="20645"/>
                    </a:cubicBezTo>
                    <a:cubicBezTo>
                      <a:pt x="54378" y="20578"/>
                      <a:pt x="54370" y="20511"/>
                      <a:pt x="54355" y="20451"/>
                    </a:cubicBezTo>
                    <a:cubicBezTo>
                      <a:pt x="54564" y="19696"/>
                      <a:pt x="55403" y="19380"/>
                      <a:pt x="56168" y="19380"/>
                    </a:cubicBezTo>
                    <a:close/>
                    <a:moveTo>
                      <a:pt x="30683" y="20921"/>
                    </a:moveTo>
                    <a:cubicBezTo>
                      <a:pt x="30512" y="21248"/>
                      <a:pt x="30445" y="21636"/>
                      <a:pt x="30474" y="22008"/>
                    </a:cubicBezTo>
                    <a:cubicBezTo>
                      <a:pt x="30311" y="21911"/>
                      <a:pt x="30147" y="21822"/>
                      <a:pt x="29975" y="21740"/>
                    </a:cubicBezTo>
                    <a:cubicBezTo>
                      <a:pt x="30176" y="21442"/>
                      <a:pt x="30415" y="21166"/>
                      <a:pt x="30683" y="20921"/>
                    </a:cubicBezTo>
                    <a:close/>
                    <a:moveTo>
                      <a:pt x="78794" y="20826"/>
                    </a:moveTo>
                    <a:cubicBezTo>
                      <a:pt x="78925" y="20826"/>
                      <a:pt x="79061" y="20842"/>
                      <a:pt x="79204" y="20876"/>
                    </a:cubicBezTo>
                    <a:cubicBezTo>
                      <a:pt x="79294" y="20898"/>
                      <a:pt x="79383" y="20928"/>
                      <a:pt x="79465" y="20965"/>
                    </a:cubicBezTo>
                    <a:cubicBezTo>
                      <a:pt x="79450" y="21010"/>
                      <a:pt x="79435" y="21047"/>
                      <a:pt x="79420" y="21092"/>
                    </a:cubicBezTo>
                    <a:cubicBezTo>
                      <a:pt x="79382" y="21199"/>
                      <a:pt x="79469" y="21264"/>
                      <a:pt x="79559" y="21264"/>
                    </a:cubicBezTo>
                    <a:cubicBezTo>
                      <a:pt x="79608" y="21264"/>
                      <a:pt x="79657" y="21245"/>
                      <a:pt x="79688" y="21204"/>
                    </a:cubicBezTo>
                    <a:cubicBezTo>
                      <a:pt x="79703" y="21181"/>
                      <a:pt x="79726" y="21159"/>
                      <a:pt x="79741" y="21137"/>
                    </a:cubicBezTo>
                    <a:cubicBezTo>
                      <a:pt x="79994" y="21345"/>
                      <a:pt x="80128" y="21658"/>
                      <a:pt x="80061" y="22038"/>
                    </a:cubicBezTo>
                    <a:cubicBezTo>
                      <a:pt x="79806" y="21904"/>
                      <a:pt x="79518" y="21830"/>
                      <a:pt x="79221" y="21830"/>
                    </a:cubicBezTo>
                    <a:cubicBezTo>
                      <a:pt x="78893" y="21830"/>
                      <a:pt x="78553" y="21920"/>
                      <a:pt x="78236" y="22120"/>
                    </a:cubicBezTo>
                    <a:cubicBezTo>
                      <a:pt x="78236" y="21740"/>
                      <a:pt x="78124" y="21345"/>
                      <a:pt x="77938" y="21025"/>
                    </a:cubicBezTo>
                    <a:cubicBezTo>
                      <a:pt x="78223" y="20906"/>
                      <a:pt x="78496" y="20826"/>
                      <a:pt x="78794" y="20826"/>
                    </a:cubicBezTo>
                    <a:close/>
                    <a:moveTo>
                      <a:pt x="60515" y="19811"/>
                    </a:moveTo>
                    <a:cubicBezTo>
                      <a:pt x="60880" y="20176"/>
                      <a:pt x="61193" y="20585"/>
                      <a:pt x="61446" y="21040"/>
                    </a:cubicBezTo>
                    <a:cubicBezTo>
                      <a:pt x="61476" y="21084"/>
                      <a:pt x="61499" y="21137"/>
                      <a:pt x="61528" y="21189"/>
                    </a:cubicBezTo>
                    <a:cubicBezTo>
                      <a:pt x="61283" y="21278"/>
                      <a:pt x="61052" y="21524"/>
                      <a:pt x="60903" y="21725"/>
                    </a:cubicBezTo>
                    <a:cubicBezTo>
                      <a:pt x="60754" y="21926"/>
                      <a:pt x="60627" y="22150"/>
                      <a:pt x="60575" y="22395"/>
                    </a:cubicBezTo>
                    <a:cubicBezTo>
                      <a:pt x="60314" y="21457"/>
                      <a:pt x="59525" y="20988"/>
                      <a:pt x="58675" y="20943"/>
                    </a:cubicBezTo>
                    <a:cubicBezTo>
                      <a:pt x="58713" y="20906"/>
                      <a:pt x="58743" y="20861"/>
                      <a:pt x="58720" y="20801"/>
                    </a:cubicBezTo>
                    <a:cubicBezTo>
                      <a:pt x="58713" y="20779"/>
                      <a:pt x="58705" y="20764"/>
                      <a:pt x="58698" y="20749"/>
                    </a:cubicBezTo>
                    <a:cubicBezTo>
                      <a:pt x="58869" y="20362"/>
                      <a:pt x="59197" y="20131"/>
                      <a:pt x="59592" y="20004"/>
                    </a:cubicBezTo>
                    <a:cubicBezTo>
                      <a:pt x="59897" y="19915"/>
                      <a:pt x="60225" y="19930"/>
                      <a:pt x="60515" y="19811"/>
                    </a:cubicBezTo>
                    <a:close/>
                    <a:moveTo>
                      <a:pt x="76803" y="20515"/>
                    </a:moveTo>
                    <a:cubicBezTo>
                      <a:pt x="77108" y="20515"/>
                      <a:pt x="77359" y="20656"/>
                      <a:pt x="77551" y="20876"/>
                    </a:cubicBezTo>
                    <a:cubicBezTo>
                      <a:pt x="77543" y="20883"/>
                      <a:pt x="77543" y="20891"/>
                      <a:pt x="77536" y="20898"/>
                    </a:cubicBezTo>
                    <a:cubicBezTo>
                      <a:pt x="77442" y="21005"/>
                      <a:pt x="77522" y="21137"/>
                      <a:pt x="77638" y="21137"/>
                    </a:cubicBezTo>
                    <a:cubicBezTo>
                      <a:pt x="77660" y="21137"/>
                      <a:pt x="77683" y="21132"/>
                      <a:pt x="77707" y="21122"/>
                    </a:cubicBezTo>
                    <a:cubicBezTo>
                      <a:pt x="77715" y="21122"/>
                      <a:pt x="77715" y="21114"/>
                      <a:pt x="77722" y="21114"/>
                    </a:cubicBezTo>
                    <a:cubicBezTo>
                      <a:pt x="77931" y="21479"/>
                      <a:pt x="78020" y="21949"/>
                      <a:pt x="77953" y="22366"/>
                    </a:cubicBezTo>
                    <a:cubicBezTo>
                      <a:pt x="77953" y="22388"/>
                      <a:pt x="77953" y="22403"/>
                      <a:pt x="77960" y="22425"/>
                    </a:cubicBezTo>
                    <a:cubicBezTo>
                      <a:pt x="77652" y="22194"/>
                      <a:pt x="77294" y="22056"/>
                      <a:pt x="76912" y="22056"/>
                    </a:cubicBezTo>
                    <a:cubicBezTo>
                      <a:pt x="76704" y="22056"/>
                      <a:pt x="76488" y="22097"/>
                      <a:pt x="76270" y="22187"/>
                    </a:cubicBezTo>
                    <a:cubicBezTo>
                      <a:pt x="76314" y="21688"/>
                      <a:pt x="76195" y="21233"/>
                      <a:pt x="75852" y="20809"/>
                    </a:cubicBezTo>
                    <a:cubicBezTo>
                      <a:pt x="75852" y="20801"/>
                      <a:pt x="75852" y="20801"/>
                      <a:pt x="75852" y="20801"/>
                    </a:cubicBezTo>
                    <a:cubicBezTo>
                      <a:pt x="75875" y="20787"/>
                      <a:pt x="75897" y="20764"/>
                      <a:pt x="75919" y="20742"/>
                    </a:cubicBezTo>
                    <a:cubicBezTo>
                      <a:pt x="75979" y="20705"/>
                      <a:pt x="76039" y="20667"/>
                      <a:pt x="76098" y="20630"/>
                    </a:cubicBezTo>
                    <a:cubicBezTo>
                      <a:pt x="76109" y="20662"/>
                      <a:pt x="76135" y="20687"/>
                      <a:pt x="76168" y="20687"/>
                    </a:cubicBezTo>
                    <a:cubicBezTo>
                      <a:pt x="76181" y="20687"/>
                      <a:pt x="76195" y="20683"/>
                      <a:pt x="76210" y="20675"/>
                    </a:cubicBezTo>
                    <a:cubicBezTo>
                      <a:pt x="76426" y="20564"/>
                      <a:pt x="76624" y="20515"/>
                      <a:pt x="76803" y="20515"/>
                    </a:cubicBezTo>
                    <a:close/>
                    <a:moveTo>
                      <a:pt x="75711" y="20913"/>
                    </a:moveTo>
                    <a:cubicBezTo>
                      <a:pt x="75711" y="20913"/>
                      <a:pt x="75711" y="20913"/>
                      <a:pt x="75711" y="20921"/>
                    </a:cubicBezTo>
                    <a:cubicBezTo>
                      <a:pt x="76024" y="21382"/>
                      <a:pt x="76121" y="21881"/>
                      <a:pt x="75934" y="22410"/>
                    </a:cubicBezTo>
                    <a:cubicBezTo>
                      <a:pt x="75927" y="22448"/>
                      <a:pt x="75927" y="22477"/>
                      <a:pt x="75942" y="22507"/>
                    </a:cubicBezTo>
                    <a:cubicBezTo>
                      <a:pt x="75674" y="22329"/>
                      <a:pt x="75368" y="22223"/>
                      <a:pt x="75055" y="22223"/>
                    </a:cubicBezTo>
                    <a:cubicBezTo>
                      <a:pt x="74819" y="22223"/>
                      <a:pt x="74578" y="22283"/>
                      <a:pt x="74348" y="22418"/>
                    </a:cubicBezTo>
                    <a:cubicBezTo>
                      <a:pt x="74750" y="21822"/>
                      <a:pt x="75227" y="21293"/>
                      <a:pt x="75711" y="20913"/>
                    </a:cubicBezTo>
                    <a:close/>
                    <a:moveTo>
                      <a:pt x="31689" y="20434"/>
                    </a:moveTo>
                    <a:cubicBezTo>
                      <a:pt x="31843" y="20434"/>
                      <a:pt x="32014" y="20491"/>
                      <a:pt x="32203" y="20623"/>
                    </a:cubicBezTo>
                    <a:cubicBezTo>
                      <a:pt x="32448" y="20801"/>
                      <a:pt x="32605" y="21099"/>
                      <a:pt x="32843" y="21308"/>
                    </a:cubicBezTo>
                    <a:cubicBezTo>
                      <a:pt x="32433" y="21598"/>
                      <a:pt x="32173" y="22053"/>
                      <a:pt x="32076" y="22574"/>
                    </a:cubicBezTo>
                    <a:cubicBezTo>
                      <a:pt x="31799" y="22354"/>
                      <a:pt x="31441" y="22206"/>
                      <a:pt x="31096" y="22206"/>
                    </a:cubicBezTo>
                    <a:cubicBezTo>
                      <a:pt x="30986" y="22206"/>
                      <a:pt x="30877" y="22221"/>
                      <a:pt x="30772" y="22254"/>
                    </a:cubicBezTo>
                    <a:cubicBezTo>
                      <a:pt x="30772" y="22246"/>
                      <a:pt x="30772" y="22246"/>
                      <a:pt x="30772" y="22246"/>
                    </a:cubicBezTo>
                    <a:cubicBezTo>
                      <a:pt x="30650" y="21658"/>
                      <a:pt x="30976" y="20434"/>
                      <a:pt x="31689" y="20434"/>
                    </a:cubicBezTo>
                    <a:close/>
                    <a:moveTo>
                      <a:pt x="33851" y="21326"/>
                    </a:moveTo>
                    <a:cubicBezTo>
                      <a:pt x="34488" y="21326"/>
                      <a:pt x="34948" y="21707"/>
                      <a:pt x="35376" y="22135"/>
                    </a:cubicBezTo>
                    <a:cubicBezTo>
                      <a:pt x="35085" y="22418"/>
                      <a:pt x="34914" y="22820"/>
                      <a:pt x="34988" y="23304"/>
                    </a:cubicBezTo>
                    <a:cubicBezTo>
                      <a:pt x="34469" y="22918"/>
                      <a:pt x="34007" y="22486"/>
                      <a:pt x="33406" y="22486"/>
                    </a:cubicBezTo>
                    <a:cubicBezTo>
                      <a:pt x="33196" y="22486"/>
                      <a:pt x="32969" y="22538"/>
                      <a:pt x="32716" y="22664"/>
                    </a:cubicBezTo>
                    <a:cubicBezTo>
                      <a:pt x="32590" y="22723"/>
                      <a:pt x="32486" y="22798"/>
                      <a:pt x="32389" y="22887"/>
                    </a:cubicBezTo>
                    <a:cubicBezTo>
                      <a:pt x="32352" y="22835"/>
                      <a:pt x="32314" y="22790"/>
                      <a:pt x="32270" y="22753"/>
                    </a:cubicBezTo>
                    <a:cubicBezTo>
                      <a:pt x="32404" y="21993"/>
                      <a:pt x="32918" y="21390"/>
                      <a:pt x="33730" y="21330"/>
                    </a:cubicBezTo>
                    <a:cubicBezTo>
                      <a:pt x="33771" y="21327"/>
                      <a:pt x="33811" y="21326"/>
                      <a:pt x="33851" y="21326"/>
                    </a:cubicBezTo>
                    <a:close/>
                    <a:moveTo>
                      <a:pt x="51420" y="20824"/>
                    </a:moveTo>
                    <a:cubicBezTo>
                      <a:pt x="51666" y="21077"/>
                      <a:pt x="51867" y="21368"/>
                      <a:pt x="52001" y="21695"/>
                    </a:cubicBezTo>
                    <a:cubicBezTo>
                      <a:pt x="52106" y="21963"/>
                      <a:pt x="52121" y="22246"/>
                      <a:pt x="52195" y="22515"/>
                    </a:cubicBezTo>
                    <a:cubicBezTo>
                      <a:pt x="51569" y="22604"/>
                      <a:pt x="50914" y="22962"/>
                      <a:pt x="50564" y="23498"/>
                    </a:cubicBezTo>
                    <a:cubicBezTo>
                      <a:pt x="50579" y="23222"/>
                      <a:pt x="50616" y="22939"/>
                      <a:pt x="50676" y="22649"/>
                    </a:cubicBezTo>
                    <a:cubicBezTo>
                      <a:pt x="50810" y="21993"/>
                      <a:pt x="51063" y="21382"/>
                      <a:pt x="51420" y="20824"/>
                    </a:cubicBezTo>
                    <a:close/>
                    <a:moveTo>
                      <a:pt x="29879" y="21889"/>
                    </a:moveTo>
                    <a:cubicBezTo>
                      <a:pt x="30124" y="22016"/>
                      <a:pt x="30318" y="22142"/>
                      <a:pt x="30534" y="22358"/>
                    </a:cubicBezTo>
                    <a:cubicBezTo>
                      <a:pt x="30117" y="22604"/>
                      <a:pt x="29931" y="23058"/>
                      <a:pt x="29879" y="23528"/>
                    </a:cubicBezTo>
                    <a:cubicBezTo>
                      <a:pt x="29744" y="23312"/>
                      <a:pt x="29581" y="23140"/>
                      <a:pt x="29365" y="22984"/>
                    </a:cubicBezTo>
                    <a:cubicBezTo>
                      <a:pt x="29491" y="22604"/>
                      <a:pt x="29663" y="22232"/>
                      <a:pt x="29879" y="21889"/>
                    </a:cubicBezTo>
                    <a:close/>
                    <a:moveTo>
                      <a:pt x="36448" y="21997"/>
                    </a:moveTo>
                    <a:cubicBezTo>
                      <a:pt x="36864" y="21997"/>
                      <a:pt x="37236" y="22190"/>
                      <a:pt x="37521" y="22507"/>
                    </a:cubicBezTo>
                    <a:cubicBezTo>
                      <a:pt x="37551" y="22530"/>
                      <a:pt x="37581" y="22544"/>
                      <a:pt x="37618" y="22552"/>
                    </a:cubicBezTo>
                    <a:cubicBezTo>
                      <a:pt x="37499" y="22857"/>
                      <a:pt x="37439" y="23185"/>
                      <a:pt x="37469" y="23528"/>
                    </a:cubicBezTo>
                    <a:cubicBezTo>
                      <a:pt x="37141" y="23303"/>
                      <a:pt x="36759" y="23168"/>
                      <a:pt x="36373" y="23168"/>
                    </a:cubicBezTo>
                    <a:cubicBezTo>
                      <a:pt x="36119" y="23168"/>
                      <a:pt x="35864" y="23226"/>
                      <a:pt x="35622" y="23356"/>
                    </a:cubicBezTo>
                    <a:cubicBezTo>
                      <a:pt x="35532" y="23401"/>
                      <a:pt x="35450" y="23453"/>
                      <a:pt x="35376" y="23520"/>
                    </a:cubicBezTo>
                    <a:cubicBezTo>
                      <a:pt x="35227" y="23103"/>
                      <a:pt x="35338" y="22641"/>
                      <a:pt x="35629" y="22336"/>
                    </a:cubicBezTo>
                    <a:cubicBezTo>
                      <a:pt x="35633" y="22336"/>
                      <a:pt x="35637" y="22336"/>
                      <a:pt x="35642" y="22336"/>
                    </a:cubicBezTo>
                    <a:cubicBezTo>
                      <a:pt x="35720" y="22336"/>
                      <a:pt x="35800" y="22272"/>
                      <a:pt x="35800" y="22187"/>
                    </a:cubicBezTo>
                    <a:cubicBezTo>
                      <a:pt x="35927" y="22105"/>
                      <a:pt x="36068" y="22045"/>
                      <a:pt x="36225" y="22016"/>
                    </a:cubicBezTo>
                    <a:cubicBezTo>
                      <a:pt x="36300" y="22003"/>
                      <a:pt x="36375" y="21997"/>
                      <a:pt x="36448" y="21997"/>
                    </a:cubicBezTo>
                    <a:close/>
                    <a:moveTo>
                      <a:pt x="54368" y="20931"/>
                    </a:moveTo>
                    <a:cubicBezTo>
                      <a:pt x="54677" y="20931"/>
                      <a:pt x="54997" y="21009"/>
                      <a:pt x="55309" y="21181"/>
                    </a:cubicBezTo>
                    <a:cubicBezTo>
                      <a:pt x="55815" y="21464"/>
                      <a:pt x="55867" y="21859"/>
                      <a:pt x="56232" y="22224"/>
                    </a:cubicBezTo>
                    <a:cubicBezTo>
                      <a:pt x="56262" y="22254"/>
                      <a:pt x="56284" y="22276"/>
                      <a:pt x="56307" y="22291"/>
                    </a:cubicBezTo>
                    <a:cubicBezTo>
                      <a:pt x="55577" y="22403"/>
                      <a:pt x="54884" y="22820"/>
                      <a:pt x="54489" y="23543"/>
                    </a:cubicBezTo>
                    <a:cubicBezTo>
                      <a:pt x="54025" y="22904"/>
                      <a:pt x="53306" y="22491"/>
                      <a:pt x="52511" y="22491"/>
                    </a:cubicBezTo>
                    <a:cubicBezTo>
                      <a:pt x="52490" y="22491"/>
                      <a:pt x="52469" y="22492"/>
                      <a:pt x="52448" y="22492"/>
                    </a:cubicBezTo>
                    <a:cubicBezTo>
                      <a:pt x="52456" y="22433"/>
                      <a:pt x="52456" y="22366"/>
                      <a:pt x="52456" y="22306"/>
                    </a:cubicBezTo>
                    <a:cubicBezTo>
                      <a:pt x="52781" y="21492"/>
                      <a:pt x="53538" y="20931"/>
                      <a:pt x="54368" y="20931"/>
                    </a:cubicBezTo>
                    <a:close/>
                    <a:moveTo>
                      <a:pt x="74936" y="16593"/>
                    </a:moveTo>
                    <a:lnTo>
                      <a:pt x="74936" y="16593"/>
                    </a:lnTo>
                    <a:cubicBezTo>
                      <a:pt x="73439" y="18522"/>
                      <a:pt x="72478" y="20973"/>
                      <a:pt x="72493" y="23408"/>
                    </a:cubicBezTo>
                    <a:cubicBezTo>
                      <a:pt x="72478" y="23490"/>
                      <a:pt x="72463" y="23565"/>
                      <a:pt x="72448" y="23647"/>
                    </a:cubicBezTo>
                    <a:cubicBezTo>
                      <a:pt x="72381" y="23282"/>
                      <a:pt x="72322" y="22909"/>
                      <a:pt x="72292" y="22530"/>
                    </a:cubicBezTo>
                    <a:cubicBezTo>
                      <a:pt x="72165" y="21025"/>
                      <a:pt x="72486" y="19669"/>
                      <a:pt x="72724" y="18209"/>
                    </a:cubicBezTo>
                    <a:cubicBezTo>
                      <a:pt x="72724" y="18202"/>
                      <a:pt x="72724" y="18202"/>
                      <a:pt x="72724" y="18202"/>
                    </a:cubicBezTo>
                    <a:cubicBezTo>
                      <a:pt x="72985" y="17993"/>
                      <a:pt x="73253" y="17792"/>
                      <a:pt x="73521" y="17598"/>
                    </a:cubicBezTo>
                    <a:cubicBezTo>
                      <a:pt x="73983" y="17263"/>
                      <a:pt x="74452" y="16921"/>
                      <a:pt x="74936" y="16593"/>
                    </a:cubicBezTo>
                    <a:close/>
                    <a:moveTo>
                      <a:pt x="57148" y="6671"/>
                    </a:moveTo>
                    <a:cubicBezTo>
                      <a:pt x="57469" y="6850"/>
                      <a:pt x="57782" y="7058"/>
                      <a:pt x="58065" y="7267"/>
                    </a:cubicBezTo>
                    <a:cubicBezTo>
                      <a:pt x="59309" y="8191"/>
                      <a:pt x="60277" y="9442"/>
                      <a:pt x="61148" y="10708"/>
                    </a:cubicBezTo>
                    <a:cubicBezTo>
                      <a:pt x="62698" y="12973"/>
                      <a:pt x="64262" y="15349"/>
                      <a:pt x="65394" y="17874"/>
                    </a:cubicBezTo>
                    <a:cubicBezTo>
                      <a:pt x="65305" y="17881"/>
                      <a:pt x="65260" y="18008"/>
                      <a:pt x="65327" y="18083"/>
                    </a:cubicBezTo>
                    <a:cubicBezTo>
                      <a:pt x="65528" y="18336"/>
                      <a:pt x="65357" y="19066"/>
                      <a:pt x="65327" y="19349"/>
                    </a:cubicBezTo>
                    <a:cubicBezTo>
                      <a:pt x="65275" y="19841"/>
                      <a:pt x="65201" y="20332"/>
                      <a:pt x="65111" y="20824"/>
                    </a:cubicBezTo>
                    <a:cubicBezTo>
                      <a:pt x="64940" y="21703"/>
                      <a:pt x="64702" y="22567"/>
                      <a:pt x="64396" y="23416"/>
                    </a:cubicBezTo>
                    <a:cubicBezTo>
                      <a:pt x="64366" y="23505"/>
                      <a:pt x="64329" y="23595"/>
                      <a:pt x="64299" y="23684"/>
                    </a:cubicBezTo>
                    <a:cubicBezTo>
                      <a:pt x="64329" y="23453"/>
                      <a:pt x="64351" y="23222"/>
                      <a:pt x="64359" y="22991"/>
                    </a:cubicBezTo>
                    <a:cubicBezTo>
                      <a:pt x="64366" y="22865"/>
                      <a:pt x="64366" y="22738"/>
                      <a:pt x="64359" y="22604"/>
                    </a:cubicBezTo>
                    <a:cubicBezTo>
                      <a:pt x="64940" y="19520"/>
                      <a:pt x="64195" y="16273"/>
                      <a:pt x="62631" y="13569"/>
                    </a:cubicBezTo>
                    <a:cubicBezTo>
                      <a:pt x="61774" y="12079"/>
                      <a:pt x="60716" y="10731"/>
                      <a:pt x="59607" y="9427"/>
                    </a:cubicBezTo>
                    <a:cubicBezTo>
                      <a:pt x="58824" y="8504"/>
                      <a:pt x="58042" y="7513"/>
                      <a:pt x="57148" y="6671"/>
                    </a:cubicBezTo>
                    <a:close/>
                    <a:moveTo>
                      <a:pt x="58385" y="21211"/>
                    </a:moveTo>
                    <a:cubicBezTo>
                      <a:pt x="58510" y="21211"/>
                      <a:pt x="58637" y="21223"/>
                      <a:pt x="58765" y="21248"/>
                    </a:cubicBezTo>
                    <a:cubicBezTo>
                      <a:pt x="59569" y="21405"/>
                      <a:pt x="60016" y="21971"/>
                      <a:pt x="60411" y="22626"/>
                    </a:cubicBezTo>
                    <a:cubicBezTo>
                      <a:pt x="60434" y="22665"/>
                      <a:pt x="60467" y="22681"/>
                      <a:pt x="60500" y="22681"/>
                    </a:cubicBezTo>
                    <a:cubicBezTo>
                      <a:pt x="60530" y="22681"/>
                      <a:pt x="60561" y="22667"/>
                      <a:pt x="60582" y="22641"/>
                    </a:cubicBezTo>
                    <a:cubicBezTo>
                      <a:pt x="60598" y="22654"/>
                      <a:pt x="60620" y="22661"/>
                      <a:pt x="60641" y="22661"/>
                    </a:cubicBezTo>
                    <a:cubicBezTo>
                      <a:pt x="60669" y="22661"/>
                      <a:pt x="60696" y="22649"/>
                      <a:pt x="60709" y="22619"/>
                    </a:cubicBezTo>
                    <a:cubicBezTo>
                      <a:pt x="60821" y="22358"/>
                      <a:pt x="60932" y="22105"/>
                      <a:pt x="61119" y="21889"/>
                    </a:cubicBezTo>
                    <a:cubicBezTo>
                      <a:pt x="61275" y="21710"/>
                      <a:pt x="61484" y="21598"/>
                      <a:pt x="61655" y="21449"/>
                    </a:cubicBezTo>
                    <a:cubicBezTo>
                      <a:pt x="61916" y="22016"/>
                      <a:pt x="62080" y="22619"/>
                      <a:pt x="62176" y="23230"/>
                    </a:cubicBezTo>
                    <a:cubicBezTo>
                      <a:pt x="61786" y="22857"/>
                      <a:pt x="61298" y="22685"/>
                      <a:pt x="60816" y="22685"/>
                    </a:cubicBezTo>
                    <a:cubicBezTo>
                      <a:pt x="60085" y="22685"/>
                      <a:pt x="59365" y="23079"/>
                      <a:pt x="59011" y="23766"/>
                    </a:cubicBezTo>
                    <a:cubicBezTo>
                      <a:pt x="58608" y="22760"/>
                      <a:pt x="57662" y="22261"/>
                      <a:pt x="56709" y="22261"/>
                    </a:cubicBezTo>
                    <a:cubicBezTo>
                      <a:pt x="56709" y="22254"/>
                      <a:pt x="56709" y="22246"/>
                      <a:pt x="56716" y="22246"/>
                    </a:cubicBezTo>
                    <a:cubicBezTo>
                      <a:pt x="56724" y="22209"/>
                      <a:pt x="56731" y="22172"/>
                      <a:pt x="56739" y="22135"/>
                    </a:cubicBezTo>
                    <a:cubicBezTo>
                      <a:pt x="56754" y="22083"/>
                      <a:pt x="56739" y="22038"/>
                      <a:pt x="56702" y="22008"/>
                    </a:cubicBezTo>
                    <a:cubicBezTo>
                      <a:pt x="57139" y="21534"/>
                      <a:pt x="57738" y="21211"/>
                      <a:pt x="58385" y="21211"/>
                    </a:cubicBezTo>
                    <a:close/>
                    <a:moveTo>
                      <a:pt x="82954" y="22212"/>
                    </a:moveTo>
                    <a:cubicBezTo>
                      <a:pt x="83141" y="22212"/>
                      <a:pt x="83325" y="22235"/>
                      <a:pt x="83510" y="22284"/>
                    </a:cubicBezTo>
                    <a:cubicBezTo>
                      <a:pt x="83518" y="22286"/>
                      <a:pt x="83527" y="22287"/>
                      <a:pt x="83534" y="22287"/>
                    </a:cubicBezTo>
                    <a:cubicBezTo>
                      <a:pt x="83553" y="22287"/>
                      <a:pt x="83568" y="22282"/>
                      <a:pt x="83584" y="22276"/>
                    </a:cubicBezTo>
                    <a:cubicBezTo>
                      <a:pt x="83852" y="22716"/>
                      <a:pt x="84053" y="23192"/>
                      <a:pt x="84195" y="23692"/>
                    </a:cubicBezTo>
                    <a:cubicBezTo>
                      <a:pt x="84073" y="23666"/>
                      <a:pt x="83955" y="23653"/>
                      <a:pt x="83839" y="23653"/>
                    </a:cubicBezTo>
                    <a:cubicBezTo>
                      <a:pt x="83586" y="23653"/>
                      <a:pt x="83347" y="23713"/>
                      <a:pt x="83122" y="23826"/>
                    </a:cubicBezTo>
                    <a:cubicBezTo>
                      <a:pt x="83212" y="23319"/>
                      <a:pt x="82973" y="22686"/>
                      <a:pt x="82653" y="22232"/>
                    </a:cubicBezTo>
                    <a:cubicBezTo>
                      <a:pt x="82754" y="22219"/>
                      <a:pt x="82855" y="22212"/>
                      <a:pt x="82954" y="22212"/>
                    </a:cubicBezTo>
                    <a:close/>
                    <a:moveTo>
                      <a:pt x="37767" y="20943"/>
                    </a:moveTo>
                    <a:cubicBezTo>
                      <a:pt x="38333" y="21703"/>
                      <a:pt x="38728" y="22597"/>
                      <a:pt x="38973" y="23535"/>
                    </a:cubicBezTo>
                    <a:cubicBezTo>
                      <a:pt x="38942" y="23533"/>
                      <a:pt x="38911" y="23533"/>
                      <a:pt x="38880" y="23533"/>
                    </a:cubicBezTo>
                    <a:cubicBezTo>
                      <a:pt x="38506" y="23533"/>
                      <a:pt x="38160" y="23656"/>
                      <a:pt x="37871" y="23855"/>
                    </a:cubicBezTo>
                    <a:cubicBezTo>
                      <a:pt x="37700" y="23207"/>
                      <a:pt x="37856" y="22597"/>
                      <a:pt x="38303" y="22090"/>
                    </a:cubicBezTo>
                    <a:cubicBezTo>
                      <a:pt x="38411" y="21965"/>
                      <a:pt x="38301" y="21800"/>
                      <a:pt x="38177" y="21800"/>
                    </a:cubicBezTo>
                    <a:cubicBezTo>
                      <a:pt x="38139" y="21800"/>
                      <a:pt x="38100" y="21815"/>
                      <a:pt x="38065" y="21852"/>
                    </a:cubicBezTo>
                    <a:cubicBezTo>
                      <a:pt x="37946" y="21978"/>
                      <a:pt x="37849" y="22120"/>
                      <a:pt x="37759" y="22261"/>
                    </a:cubicBezTo>
                    <a:cubicBezTo>
                      <a:pt x="37603" y="21859"/>
                      <a:pt x="37454" y="21375"/>
                      <a:pt x="37737" y="21010"/>
                    </a:cubicBezTo>
                    <a:cubicBezTo>
                      <a:pt x="37752" y="20988"/>
                      <a:pt x="37767" y="20965"/>
                      <a:pt x="37767" y="20943"/>
                    </a:cubicBezTo>
                    <a:close/>
                    <a:moveTo>
                      <a:pt x="81292" y="21759"/>
                    </a:moveTo>
                    <a:cubicBezTo>
                      <a:pt x="81619" y="21759"/>
                      <a:pt x="81952" y="21878"/>
                      <a:pt x="82214" y="22105"/>
                    </a:cubicBezTo>
                    <a:cubicBezTo>
                      <a:pt x="82534" y="22381"/>
                      <a:pt x="83160" y="23565"/>
                      <a:pt x="82787" y="24049"/>
                    </a:cubicBezTo>
                    <a:cubicBezTo>
                      <a:pt x="82765" y="24064"/>
                      <a:pt x="82742" y="24086"/>
                      <a:pt x="82720" y="24109"/>
                    </a:cubicBezTo>
                    <a:cubicBezTo>
                      <a:pt x="82438" y="23895"/>
                      <a:pt x="82090" y="23773"/>
                      <a:pt x="81720" y="23773"/>
                    </a:cubicBezTo>
                    <a:cubicBezTo>
                      <a:pt x="81485" y="23773"/>
                      <a:pt x="81240" y="23823"/>
                      <a:pt x="80999" y="23930"/>
                    </a:cubicBezTo>
                    <a:cubicBezTo>
                      <a:pt x="81126" y="23207"/>
                      <a:pt x="80821" y="22582"/>
                      <a:pt x="80329" y="22209"/>
                    </a:cubicBezTo>
                    <a:cubicBezTo>
                      <a:pt x="80575" y="21904"/>
                      <a:pt x="80930" y="21759"/>
                      <a:pt x="81292" y="21759"/>
                    </a:cubicBezTo>
                    <a:close/>
                    <a:moveTo>
                      <a:pt x="79220" y="22095"/>
                    </a:moveTo>
                    <a:cubicBezTo>
                      <a:pt x="80180" y="22095"/>
                      <a:pt x="81011" y="23045"/>
                      <a:pt x="80649" y="24168"/>
                    </a:cubicBezTo>
                    <a:cubicBezTo>
                      <a:pt x="80642" y="24176"/>
                      <a:pt x="80649" y="24183"/>
                      <a:pt x="80642" y="24183"/>
                    </a:cubicBezTo>
                    <a:cubicBezTo>
                      <a:pt x="80251" y="23885"/>
                      <a:pt x="79752" y="23707"/>
                      <a:pt x="79200" y="23707"/>
                    </a:cubicBezTo>
                    <a:cubicBezTo>
                      <a:pt x="79090" y="23707"/>
                      <a:pt x="78976" y="23714"/>
                      <a:pt x="78862" y="23729"/>
                    </a:cubicBezTo>
                    <a:cubicBezTo>
                      <a:pt x="78713" y="23267"/>
                      <a:pt x="78445" y="22842"/>
                      <a:pt x="78094" y="22537"/>
                    </a:cubicBezTo>
                    <a:cubicBezTo>
                      <a:pt x="78124" y="22530"/>
                      <a:pt x="78154" y="22522"/>
                      <a:pt x="78184" y="22500"/>
                    </a:cubicBezTo>
                    <a:cubicBezTo>
                      <a:pt x="78513" y="22218"/>
                      <a:pt x="78875" y="22095"/>
                      <a:pt x="79220" y="22095"/>
                    </a:cubicBezTo>
                    <a:close/>
                    <a:moveTo>
                      <a:pt x="75021" y="22572"/>
                    </a:moveTo>
                    <a:cubicBezTo>
                      <a:pt x="75868" y="22572"/>
                      <a:pt x="76619" y="23181"/>
                      <a:pt x="76441" y="24243"/>
                    </a:cubicBezTo>
                    <a:cubicBezTo>
                      <a:pt x="76185" y="24159"/>
                      <a:pt x="75906" y="24118"/>
                      <a:pt x="75627" y="24118"/>
                    </a:cubicBezTo>
                    <a:cubicBezTo>
                      <a:pt x="75361" y="24118"/>
                      <a:pt x="75094" y="24155"/>
                      <a:pt x="74847" y="24228"/>
                    </a:cubicBezTo>
                    <a:cubicBezTo>
                      <a:pt x="74862" y="23647"/>
                      <a:pt x="74616" y="23155"/>
                      <a:pt x="74154" y="22790"/>
                    </a:cubicBezTo>
                    <a:cubicBezTo>
                      <a:pt x="74432" y="22643"/>
                      <a:pt x="74732" y="22572"/>
                      <a:pt x="75021" y="22572"/>
                    </a:cubicBezTo>
                    <a:close/>
                    <a:moveTo>
                      <a:pt x="59495" y="9800"/>
                    </a:moveTo>
                    <a:cubicBezTo>
                      <a:pt x="60486" y="10976"/>
                      <a:pt x="61432" y="12191"/>
                      <a:pt x="62214" y="13509"/>
                    </a:cubicBezTo>
                    <a:cubicBezTo>
                      <a:pt x="63651" y="15930"/>
                      <a:pt x="64262" y="18530"/>
                      <a:pt x="64195" y="21226"/>
                    </a:cubicBezTo>
                    <a:cubicBezTo>
                      <a:pt x="63793" y="19401"/>
                      <a:pt x="62675" y="17747"/>
                      <a:pt x="61148" y="16638"/>
                    </a:cubicBezTo>
                    <a:cubicBezTo>
                      <a:pt x="59825" y="15677"/>
                      <a:pt x="58280" y="15238"/>
                      <a:pt x="56739" y="15238"/>
                    </a:cubicBezTo>
                    <a:cubicBezTo>
                      <a:pt x="53007" y="15238"/>
                      <a:pt x="49293" y="17815"/>
                      <a:pt x="48776" y="21822"/>
                    </a:cubicBezTo>
                    <a:cubicBezTo>
                      <a:pt x="48679" y="22597"/>
                      <a:pt x="48739" y="23438"/>
                      <a:pt x="48932" y="24273"/>
                    </a:cubicBezTo>
                    <a:cubicBezTo>
                      <a:pt x="48031" y="21584"/>
                      <a:pt x="48351" y="18381"/>
                      <a:pt x="49141" y="15788"/>
                    </a:cubicBezTo>
                    <a:cubicBezTo>
                      <a:pt x="49670" y="14053"/>
                      <a:pt x="50445" y="12399"/>
                      <a:pt x="51331" y="10813"/>
                    </a:cubicBezTo>
                    <a:lnTo>
                      <a:pt x="51331" y="10813"/>
                    </a:lnTo>
                    <a:cubicBezTo>
                      <a:pt x="51204" y="11416"/>
                      <a:pt x="51271" y="11990"/>
                      <a:pt x="51718" y="12392"/>
                    </a:cubicBezTo>
                    <a:cubicBezTo>
                      <a:pt x="51962" y="12608"/>
                      <a:pt x="52207" y="12699"/>
                      <a:pt x="52443" y="12699"/>
                    </a:cubicBezTo>
                    <a:cubicBezTo>
                      <a:pt x="53116" y="12699"/>
                      <a:pt x="53716" y="11957"/>
                      <a:pt x="53998" y="11267"/>
                    </a:cubicBezTo>
                    <a:lnTo>
                      <a:pt x="53998" y="11267"/>
                    </a:lnTo>
                    <a:cubicBezTo>
                      <a:pt x="53955" y="12274"/>
                      <a:pt x="53987" y="14130"/>
                      <a:pt x="55362" y="14130"/>
                    </a:cubicBezTo>
                    <a:cubicBezTo>
                      <a:pt x="55421" y="14130"/>
                      <a:pt x="55483" y="14127"/>
                      <a:pt x="55547" y="14120"/>
                    </a:cubicBezTo>
                    <a:cubicBezTo>
                      <a:pt x="56932" y="13971"/>
                      <a:pt x="57148" y="12377"/>
                      <a:pt x="57044" y="11274"/>
                    </a:cubicBezTo>
                    <a:cubicBezTo>
                      <a:pt x="57029" y="11096"/>
                      <a:pt x="57007" y="10924"/>
                      <a:pt x="56985" y="10746"/>
                    </a:cubicBezTo>
                    <a:lnTo>
                      <a:pt x="56985" y="10746"/>
                    </a:lnTo>
                    <a:cubicBezTo>
                      <a:pt x="57324" y="11288"/>
                      <a:pt x="57861" y="11774"/>
                      <a:pt x="58454" y="11774"/>
                    </a:cubicBezTo>
                    <a:cubicBezTo>
                      <a:pt x="58578" y="11774"/>
                      <a:pt x="58705" y="11753"/>
                      <a:pt x="58832" y="11706"/>
                    </a:cubicBezTo>
                    <a:cubicBezTo>
                      <a:pt x="59651" y="11401"/>
                      <a:pt x="59681" y="10552"/>
                      <a:pt x="59495" y="9800"/>
                    </a:cubicBezTo>
                    <a:close/>
                    <a:moveTo>
                      <a:pt x="83122" y="14440"/>
                    </a:moveTo>
                    <a:lnTo>
                      <a:pt x="83122" y="14440"/>
                    </a:lnTo>
                    <a:cubicBezTo>
                      <a:pt x="82891" y="14582"/>
                      <a:pt x="82683" y="14746"/>
                      <a:pt x="82556" y="14962"/>
                    </a:cubicBezTo>
                    <a:cubicBezTo>
                      <a:pt x="82318" y="15364"/>
                      <a:pt x="82437" y="15841"/>
                      <a:pt x="82787" y="16131"/>
                    </a:cubicBezTo>
                    <a:cubicBezTo>
                      <a:pt x="83012" y="16315"/>
                      <a:pt x="83253" y="16394"/>
                      <a:pt x="83494" y="16394"/>
                    </a:cubicBezTo>
                    <a:cubicBezTo>
                      <a:pt x="83691" y="16394"/>
                      <a:pt x="83888" y="16341"/>
                      <a:pt x="84076" y="16250"/>
                    </a:cubicBezTo>
                    <a:lnTo>
                      <a:pt x="84076" y="16250"/>
                    </a:lnTo>
                    <a:cubicBezTo>
                      <a:pt x="83614" y="16973"/>
                      <a:pt x="83368" y="17762"/>
                      <a:pt x="84016" y="18112"/>
                    </a:cubicBezTo>
                    <a:cubicBezTo>
                      <a:pt x="84127" y="18171"/>
                      <a:pt x="84236" y="18196"/>
                      <a:pt x="84343" y="18196"/>
                    </a:cubicBezTo>
                    <a:cubicBezTo>
                      <a:pt x="84739" y="18196"/>
                      <a:pt x="85088" y="17841"/>
                      <a:pt x="85253" y="17494"/>
                    </a:cubicBezTo>
                    <a:cubicBezTo>
                      <a:pt x="85290" y="17405"/>
                      <a:pt x="85327" y="17315"/>
                      <a:pt x="85357" y="17219"/>
                    </a:cubicBezTo>
                    <a:cubicBezTo>
                      <a:pt x="85439" y="17449"/>
                      <a:pt x="85580" y="17658"/>
                      <a:pt x="85789" y="17800"/>
                    </a:cubicBezTo>
                    <a:cubicBezTo>
                      <a:pt x="85950" y="17912"/>
                      <a:pt x="86135" y="17973"/>
                      <a:pt x="86319" y="17973"/>
                    </a:cubicBezTo>
                    <a:cubicBezTo>
                      <a:pt x="86476" y="17973"/>
                      <a:pt x="86632" y="17929"/>
                      <a:pt x="86772" y="17837"/>
                    </a:cubicBezTo>
                    <a:cubicBezTo>
                      <a:pt x="86839" y="17792"/>
                      <a:pt x="86906" y="17733"/>
                      <a:pt x="86958" y="17658"/>
                    </a:cubicBezTo>
                    <a:cubicBezTo>
                      <a:pt x="87122" y="19014"/>
                      <a:pt x="87167" y="20369"/>
                      <a:pt x="87011" y="21725"/>
                    </a:cubicBezTo>
                    <a:cubicBezTo>
                      <a:pt x="86921" y="22559"/>
                      <a:pt x="86765" y="23379"/>
                      <a:pt x="86556" y="24191"/>
                    </a:cubicBezTo>
                    <a:cubicBezTo>
                      <a:pt x="86526" y="24325"/>
                      <a:pt x="86489" y="24451"/>
                      <a:pt x="86452" y="24585"/>
                    </a:cubicBezTo>
                    <a:cubicBezTo>
                      <a:pt x="86445" y="23900"/>
                      <a:pt x="86355" y="23215"/>
                      <a:pt x="86184" y="22544"/>
                    </a:cubicBezTo>
                    <a:cubicBezTo>
                      <a:pt x="85864" y="21293"/>
                      <a:pt x="85327" y="19982"/>
                      <a:pt x="84359" y="19088"/>
                    </a:cubicBezTo>
                    <a:cubicBezTo>
                      <a:pt x="83465" y="18269"/>
                      <a:pt x="82281" y="17792"/>
                      <a:pt x="81096" y="17598"/>
                    </a:cubicBezTo>
                    <a:cubicBezTo>
                      <a:pt x="80678" y="17529"/>
                      <a:pt x="80255" y="17495"/>
                      <a:pt x="79834" y="17495"/>
                    </a:cubicBezTo>
                    <a:cubicBezTo>
                      <a:pt x="78221" y="17495"/>
                      <a:pt x="76623" y="17996"/>
                      <a:pt x="75324" y="18947"/>
                    </a:cubicBezTo>
                    <a:cubicBezTo>
                      <a:pt x="76053" y="18165"/>
                      <a:pt x="76865" y="17457"/>
                      <a:pt x="77744" y="16839"/>
                    </a:cubicBezTo>
                    <a:cubicBezTo>
                      <a:pt x="79376" y="15699"/>
                      <a:pt x="81193" y="14895"/>
                      <a:pt x="83122" y="14440"/>
                    </a:cubicBezTo>
                    <a:close/>
                    <a:moveTo>
                      <a:pt x="29305" y="23178"/>
                    </a:moveTo>
                    <a:cubicBezTo>
                      <a:pt x="29588" y="23431"/>
                      <a:pt x="29804" y="23744"/>
                      <a:pt x="29879" y="24131"/>
                    </a:cubicBezTo>
                    <a:cubicBezTo>
                      <a:pt x="29886" y="24161"/>
                      <a:pt x="29901" y="24176"/>
                      <a:pt x="29916" y="24191"/>
                    </a:cubicBezTo>
                    <a:cubicBezTo>
                      <a:pt x="29640" y="24258"/>
                      <a:pt x="29283" y="24407"/>
                      <a:pt x="29096" y="24623"/>
                    </a:cubicBezTo>
                    <a:cubicBezTo>
                      <a:pt x="29096" y="24138"/>
                      <a:pt x="29163" y="23647"/>
                      <a:pt x="29305" y="23178"/>
                    </a:cubicBezTo>
                    <a:close/>
                    <a:moveTo>
                      <a:pt x="31089" y="22509"/>
                    </a:moveTo>
                    <a:cubicBezTo>
                      <a:pt x="31517" y="22509"/>
                      <a:pt x="31855" y="22867"/>
                      <a:pt x="32210" y="23073"/>
                    </a:cubicBezTo>
                    <a:cubicBezTo>
                      <a:pt x="31875" y="23498"/>
                      <a:pt x="31785" y="24086"/>
                      <a:pt x="31964" y="24630"/>
                    </a:cubicBezTo>
                    <a:cubicBezTo>
                      <a:pt x="31523" y="24308"/>
                      <a:pt x="30985" y="24136"/>
                      <a:pt x="30437" y="24136"/>
                    </a:cubicBezTo>
                    <a:cubicBezTo>
                      <a:pt x="30338" y="24136"/>
                      <a:pt x="30239" y="24142"/>
                      <a:pt x="30139" y="24153"/>
                    </a:cubicBezTo>
                    <a:cubicBezTo>
                      <a:pt x="30154" y="24138"/>
                      <a:pt x="30162" y="24116"/>
                      <a:pt x="30162" y="24094"/>
                    </a:cubicBezTo>
                    <a:cubicBezTo>
                      <a:pt x="30162" y="23528"/>
                      <a:pt x="30214" y="22723"/>
                      <a:pt x="30884" y="22537"/>
                    </a:cubicBezTo>
                    <a:cubicBezTo>
                      <a:pt x="30955" y="22518"/>
                      <a:pt x="31023" y="22509"/>
                      <a:pt x="31089" y="22509"/>
                    </a:cubicBezTo>
                    <a:close/>
                    <a:moveTo>
                      <a:pt x="33418" y="22808"/>
                    </a:moveTo>
                    <a:cubicBezTo>
                      <a:pt x="33457" y="22808"/>
                      <a:pt x="33496" y="22809"/>
                      <a:pt x="33536" y="22813"/>
                    </a:cubicBezTo>
                    <a:cubicBezTo>
                      <a:pt x="34199" y="22865"/>
                      <a:pt x="34601" y="23431"/>
                      <a:pt x="35122" y="23773"/>
                    </a:cubicBezTo>
                    <a:cubicBezTo>
                      <a:pt x="34884" y="24079"/>
                      <a:pt x="34765" y="24459"/>
                      <a:pt x="34795" y="24839"/>
                    </a:cubicBezTo>
                    <a:cubicBezTo>
                      <a:pt x="34456" y="24578"/>
                      <a:pt x="34025" y="24450"/>
                      <a:pt x="33592" y="24450"/>
                    </a:cubicBezTo>
                    <a:cubicBezTo>
                      <a:pt x="33120" y="24450"/>
                      <a:pt x="32646" y="24603"/>
                      <a:pt x="32284" y="24906"/>
                    </a:cubicBezTo>
                    <a:cubicBezTo>
                      <a:pt x="32247" y="24868"/>
                      <a:pt x="32210" y="24831"/>
                      <a:pt x="32165" y="24794"/>
                    </a:cubicBezTo>
                    <a:cubicBezTo>
                      <a:pt x="32210" y="24772"/>
                      <a:pt x="32232" y="24727"/>
                      <a:pt x="32217" y="24675"/>
                    </a:cubicBezTo>
                    <a:cubicBezTo>
                      <a:pt x="31909" y="23786"/>
                      <a:pt x="32442" y="22808"/>
                      <a:pt x="33418" y="22808"/>
                    </a:cubicBezTo>
                    <a:close/>
                    <a:moveTo>
                      <a:pt x="56654" y="22546"/>
                    </a:moveTo>
                    <a:cubicBezTo>
                      <a:pt x="56753" y="22546"/>
                      <a:pt x="56853" y="22553"/>
                      <a:pt x="56955" y="22567"/>
                    </a:cubicBezTo>
                    <a:cubicBezTo>
                      <a:pt x="57849" y="22693"/>
                      <a:pt x="58452" y="23319"/>
                      <a:pt x="58854" y="24086"/>
                    </a:cubicBezTo>
                    <a:cubicBezTo>
                      <a:pt x="58684" y="24045"/>
                      <a:pt x="58510" y="24024"/>
                      <a:pt x="58336" y="24024"/>
                    </a:cubicBezTo>
                    <a:cubicBezTo>
                      <a:pt x="57664" y="24024"/>
                      <a:pt x="56997" y="24335"/>
                      <a:pt x="56582" y="24980"/>
                    </a:cubicBezTo>
                    <a:cubicBezTo>
                      <a:pt x="56342" y="24265"/>
                      <a:pt x="55636" y="23792"/>
                      <a:pt x="54869" y="23792"/>
                    </a:cubicBezTo>
                    <a:cubicBezTo>
                      <a:pt x="54830" y="23792"/>
                      <a:pt x="54790" y="23793"/>
                      <a:pt x="54750" y="23796"/>
                    </a:cubicBezTo>
                    <a:cubicBezTo>
                      <a:pt x="54720" y="23796"/>
                      <a:pt x="54690" y="23803"/>
                      <a:pt x="54661" y="23803"/>
                    </a:cubicBezTo>
                    <a:cubicBezTo>
                      <a:pt x="54653" y="23796"/>
                      <a:pt x="54653" y="23788"/>
                      <a:pt x="54646" y="23773"/>
                    </a:cubicBezTo>
                    <a:cubicBezTo>
                      <a:pt x="54646" y="23773"/>
                      <a:pt x="54638" y="23766"/>
                      <a:pt x="54638" y="23766"/>
                    </a:cubicBezTo>
                    <a:cubicBezTo>
                      <a:pt x="55079" y="23045"/>
                      <a:pt x="55806" y="22546"/>
                      <a:pt x="56654" y="22546"/>
                    </a:cubicBezTo>
                    <a:close/>
                    <a:moveTo>
                      <a:pt x="30966" y="14976"/>
                    </a:moveTo>
                    <a:lnTo>
                      <a:pt x="30966" y="14976"/>
                    </a:lnTo>
                    <a:cubicBezTo>
                      <a:pt x="31778" y="15289"/>
                      <a:pt x="32590" y="15610"/>
                      <a:pt x="33379" y="16019"/>
                    </a:cubicBezTo>
                    <a:cubicBezTo>
                      <a:pt x="34027" y="16354"/>
                      <a:pt x="34661" y="16734"/>
                      <a:pt x="35301" y="17107"/>
                    </a:cubicBezTo>
                    <a:cubicBezTo>
                      <a:pt x="34985" y="17048"/>
                      <a:pt x="34661" y="17018"/>
                      <a:pt x="34334" y="17018"/>
                    </a:cubicBezTo>
                    <a:cubicBezTo>
                      <a:pt x="33790" y="17018"/>
                      <a:pt x="33235" y="17101"/>
                      <a:pt x="32687" y="17278"/>
                    </a:cubicBezTo>
                    <a:cubicBezTo>
                      <a:pt x="30363" y="18016"/>
                      <a:pt x="28046" y="19423"/>
                      <a:pt x="27182" y="21800"/>
                    </a:cubicBezTo>
                    <a:cubicBezTo>
                      <a:pt x="26810" y="22842"/>
                      <a:pt x="26713" y="23975"/>
                      <a:pt x="26899" y="25047"/>
                    </a:cubicBezTo>
                    <a:cubicBezTo>
                      <a:pt x="26772" y="24779"/>
                      <a:pt x="26653" y="24511"/>
                      <a:pt x="26541" y="24250"/>
                    </a:cubicBezTo>
                    <a:cubicBezTo>
                      <a:pt x="25879" y="22626"/>
                      <a:pt x="25588" y="20928"/>
                      <a:pt x="25610" y="19215"/>
                    </a:cubicBezTo>
                    <a:lnTo>
                      <a:pt x="25610" y="19215"/>
                    </a:lnTo>
                    <a:cubicBezTo>
                      <a:pt x="25700" y="19334"/>
                      <a:pt x="25811" y="19431"/>
                      <a:pt x="25953" y="19498"/>
                    </a:cubicBezTo>
                    <a:cubicBezTo>
                      <a:pt x="26107" y="19571"/>
                      <a:pt x="26252" y="19604"/>
                      <a:pt x="26387" y="19604"/>
                    </a:cubicBezTo>
                    <a:cubicBezTo>
                      <a:pt x="27076" y="19604"/>
                      <a:pt x="27513" y="18751"/>
                      <a:pt x="27607" y="18060"/>
                    </a:cubicBezTo>
                    <a:cubicBezTo>
                      <a:pt x="27861" y="18398"/>
                      <a:pt x="28177" y="18619"/>
                      <a:pt x="28544" y="18619"/>
                    </a:cubicBezTo>
                    <a:cubicBezTo>
                      <a:pt x="28704" y="18619"/>
                      <a:pt x="28873" y="18577"/>
                      <a:pt x="29052" y="18485"/>
                    </a:cubicBezTo>
                    <a:cubicBezTo>
                      <a:pt x="29677" y="18157"/>
                      <a:pt x="29581" y="17368"/>
                      <a:pt x="29268" y="16854"/>
                    </a:cubicBezTo>
                    <a:cubicBezTo>
                      <a:pt x="29223" y="16772"/>
                      <a:pt x="29171" y="16690"/>
                      <a:pt x="29111" y="16615"/>
                    </a:cubicBezTo>
                    <a:lnTo>
                      <a:pt x="29111" y="16615"/>
                    </a:lnTo>
                    <a:cubicBezTo>
                      <a:pt x="29442" y="16745"/>
                      <a:pt x="29897" y="16884"/>
                      <a:pt x="30297" y="16884"/>
                    </a:cubicBezTo>
                    <a:cubicBezTo>
                      <a:pt x="30681" y="16884"/>
                      <a:pt x="31013" y="16756"/>
                      <a:pt x="31137" y="16369"/>
                    </a:cubicBezTo>
                    <a:cubicBezTo>
                      <a:pt x="31271" y="15960"/>
                      <a:pt x="31182" y="15438"/>
                      <a:pt x="30966" y="14976"/>
                    </a:cubicBezTo>
                    <a:close/>
                    <a:moveTo>
                      <a:pt x="52478" y="22796"/>
                    </a:moveTo>
                    <a:cubicBezTo>
                      <a:pt x="53237" y="22796"/>
                      <a:pt x="53910" y="23228"/>
                      <a:pt x="54325" y="23870"/>
                    </a:cubicBezTo>
                    <a:cubicBezTo>
                      <a:pt x="53566" y="24094"/>
                      <a:pt x="53007" y="24757"/>
                      <a:pt x="52724" y="25479"/>
                    </a:cubicBezTo>
                    <a:cubicBezTo>
                      <a:pt x="52545" y="24935"/>
                      <a:pt x="52292" y="24340"/>
                      <a:pt x="51733" y="24116"/>
                    </a:cubicBezTo>
                    <a:cubicBezTo>
                      <a:pt x="51598" y="24063"/>
                      <a:pt x="51453" y="24035"/>
                      <a:pt x="51309" y="24035"/>
                    </a:cubicBezTo>
                    <a:cubicBezTo>
                      <a:pt x="51033" y="24035"/>
                      <a:pt x="50765" y="24136"/>
                      <a:pt x="50594" y="24347"/>
                    </a:cubicBezTo>
                    <a:cubicBezTo>
                      <a:pt x="50571" y="24205"/>
                      <a:pt x="50564" y="24049"/>
                      <a:pt x="50564" y="23900"/>
                    </a:cubicBezTo>
                    <a:cubicBezTo>
                      <a:pt x="51018" y="23356"/>
                      <a:pt x="51450" y="22909"/>
                      <a:pt x="52217" y="22813"/>
                    </a:cubicBezTo>
                    <a:cubicBezTo>
                      <a:pt x="52305" y="22801"/>
                      <a:pt x="52392" y="22796"/>
                      <a:pt x="52478" y="22796"/>
                    </a:cubicBezTo>
                    <a:close/>
                    <a:moveTo>
                      <a:pt x="36395" y="23577"/>
                    </a:moveTo>
                    <a:cubicBezTo>
                      <a:pt x="36818" y="23577"/>
                      <a:pt x="37262" y="23738"/>
                      <a:pt x="37595" y="24079"/>
                    </a:cubicBezTo>
                    <a:cubicBezTo>
                      <a:pt x="37603" y="24079"/>
                      <a:pt x="37603" y="24079"/>
                      <a:pt x="37603" y="24086"/>
                    </a:cubicBezTo>
                    <a:cubicBezTo>
                      <a:pt x="37230" y="24466"/>
                      <a:pt x="37007" y="25003"/>
                      <a:pt x="37044" y="25554"/>
                    </a:cubicBezTo>
                    <a:cubicBezTo>
                      <a:pt x="36703" y="25222"/>
                      <a:pt x="36208" y="25034"/>
                      <a:pt x="35729" y="25034"/>
                    </a:cubicBezTo>
                    <a:cubicBezTo>
                      <a:pt x="35508" y="25034"/>
                      <a:pt x="35290" y="25074"/>
                      <a:pt x="35093" y="25159"/>
                    </a:cubicBezTo>
                    <a:cubicBezTo>
                      <a:pt x="34874" y="24147"/>
                      <a:pt x="35598" y="23577"/>
                      <a:pt x="36395" y="23577"/>
                    </a:cubicBezTo>
                    <a:close/>
                    <a:moveTo>
                      <a:pt x="83826" y="23937"/>
                    </a:moveTo>
                    <a:cubicBezTo>
                      <a:pt x="83947" y="23937"/>
                      <a:pt x="84072" y="23952"/>
                      <a:pt x="84202" y="23982"/>
                    </a:cubicBezTo>
                    <a:lnTo>
                      <a:pt x="84262" y="23982"/>
                    </a:lnTo>
                    <a:cubicBezTo>
                      <a:pt x="84359" y="24429"/>
                      <a:pt x="84404" y="24891"/>
                      <a:pt x="84381" y="25360"/>
                    </a:cubicBezTo>
                    <a:cubicBezTo>
                      <a:pt x="84046" y="25412"/>
                      <a:pt x="83733" y="25494"/>
                      <a:pt x="83413" y="25621"/>
                    </a:cubicBezTo>
                    <a:cubicBezTo>
                      <a:pt x="83443" y="25084"/>
                      <a:pt x="83249" y="24615"/>
                      <a:pt x="82921" y="24287"/>
                    </a:cubicBezTo>
                    <a:cubicBezTo>
                      <a:pt x="83195" y="24052"/>
                      <a:pt x="83493" y="23937"/>
                      <a:pt x="83826" y="23937"/>
                    </a:cubicBezTo>
                    <a:close/>
                    <a:moveTo>
                      <a:pt x="30549" y="14358"/>
                    </a:moveTo>
                    <a:cubicBezTo>
                      <a:pt x="32918" y="14507"/>
                      <a:pt x="35145" y="15773"/>
                      <a:pt x="37216" y="16839"/>
                    </a:cubicBezTo>
                    <a:cubicBezTo>
                      <a:pt x="38549" y="17524"/>
                      <a:pt x="39852" y="18261"/>
                      <a:pt x="41067" y="19118"/>
                    </a:cubicBezTo>
                    <a:cubicBezTo>
                      <a:pt x="41044" y="19148"/>
                      <a:pt x="41029" y="19185"/>
                      <a:pt x="41037" y="19230"/>
                    </a:cubicBezTo>
                    <a:cubicBezTo>
                      <a:pt x="41268" y="20496"/>
                      <a:pt x="41506" y="21606"/>
                      <a:pt x="41268" y="22895"/>
                    </a:cubicBezTo>
                    <a:cubicBezTo>
                      <a:pt x="41074" y="23937"/>
                      <a:pt x="40635" y="24816"/>
                      <a:pt x="40098" y="25688"/>
                    </a:cubicBezTo>
                    <a:cubicBezTo>
                      <a:pt x="40411" y="23453"/>
                      <a:pt x="40158" y="21062"/>
                      <a:pt x="38728" y="19245"/>
                    </a:cubicBezTo>
                    <a:cubicBezTo>
                      <a:pt x="38124" y="18485"/>
                      <a:pt x="37387" y="17896"/>
                      <a:pt x="36560" y="17509"/>
                    </a:cubicBezTo>
                    <a:cubicBezTo>
                      <a:pt x="35569" y="16816"/>
                      <a:pt x="34482" y="16220"/>
                      <a:pt x="33424" y="15669"/>
                    </a:cubicBezTo>
                    <a:cubicBezTo>
                      <a:pt x="32530" y="15207"/>
                      <a:pt x="31547" y="14701"/>
                      <a:pt x="30549" y="14358"/>
                    </a:cubicBezTo>
                    <a:close/>
                    <a:moveTo>
                      <a:pt x="41365" y="19334"/>
                    </a:moveTo>
                    <a:cubicBezTo>
                      <a:pt x="42065" y="19841"/>
                      <a:pt x="42735" y="20399"/>
                      <a:pt x="43368" y="21003"/>
                    </a:cubicBezTo>
                    <a:cubicBezTo>
                      <a:pt x="43011" y="21941"/>
                      <a:pt x="42683" y="22850"/>
                      <a:pt x="42132" y="23714"/>
                    </a:cubicBezTo>
                    <a:cubicBezTo>
                      <a:pt x="41625" y="24503"/>
                      <a:pt x="41022" y="25211"/>
                      <a:pt x="40337" y="25852"/>
                    </a:cubicBezTo>
                    <a:cubicBezTo>
                      <a:pt x="41700" y="24176"/>
                      <a:pt x="42251" y="21293"/>
                      <a:pt x="41365" y="19334"/>
                    </a:cubicBezTo>
                    <a:close/>
                    <a:moveTo>
                      <a:pt x="74027" y="22947"/>
                    </a:moveTo>
                    <a:cubicBezTo>
                      <a:pt x="74437" y="23327"/>
                      <a:pt x="74631" y="23826"/>
                      <a:pt x="74549" y="24399"/>
                    </a:cubicBezTo>
                    <a:cubicBezTo>
                      <a:pt x="74536" y="24482"/>
                      <a:pt x="74595" y="24587"/>
                      <a:pt x="74682" y="24587"/>
                    </a:cubicBezTo>
                    <a:cubicBezTo>
                      <a:pt x="74696" y="24587"/>
                      <a:pt x="74712" y="24584"/>
                      <a:pt x="74728" y="24578"/>
                    </a:cubicBezTo>
                    <a:cubicBezTo>
                      <a:pt x="75028" y="24460"/>
                      <a:pt x="75345" y="24399"/>
                      <a:pt x="75649" y="24399"/>
                    </a:cubicBezTo>
                    <a:cubicBezTo>
                      <a:pt x="76515" y="24399"/>
                      <a:pt x="77285" y="24886"/>
                      <a:pt x="77312" y="25911"/>
                    </a:cubicBezTo>
                    <a:cubicBezTo>
                      <a:pt x="77044" y="25735"/>
                      <a:pt x="76747" y="25630"/>
                      <a:pt x="76446" y="25630"/>
                    </a:cubicBezTo>
                    <a:cubicBezTo>
                      <a:pt x="76162" y="25630"/>
                      <a:pt x="75874" y="25724"/>
                      <a:pt x="75607" y="25941"/>
                    </a:cubicBezTo>
                    <a:cubicBezTo>
                      <a:pt x="75629" y="25420"/>
                      <a:pt x="75234" y="24883"/>
                      <a:pt x="74780" y="24675"/>
                    </a:cubicBezTo>
                    <a:cubicBezTo>
                      <a:pt x="74600" y="24592"/>
                      <a:pt x="74408" y="24552"/>
                      <a:pt x="74218" y="24552"/>
                    </a:cubicBezTo>
                    <a:cubicBezTo>
                      <a:pt x="73897" y="24552"/>
                      <a:pt x="73580" y="24665"/>
                      <a:pt x="73327" y="24876"/>
                    </a:cubicBezTo>
                    <a:cubicBezTo>
                      <a:pt x="73424" y="24220"/>
                      <a:pt x="73685" y="23557"/>
                      <a:pt x="74027" y="22947"/>
                    </a:cubicBezTo>
                    <a:close/>
                    <a:moveTo>
                      <a:pt x="39055" y="23878"/>
                    </a:moveTo>
                    <a:cubicBezTo>
                      <a:pt x="39204" y="24563"/>
                      <a:pt x="39286" y="25263"/>
                      <a:pt x="39294" y="25948"/>
                    </a:cubicBezTo>
                    <a:cubicBezTo>
                      <a:pt x="39075" y="25693"/>
                      <a:pt x="38732" y="25583"/>
                      <a:pt x="38377" y="25583"/>
                    </a:cubicBezTo>
                    <a:cubicBezTo>
                      <a:pt x="38081" y="25583"/>
                      <a:pt x="37776" y="25660"/>
                      <a:pt x="37528" y="25792"/>
                    </a:cubicBezTo>
                    <a:cubicBezTo>
                      <a:pt x="37461" y="25829"/>
                      <a:pt x="37387" y="25874"/>
                      <a:pt x="37320" y="25919"/>
                    </a:cubicBezTo>
                    <a:cubicBezTo>
                      <a:pt x="37312" y="25911"/>
                      <a:pt x="37305" y="25904"/>
                      <a:pt x="37305" y="25896"/>
                    </a:cubicBezTo>
                    <a:cubicBezTo>
                      <a:pt x="37193" y="24742"/>
                      <a:pt x="37946" y="23960"/>
                      <a:pt x="39055" y="23878"/>
                    </a:cubicBezTo>
                    <a:close/>
                    <a:moveTo>
                      <a:pt x="43234" y="24682"/>
                    </a:moveTo>
                    <a:lnTo>
                      <a:pt x="43234" y="24682"/>
                    </a:lnTo>
                    <a:cubicBezTo>
                      <a:pt x="43189" y="25025"/>
                      <a:pt x="43145" y="25360"/>
                      <a:pt x="43108" y="25703"/>
                    </a:cubicBezTo>
                    <a:cubicBezTo>
                      <a:pt x="42556" y="25747"/>
                      <a:pt x="42005" y="25837"/>
                      <a:pt x="41469" y="25963"/>
                    </a:cubicBezTo>
                    <a:cubicBezTo>
                      <a:pt x="42124" y="25651"/>
                      <a:pt x="42728" y="25211"/>
                      <a:pt x="43234" y="24682"/>
                    </a:cubicBezTo>
                    <a:close/>
                    <a:moveTo>
                      <a:pt x="72381" y="18470"/>
                    </a:moveTo>
                    <a:lnTo>
                      <a:pt x="72381" y="18470"/>
                    </a:lnTo>
                    <a:cubicBezTo>
                      <a:pt x="71882" y="19751"/>
                      <a:pt x="71852" y="21330"/>
                      <a:pt x="71994" y="22656"/>
                    </a:cubicBezTo>
                    <a:cubicBezTo>
                      <a:pt x="72068" y="23319"/>
                      <a:pt x="72195" y="23982"/>
                      <a:pt x="72381" y="24630"/>
                    </a:cubicBezTo>
                    <a:cubicBezTo>
                      <a:pt x="72396" y="25114"/>
                      <a:pt x="72486" y="25584"/>
                      <a:pt x="72672" y="26030"/>
                    </a:cubicBezTo>
                    <a:cubicBezTo>
                      <a:pt x="71063" y="24570"/>
                      <a:pt x="69588" y="22746"/>
                      <a:pt x="70065" y="20444"/>
                    </a:cubicBezTo>
                    <a:cubicBezTo>
                      <a:pt x="70065" y="20436"/>
                      <a:pt x="70065" y="20429"/>
                      <a:pt x="70065" y="20422"/>
                    </a:cubicBezTo>
                    <a:cubicBezTo>
                      <a:pt x="70824" y="19751"/>
                      <a:pt x="71592" y="19096"/>
                      <a:pt x="72381" y="18470"/>
                    </a:cubicBezTo>
                    <a:close/>
                    <a:moveTo>
                      <a:pt x="77646" y="24157"/>
                    </a:moveTo>
                    <a:cubicBezTo>
                      <a:pt x="78668" y="24157"/>
                      <a:pt x="79557" y="25043"/>
                      <a:pt x="79383" y="26187"/>
                    </a:cubicBezTo>
                    <a:cubicBezTo>
                      <a:pt x="79087" y="25976"/>
                      <a:pt x="78729" y="25854"/>
                      <a:pt x="78349" y="25854"/>
                    </a:cubicBezTo>
                    <a:cubicBezTo>
                      <a:pt x="78098" y="25854"/>
                      <a:pt x="77838" y="25907"/>
                      <a:pt x="77580" y="26023"/>
                    </a:cubicBezTo>
                    <a:cubicBezTo>
                      <a:pt x="77707" y="25226"/>
                      <a:pt x="77335" y="24682"/>
                      <a:pt x="76769" y="24384"/>
                    </a:cubicBezTo>
                    <a:cubicBezTo>
                      <a:pt x="77058" y="24228"/>
                      <a:pt x="77357" y="24157"/>
                      <a:pt x="77646" y="24157"/>
                    </a:cubicBezTo>
                    <a:close/>
                    <a:moveTo>
                      <a:pt x="43651" y="21278"/>
                    </a:moveTo>
                    <a:cubicBezTo>
                      <a:pt x="43666" y="21293"/>
                      <a:pt x="43689" y="21315"/>
                      <a:pt x="43711" y="21338"/>
                    </a:cubicBezTo>
                    <a:cubicBezTo>
                      <a:pt x="43748" y="21375"/>
                      <a:pt x="43800" y="21390"/>
                      <a:pt x="43838" y="21390"/>
                    </a:cubicBezTo>
                    <a:cubicBezTo>
                      <a:pt x="43636" y="22299"/>
                      <a:pt x="43458" y="23207"/>
                      <a:pt x="43316" y="24124"/>
                    </a:cubicBezTo>
                    <a:cubicBezTo>
                      <a:pt x="42489" y="25077"/>
                      <a:pt x="41469" y="25732"/>
                      <a:pt x="40277" y="26202"/>
                    </a:cubicBezTo>
                    <a:cubicBezTo>
                      <a:pt x="41797" y="24980"/>
                      <a:pt x="43182" y="23207"/>
                      <a:pt x="43651" y="21278"/>
                    </a:cubicBezTo>
                    <a:close/>
                    <a:moveTo>
                      <a:pt x="58332" y="24371"/>
                    </a:moveTo>
                    <a:cubicBezTo>
                      <a:pt x="59025" y="24371"/>
                      <a:pt x="59709" y="24770"/>
                      <a:pt x="60083" y="25554"/>
                    </a:cubicBezTo>
                    <a:cubicBezTo>
                      <a:pt x="60083" y="25561"/>
                      <a:pt x="60091" y="25569"/>
                      <a:pt x="60091" y="25569"/>
                    </a:cubicBezTo>
                    <a:cubicBezTo>
                      <a:pt x="60091" y="25584"/>
                      <a:pt x="60083" y="25591"/>
                      <a:pt x="60076" y="25606"/>
                    </a:cubicBezTo>
                    <a:cubicBezTo>
                      <a:pt x="60076" y="25613"/>
                      <a:pt x="60076" y="25621"/>
                      <a:pt x="60076" y="25621"/>
                    </a:cubicBezTo>
                    <a:cubicBezTo>
                      <a:pt x="60025" y="25617"/>
                      <a:pt x="59974" y="25615"/>
                      <a:pt x="59923" y="25615"/>
                    </a:cubicBezTo>
                    <a:cubicBezTo>
                      <a:pt x="59360" y="25615"/>
                      <a:pt x="58790" y="25842"/>
                      <a:pt x="58407" y="26306"/>
                    </a:cubicBezTo>
                    <a:cubicBezTo>
                      <a:pt x="58109" y="25658"/>
                      <a:pt x="57402" y="25345"/>
                      <a:pt x="56672" y="25330"/>
                    </a:cubicBezTo>
                    <a:cubicBezTo>
                      <a:pt x="57089" y="24688"/>
                      <a:pt x="57714" y="24371"/>
                      <a:pt x="58332" y="24371"/>
                    </a:cubicBezTo>
                    <a:close/>
                    <a:moveTo>
                      <a:pt x="76918" y="22359"/>
                    </a:moveTo>
                    <a:cubicBezTo>
                      <a:pt x="77725" y="22359"/>
                      <a:pt x="78383" y="23114"/>
                      <a:pt x="78601" y="23945"/>
                    </a:cubicBezTo>
                    <a:cubicBezTo>
                      <a:pt x="78620" y="24021"/>
                      <a:pt x="78689" y="24060"/>
                      <a:pt x="78759" y="24060"/>
                    </a:cubicBezTo>
                    <a:cubicBezTo>
                      <a:pt x="78771" y="24060"/>
                      <a:pt x="78783" y="24059"/>
                      <a:pt x="78795" y="24057"/>
                    </a:cubicBezTo>
                    <a:cubicBezTo>
                      <a:pt x="78934" y="24031"/>
                      <a:pt x="79070" y="24018"/>
                      <a:pt x="79204" y="24018"/>
                    </a:cubicBezTo>
                    <a:cubicBezTo>
                      <a:pt x="80448" y="24018"/>
                      <a:pt x="81398" y="25102"/>
                      <a:pt x="81223" y="26381"/>
                    </a:cubicBezTo>
                    <a:cubicBezTo>
                      <a:pt x="81215" y="26388"/>
                      <a:pt x="81215" y="26403"/>
                      <a:pt x="81215" y="26410"/>
                    </a:cubicBezTo>
                    <a:cubicBezTo>
                      <a:pt x="80946" y="26205"/>
                      <a:pt x="80609" y="26086"/>
                      <a:pt x="80249" y="26086"/>
                    </a:cubicBezTo>
                    <a:cubicBezTo>
                      <a:pt x="80061" y="26086"/>
                      <a:pt x="79867" y="26118"/>
                      <a:pt x="79674" y="26187"/>
                    </a:cubicBezTo>
                    <a:cubicBezTo>
                      <a:pt x="79847" y="24869"/>
                      <a:pt x="78845" y="23828"/>
                      <a:pt x="77663" y="23828"/>
                    </a:cubicBezTo>
                    <a:cubicBezTo>
                      <a:pt x="77369" y="23828"/>
                      <a:pt x="77063" y="23893"/>
                      <a:pt x="76761" y="24034"/>
                    </a:cubicBezTo>
                    <a:cubicBezTo>
                      <a:pt x="76761" y="23453"/>
                      <a:pt x="76478" y="22932"/>
                      <a:pt x="76061" y="22597"/>
                    </a:cubicBezTo>
                    <a:lnTo>
                      <a:pt x="76061" y="22597"/>
                    </a:lnTo>
                    <a:cubicBezTo>
                      <a:pt x="76071" y="22599"/>
                      <a:pt x="76080" y="22599"/>
                      <a:pt x="76089" y="22599"/>
                    </a:cubicBezTo>
                    <a:cubicBezTo>
                      <a:pt x="76114" y="22599"/>
                      <a:pt x="76136" y="22593"/>
                      <a:pt x="76158" y="22582"/>
                    </a:cubicBezTo>
                    <a:cubicBezTo>
                      <a:pt x="76419" y="22427"/>
                      <a:pt x="76675" y="22359"/>
                      <a:pt x="76918" y="22359"/>
                    </a:cubicBezTo>
                    <a:close/>
                    <a:moveTo>
                      <a:pt x="74130" y="24834"/>
                    </a:moveTo>
                    <a:cubicBezTo>
                      <a:pt x="74316" y="24834"/>
                      <a:pt x="74501" y="24877"/>
                      <a:pt x="74675" y="24973"/>
                    </a:cubicBezTo>
                    <a:cubicBezTo>
                      <a:pt x="75130" y="25233"/>
                      <a:pt x="75212" y="25651"/>
                      <a:pt x="75301" y="26112"/>
                    </a:cubicBezTo>
                    <a:cubicBezTo>
                      <a:pt x="75132" y="26058"/>
                      <a:pt x="74959" y="26032"/>
                      <a:pt x="74788" y="26032"/>
                    </a:cubicBezTo>
                    <a:cubicBezTo>
                      <a:pt x="74304" y="26032"/>
                      <a:pt x="73834" y="26241"/>
                      <a:pt x="73499" y="26604"/>
                    </a:cubicBezTo>
                    <a:cubicBezTo>
                      <a:pt x="73305" y="26135"/>
                      <a:pt x="73253" y="25628"/>
                      <a:pt x="73297" y="25107"/>
                    </a:cubicBezTo>
                    <a:cubicBezTo>
                      <a:pt x="73547" y="24939"/>
                      <a:pt x="73839" y="24834"/>
                      <a:pt x="74130" y="24834"/>
                    </a:cubicBezTo>
                    <a:close/>
                    <a:moveTo>
                      <a:pt x="54834" y="24117"/>
                    </a:moveTo>
                    <a:cubicBezTo>
                      <a:pt x="55539" y="24117"/>
                      <a:pt x="56197" y="24585"/>
                      <a:pt x="56337" y="25300"/>
                    </a:cubicBezTo>
                    <a:cubicBezTo>
                      <a:pt x="56337" y="25315"/>
                      <a:pt x="56344" y="25330"/>
                      <a:pt x="56351" y="25345"/>
                    </a:cubicBezTo>
                    <a:cubicBezTo>
                      <a:pt x="55517" y="25420"/>
                      <a:pt x="54713" y="25889"/>
                      <a:pt x="54534" y="26678"/>
                    </a:cubicBezTo>
                    <a:cubicBezTo>
                      <a:pt x="54273" y="26112"/>
                      <a:pt x="53610" y="25725"/>
                      <a:pt x="53000" y="25725"/>
                    </a:cubicBezTo>
                    <a:cubicBezTo>
                      <a:pt x="52932" y="25725"/>
                      <a:pt x="52865" y="25732"/>
                      <a:pt x="52798" y="25740"/>
                    </a:cubicBezTo>
                    <a:cubicBezTo>
                      <a:pt x="52798" y="25740"/>
                      <a:pt x="52798" y="25732"/>
                      <a:pt x="52798" y="25725"/>
                    </a:cubicBezTo>
                    <a:cubicBezTo>
                      <a:pt x="52806" y="25718"/>
                      <a:pt x="52813" y="25710"/>
                      <a:pt x="52821" y="25703"/>
                    </a:cubicBezTo>
                    <a:cubicBezTo>
                      <a:pt x="53171" y="24973"/>
                      <a:pt x="53730" y="24280"/>
                      <a:pt x="54571" y="24138"/>
                    </a:cubicBezTo>
                    <a:cubicBezTo>
                      <a:pt x="54659" y="24124"/>
                      <a:pt x="54747" y="24117"/>
                      <a:pt x="54834" y="24117"/>
                    </a:cubicBezTo>
                    <a:close/>
                    <a:moveTo>
                      <a:pt x="69685" y="20764"/>
                    </a:moveTo>
                    <a:cubicBezTo>
                      <a:pt x="69283" y="23118"/>
                      <a:pt x="71107" y="25353"/>
                      <a:pt x="72999" y="26626"/>
                    </a:cubicBezTo>
                    <a:cubicBezTo>
                      <a:pt x="73037" y="26686"/>
                      <a:pt x="73074" y="26738"/>
                      <a:pt x="73119" y="26790"/>
                    </a:cubicBezTo>
                    <a:cubicBezTo>
                      <a:pt x="72176" y="26561"/>
                      <a:pt x="71202" y="26445"/>
                      <a:pt x="70244" y="26445"/>
                    </a:cubicBezTo>
                    <a:cubicBezTo>
                      <a:pt x="69772" y="26445"/>
                      <a:pt x="69303" y="26473"/>
                      <a:pt x="68843" y="26530"/>
                    </a:cubicBezTo>
                    <a:cubicBezTo>
                      <a:pt x="68821" y="26351"/>
                      <a:pt x="68798" y="26172"/>
                      <a:pt x="68776" y="25993"/>
                    </a:cubicBezTo>
                    <a:cubicBezTo>
                      <a:pt x="68605" y="24727"/>
                      <a:pt x="68381" y="23461"/>
                      <a:pt x="68106" y="22209"/>
                    </a:cubicBezTo>
                    <a:cubicBezTo>
                      <a:pt x="68627" y="21725"/>
                      <a:pt x="69156" y="21241"/>
                      <a:pt x="69685" y="20764"/>
                    </a:cubicBezTo>
                    <a:close/>
                    <a:moveTo>
                      <a:pt x="51224" y="24287"/>
                    </a:moveTo>
                    <a:cubicBezTo>
                      <a:pt x="51474" y="24287"/>
                      <a:pt x="51734" y="24393"/>
                      <a:pt x="51912" y="24563"/>
                    </a:cubicBezTo>
                    <a:cubicBezTo>
                      <a:pt x="52247" y="24891"/>
                      <a:pt x="52381" y="25360"/>
                      <a:pt x="52515" y="25792"/>
                    </a:cubicBezTo>
                    <a:cubicBezTo>
                      <a:pt x="52515" y="25800"/>
                      <a:pt x="52515" y="25800"/>
                      <a:pt x="52515" y="25800"/>
                    </a:cubicBezTo>
                    <a:cubicBezTo>
                      <a:pt x="52031" y="25956"/>
                      <a:pt x="51644" y="26336"/>
                      <a:pt x="51443" y="26805"/>
                    </a:cubicBezTo>
                    <a:cubicBezTo>
                      <a:pt x="51033" y="26127"/>
                      <a:pt x="50743" y="25390"/>
                      <a:pt x="50623" y="24600"/>
                    </a:cubicBezTo>
                    <a:cubicBezTo>
                      <a:pt x="50623" y="24600"/>
                      <a:pt x="50631" y="24600"/>
                      <a:pt x="50631" y="24593"/>
                    </a:cubicBezTo>
                    <a:cubicBezTo>
                      <a:pt x="50771" y="24378"/>
                      <a:pt x="50993" y="24287"/>
                      <a:pt x="51224" y="24287"/>
                    </a:cubicBezTo>
                    <a:close/>
                    <a:moveTo>
                      <a:pt x="53625" y="6790"/>
                    </a:moveTo>
                    <a:lnTo>
                      <a:pt x="53625" y="6790"/>
                    </a:lnTo>
                    <a:cubicBezTo>
                      <a:pt x="52649" y="7766"/>
                      <a:pt x="51964" y="9129"/>
                      <a:pt x="51309" y="10254"/>
                    </a:cubicBezTo>
                    <a:cubicBezTo>
                      <a:pt x="50258" y="12064"/>
                      <a:pt x="49342" y="13963"/>
                      <a:pt x="48754" y="15975"/>
                    </a:cubicBezTo>
                    <a:cubicBezTo>
                      <a:pt x="48173" y="17978"/>
                      <a:pt x="47919" y="20101"/>
                      <a:pt x="48180" y="22187"/>
                    </a:cubicBezTo>
                    <a:cubicBezTo>
                      <a:pt x="48381" y="23759"/>
                      <a:pt x="48858" y="25442"/>
                      <a:pt x="49923" y="26649"/>
                    </a:cubicBezTo>
                    <a:cubicBezTo>
                      <a:pt x="49990" y="26753"/>
                      <a:pt x="50057" y="26857"/>
                      <a:pt x="50124" y="26962"/>
                    </a:cubicBezTo>
                    <a:cubicBezTo>
                      <a:pt x="49379" y="26165"/>
                      <a:pt x="48798" y="25196"/>
                      <a:pt x="48366" y="24183"/>
                    </a:cubicBezTo>
                    <a:cubicBezTo>
                      <a:pt x="47487" y="22097"/>
                      <a:pt x="46795" y="19625"/>
                      <a:pt x="47145" y="17360"/>
                    </a:cubicBezTo>
                    <a:cubicBezTo>
                      <a:pt x="47145" y="17345"/>
                      <a:pt x="47145" y="17338"/>
                      <a:pt x="47145" y="17323"/>
                    </a:cubicBezTo>
                    <a:cubicBezTo>
                      <a:pt x="47487" y="16384"/>
                      <a:pt x="47860" y="15453"/>
                      <a:pt x="48262" y="14530"/>
                    </a:cubicBezTo>
                    <a:cubicBezTo>
                      <a:pt x="49484" y="11751"/>
                      <a:pt x="50921" y="8839"/>
                      <a:pt x="53394" y="6962"/>
                    </a:cubicBezTo>
                    <a:cubicBezTo>
                      <a:pt x="53469" y="6902"/>
                      <a:pt x="53543" y="6850"/>
                      <a:pt x="53625" y="6790"/>
                    </a:cubicBezTo>
                    <a:close/>
                    <a:moveTo>
                      <a:pt x="60744" y="23052"/>
                    </a:moveTo>
                    <a:cubicBezTo>
                      <a:pt x="61152" y="23052"/>
                      <a:pt x="61581" y="23193"/>
                      <a:pt x="61983" y="23483"/>
                    </a:cubicBezTo>
                    <a:cubicBezTo>
                      <a:pt x="62010" y="23501"/>
                      <a:pt x="62037" y="23509"/>
                      <a:pt x="62063" y="23509"/>
                    </a:cubicBezTo>
                    <a:cubicBezTo>
                      <a:pt x="62125" y="23509"/>
                      <a:pt x="62180" y="23466"/>
                      <a:pt x="62206" y="23408"/>
                    </a:cubicBezTo>
                    <a:cubicBezTo>
                      <a:pt x="62273" y="23915"/>
                      <a:pt x="62296" y="24422"/>
                      <a:pt x="62288" y="24921"/>
                    </a:cubicBezTo>
                    <a:cubicBezTo>
                      <a:pt x="62281" y="25740"/>
                      <a:pt x="62072" y="26418"/>
                      <a:pt x="61729" y="27029"/>
                    </a:cubicBezTo>
                    <a:cubicBezTo>
                      <a:pt x="61573" y="26254"/>
                      <a:pt x="60992" y="25792"/>
                      <a:pt x="60337" y="25658"/>
                    </a:cubicBezTo>
                    <a:cubicBezTo>
                      <a:pt x="60500" y="25338"/>
                      <a:pt x="60746" y="25099"/>
                      <a:pt x="61074" y="24935"/>
                    </a:cubicBezTo>
                    <a:cubicBezTo>
                      <a:pt x="61306" y="24826"/>
                      <a:pt x="61510" y="24812"/>
                      <a:pt x="61722" y="24812"/>
                    </a:cubicBezTo>
                    <a:cubicBezTo>
                      <a:pt x="61801" y="24812"/>
                      <a:pt x="61880" y="24814"/>
                      <a:pt x="61962" y="24814"/>
                    </a:cubicBezTo>
                    <a:cubicBezTo>
                      <a:pt x="62022" y="24814"/>
                      <a:pt x="62083" y="24813"/>
                      <a:pt x="62147" y="24809"/>
                    </a:cubicBezTo>
                    <a:cubicBezTo>
                      <a:pt x="62281" y="24801"/>
                      <a:pt x="62340" y="24623"/>
                      <a:pt x="62214" y="24541"/>
                    </a:cubicBezTo>
                    <a:cubicBezTo>
                      <a:pt x="62079" y="24459"/>
                      <a:pt x="61917" y="24427"/>
                      <a:pt x="61747" y="24427"/>
                    </a:cubicBezTo>
                    <a:cubicBezTo>
                      <a:pt x="61468" y="24427"/>
                      <a:pt x="61170" y="24516"/>
                      <a:pt x="60947" y="24623"/>
                    </a:cubicBezTo>
                    <a:cubicBezTo>
                      <a:pt x="60672" y="24749"/>
                      <a:pt x="60448" y="24958"/>
                      <a:pt x="60277" y="25211"/>
                    </a:cubicBezTo>
                    <a:cubicBezTo>
                      <a:pt x="60016" y="24697"/>
                      <a:pt x="59584" y="24347"/>
                      <a:pt x="59100" y="24168"/>
                    </a:cubicBezTo>
                    <a:cubicBezTo>
                      <a:pt x="59452" y="23436"/>
                      <a:pt x="60070" y="23052"/>
                      <a:pt x="60744" y="23052"/>
                    </a:cubicBezTo>
                    <a:close/>
                    <a:moveTo>
                      <a:pt x="30412" y="24429"/>
                    </a:moveTo>
                    <a:cubicBezTo>
                      <a:pt x="30613" y="24429"/>
                      <a:pt x="30789" y="24445"/>
                      <a:pt x="30892" y="24466"/>
                    </a:cubicBezTo>
                    <a:cubicBezTo>
                      <a:pt x="31353" y="24563"/>
                      <a:pt x="31741" y="24786"/>
                      <a:pt x="32083" y="25099"/>
                    </a:cubicBezTo>
                    <a:cubicBezTo>
                      <a:pt x="31629" y="25613"/>
                      <a:pt x="31480" y="26336"/>
                      <a:pt x="31651" y="26984"/>
                    </a:cubicBezTo>
                    <a:cubicBezTo>
                      <a:pt x="31383" y="26820"/>
                      <a:pt x="31070" y="26723"/>
                      <a:pt x="30750" y="26708"/>
                    </a:cubicBezTo>
                    <a:cubicBezTo>
                      <a:pt x="30734" y="26708"/>
                      <a:pt x="30717" y="26708"/>
                      <a:pt x="30699" y="26708"/>
                    </a:cubicBezTo>
                    <a:cubicBezTo>
                      <a:pt x="30387" y="26708"/>
                      <a:pt x="29943" y="26775"/>
                      <a:pt x="29767" y="27036"/>
                    </a:cubicBezTo>
                    <a:cubicBezTo>
                      <a:pt x="29707" y="26939"/>
                      <a:pt x="29655" y="26842"/>
                      <a:pt x="29603" y="26746"/>
                    </a:cubicBezTo>
                    <a:cubicBezTo>
                      <a:pt x="29357" y="26269"/>
                      <a:pt x="29201" y="25755"/>
                      <a:pt x="29134" y="25226"/>
                    </a:cubicBezTo>
                    <a:cubicBezTo>
                      <a:pt x="29178" y="25226"/>
                      <a:pt x="29216" y="25196"/>
                      <a:pt x="29201" y="25151"/>
                    </a:cubicBezTo>
                    <a:cubicBezTo>
                      <a:pt x="29029" y="24569"/>
                      <a:pt x="29827" y="24429"/>
                      <a:pt x="30412" y="24429"/>
                    </a:cubicBezTo>
                    <a:close/>
                    <a:moveTo>
                      <a:pt x="33536" y="24775"/>
                    </a:moveTo>
                    <a:cubicBezTo>
                      <a:pt x="34002" y="24775"/>
                      <a:pt x="34467" y="24959"/>
                      <a:pt x="34862" y="25248"/>
                    </a:cubicBezTo>
                    <a:cubicBezTo>
                      <a:pt x="34869" y="25256"/>
                      <a:pt x="34884" y="25256"/>
                      <a:pt x="34899" y="25263"/>
                    </a:cubicBezTo>
                    <a:cubicBezTo>
                      <a:pt x="34251" y="25665"/>
                      <a:pt x="33968" y="26507"/>
                      <a:pt x="34229" y="27207"/>
                    </a:cubicBezTo>
                    <a:cubicBezTo>
                      <a:pt x="33954" y="27009"/>
                      <a:pt x="33611" y="26908"/>
                      <a:pt x="33268" y="26908"/>
                    </a:cubicBezTo>
                    <a:cubicBezTo>
                      <a:pt x="32940" y="26908"/>
                      <a:pt x="32613" y="27000"/>
                      <a:pt x="32344" y="27185"/>
                    </a:cubicBezTo>
                    <a:cubicBezTo>
                      <a:pt x="32262" y="27237"/>
                      <a:pt x="32188" y="27304"/>
                      <a:pt x="32121" y="27379"/>
                    </a:cubicBezTo>
                    <a:cubicBezTo>
                      <a:pt x="32076" y="27319"/>
                      <a:pt x="32016" y="27267"/>
                      <a:pt x="31964" y="27215"/>
                    </a:cubicBezTo>
                    <a:cubicBezTo>
                      <a:pt x="31703" y="26462"/>
                      <a:pt x="31890" y="25531"/>
                      <a:pt x="32582" y="25070"/>
                    </a:cubicBezTo>
                    <a:cubicBezTo>
                      <a:pt x="32885" y="24864"/>
                      <a:pt x="33211" y="24775"/>
                      <a:pt x="33536" y="24775"/>
                    </a:cubicBezTo>
                    <a:close/>
                    <a:moveTo>
                      <a:pt x="35737" y="25382"/>
                    </a:moveTo>
                    <a:cubicBezTo>
                      <a:pt x="36267" y="25382"/>
                      <a:pt x="36696" y="25714"/>
                      <a:pt x="37059" y="26112"/>
                    </a:cubicBezTo>
                    <a:cubicBezTo>
                      <a:pt x="36895" y="26261"/>
                      <a:pt x="36761" y="26433"/>
                      <a:pt x="36702" y="26641"/>
                    </a:cubicBezTo>
                    <a:cubicBezTo>
                      <a:pt x="36642" y="26850"/>
                      <a:pt x="36657" y="27051"/>
                      <a:pt x="36709" y="27252"/>
                    </a:cubicBezTo>
                    <a:cubicBezTo>
                      <a:pt x="36452" y="27086"/>
                      <a:pt x="36122" y="27010"/>
                      <a:pt x="35792" y="27010"/>
                    </a:cubicBezTo>
                    <a:cubicBezTo>
                      <a:pt x="35396" y="27010"/>
                      <a:pt x="35000" y="27120"/>
                      <a:pt x="34728" y="27319"/>
                    </a:cubicBezTo>
                    <a:cubicBezTo>
                      <a:pt x="34668" y="27364"/>
                      <a:pt x="34616" y="27408"/>
                      <a:pt x="34564" y="27461"/>
                    </a:cubicBezTo>
                    <a:cubicBezTo>
                      <a:pt x="34571" y="27438"/>
                      <a:pt x="34571" y="27408"/>
                      <a:pt x="34556" y="27379"/>
                    </a:cubicBezTo>
                    <a:cubicBezTo>
                      <a:pt x="34199" y="26671"/>
                      <a:pt x="34527" y="25695"/>
                      <a:pt x="35316" y="25449"/>
                    </a:cubicBezTo>
                    <a:cubicBezTo>
                      <a:pt x="35463" y="25403"/>
                      <a:pt x="35603" y="25382"/>
                      <a:pt x="35737" y="25382"/>
                    </a:cubicBezTo>
                    <a:close/>
                    <a:moveTo>
                      <a:pt x="81710" y="24068"/>
                    </a:moveTo>
                    <a:cubicBezTo>
                      <a:pt x="82555" y="24068"/>
                      <a:pt x="83288" y="24810"/>
                      <a:pt x="83115" y="25800"/>
                    </a:cubicBezTo>
                    <a:cubicBezTo>
                      <a:pt x="83097" y="25900"/>
                      <a:pt x="83163" y="25972"/>
                      <a:pt x="83251" y="25972"/>
                    </a:cubicBezTo>
                    <a:cubicBezTo>
                      <a:pt x="83274" y="25972"/>
                      <a:pt x="83299" y="25967"/>
                      <a:pt x="83323" y="25956"/>
                    </a:cubicBezTo>
                    <a:cubicBezTo>
                      <a:pt x="83688" y="25785"/>
                      <a:pt x="83994" y="25695"/>
                      <a:pt x="84366" y="25636"/>
                    </a:cubicBezTo>
                    <a:lnTo>
                      <a:pt x="84366" y="25636"/>
                    </a:lnTo>
                    <a:cubicBezTo>
                      <a:pt x="84329" y="26038"/>
                      <a:pt x="84255" y="26425"/>
                      <a:pt x="84128" y="26813"/>
                    </a:cubicBezTo>
                    <a:cubicBezTo>
                      <a:pt x="84053" y="27036"/>
                      <a:pt x="83964" y="27259"/>
                      <a:pt x="83860" y="27468"/>
                    </a:cubicBezTo>
                    <a:cubicBezTo>
                      <a:pt x="84254" y="26465"/>
                      <a:pt x="83133" y="25833"/>
                      <a:pt x="82223" y="25833"/>
                    </a:cubicBezTo>
                    <a:cubicBezTo>
                      <a:pt x="81963" y="25833"/>
                      <a:pt x="81721" y="25884"/>
                      <a:pt x="81536" y="25993"/>
                    </a:cubicBezTo>
                    <a:cubicBezTo>
                      <a:pt x="81536" y="25330"/>
                      <a:pt x="81268" y="24757"/>
                      <a:pt x="80828" y="24347"/>
                    </a:cubicBezTo>
                    <a:cubicBezTo>
                      <a:pt x="80843" y="24340"/>
                      <a:pt x="80850" y="24340"/>
                      <a:pt x="80858" y="24332"/>
                    </a:cubicBezTo>
                    <a:cubicBezTo>
                      <a:pt x="81135" y="24150"/>
                      <a:pt x="81428" y="24068"/>
                      <a:pt x="81710" y="24068"/>
                    </a:cubicBezTo>
                    <a:close/>
                    <a:moveTo>
                      <a:pt x="38352" y="25938"/>
                    </a:moveTo>
                    <a:cubicBezTo>
                      <a:pt x="38701" y="25938"/>
                      <a:pt x="39017" y="26106"/>
                      <a:pt x="39189" y="26515"/>
                    </a:cubicBezTo>
                    <a:cubicBezTo>
                      <a:pt x="39212" y="26567"/>
                      <a:pt x="39249" y="26589"/>
                      <a:pt x="39286" y="26604"/>
                    </a:cubicBezTo>
                    <a:cubicBezTo>
                      <a:pt x="39286" y="26611"/>
                      <a:pt x="39286" y="26619"/>
                      <a:pt x="39279" y="26634"/>
                    </a:cubicBezTo>
                    <a:cubicBezTo>
                      <a:pt x="38527" y="26939"/>
                      <a:pt x="37789" y="27304"/>
                      <a:pt x="37089" y="27729"/>
                    </a:cubicBezTo>
                    <a:cubicBezTo>
                      <a:pt x="37089" y="27706"/>
                      <a:pt x="37089" y="27684"/>
                      <a:pt x="37081" y="27669"/>
                    </a:cubicBezTo>
                    <a:cubicBezTo>
                      <a:pt x="37067" y="27639"/>
                      <a:pt x="37044" y="27617"/>
                      <a:pt x="37029" y="27587"/>
                    </a:cubicBezTo>
                    <a:cubicBezTo>
                      <a:pt x="36985" y="27408"/>
                      <a:pt x="36947" y="27230"/>
                      <a:pt x="36955" y="27043"/>
                    </a:cubicBezTo>
                    <a:cubicBezTo>
                      <a:pt x="36970" y="26619"/>
                      <a:pt x="37238" y="26381"/>
                      <a:pt x="37573" y="26179"/>
                    </a:cubicBezTo>
                    <a:cubicBezTo>
                      <a:pt x="37822" y="26028"/>
                      <a:pt x="38096" y="25938"/>
                      <a:pt x="38352" y="25938"/>
                    </a:cubicBezTo>
                    <a:close/>
                    <a:moveTo>
                      <a:pt x="78249" y="26109"/>
                    </a:moveTo>
                    <a:cubicBezTo>
                      <a:pt x="79130" y="26109"/>
                      <a:pt x="79852" y="26811"/>
                      <a:pt x="79815" y="27781"/>
                    </a:cubicBezTo>
                    <a:cubicBezTo>
                      <a:pt x="79549" y="27628"/>
                      <a:pt x="79246" y="27545"/>
                      <a:pt x="78945" y="27545"/>
                    </a:cubicBezTo>
                    <a:cubicBezTo>
                      <a:pt x="78748" y="27545"/>
                      <a:pt x="78553" y="27581"/>
                      <a:pt x="78370" y="27654"/>
                    </a:cubicBezTo>
                    <a:cubicBezTo>
                      <a:pt x="78333" y="27125"/>
                      <a:pt x="78057" y="26597"/>
                      <a:pt x="77670" y="26209"/>
                    </a:cubicBezTo>
                    <a:cubicBezTo>
                      <a:pt x="77866" y="26141"/>
                      <a:pt x="78061" y="26109"/>
                      <a:pt x="78249" y="26109"/>
                    </a:cubicBezTo>
                    <a:close/>
                    <a:moveTo>
                      <a:pt x="76423" y="25952"/>
                    </a:moveTo>
                    <a:cubicBezTo>
                      <a:pt x="76786" y="25952"/>
                      <a:pt x="77146" y="26085"/>
                      <a:pt x="77432" y="26351"/>
                    </a:cubicBezTo>
                    <a:cubicBezTo>
                      <a:pt x="77878" y="26768"/>
                      <a:pt x="77953" y="27274"/>
                      <a:pt x="78072" y="27811"/>
                    </a:cubicBezTo>
                    <a:cubicBezTo>
                      <a:pt x="78057" y="27826"/>
                      <a:pt x="78035" y="27840"/>
                      <a:pt x="78013" y="27855"/>
                    </a:cubicBezTo>
                    <a:cubicBezTo>
                      <a:pt x="77784" y="27734"/>
                      <a:pt x="77522" y="27669"/>
                      <a:pt x="77264" y="27669"/>
                    </a:cubicBezTo>
                    <a:cubicBezTo>
                      <a:pt x="76985" y="27669"/>
                      <a:pt x="76710" y="27745"/>
                      <a:pt x="76486" y="27908"/>
                    </a:cubicBezTo>
                    <a:cubicBezTo>
                      <a:pt x="76530" y="27230"/>
                      <a:pt x="76180" y="26537"/>
                      <a:pt x="75562" y="26224"/>
                    </a:cubicBezTo>
                    <a:cubicBezTo>
                      <a:pt x="75824" y="26042"/>
                      <a:pt x="76125" y="25952"/>
                      <a:pt x="76423" y="25952"/>
                    </a:cubicBezTo>
                    <a:close/>
                    <a:moveTo>
                      <a:pt x="80224" y="26382"/>
                    </a:moveTo>
                    <a:cubicBezTo>
                      <a:pt x="81007" y="26382"/>
                      <a:pt x="81651" y="27076"/>
                      <a:pt x="81528" y="27915"/>
                    </a:cubicBezTo>
                    <a:cubicBezTo>
                      <a:pt x="81236" y="27758"/>
                      <a:pt x="80896" y="27675"/>
                      <a:pt x="80560" y="27675"/>
                    </a:cubicBezTo>
                    <a:cubicBezTo>
                      <a:pt x="80416" y="27675"/>
                      <a:pt x="80274" y="27690"/>
                      <a:pt x="80135" y="27721"/>
                    </a:cubicBezTo>
                    <a:cubicBezTo>
                      <a:pt x="80143" y="27237"/>
                      <a:pt x="79979" y="26813"/>
                      <a:pt x="79703" y="26485"/>
                    </a:cubicBezTo>
                    <a:cubicBezTo>
                      <a:pt x="79879" y="26415"/>
                      <a:pt x="80055" y="26382"/>
                      <a:pt x="80224" y="26382"/>
                    </a:cubicBezTo>
                    <a:close/>
                    <a:moveTo>
                      <a:pt x="65774" y="18753"/>
                    </a:moveTo>
                    <a:cubicBezTo>
                      <a:pt x="65811" y="18850"/>
                      <a:pt x="65849" y="18947"/>
                      <a:pt x="65886" y="19036"/>
                    </a:cubicBezTo>
                    <a:cubicBezTo>
                      <a:pt x="66221" y="19893"/>
                      <a:pt x="66459" y="20779"/>
                      <a:pt x="66646" y="21673"/>
                    </a:cubicBezTo>
                    <a:cubicBezTo>
                      <a:pt x="66601" y="21688"/>
                      <a:pt x="66571" y="21733"/>
                      <a:pt x="66564" y="21792"/>
                    </a:cubicBezTo>
                    <a:cubicBezTo>
                      <a:pt x="66459" y="23476"/>
                      <a:pt x="65387" y="25092"/>
                      <a:pt x="64270" y="26299"/>
                    </a:cubicBezTo>
                    <a:cubicBezTo>
                      <a:pt x="63756" y="26857"/>
                      <a:pt x="63189" y="27364"/>
                      <a:pt x="62571" y="27803"/>
                    </a:cubicBezTo>
                    <a:cubicBezTo>
                      <a:pt x="62474" y="27863"/>
                      <a:pt x="62378" y="27930"/>
                      <a:pt x="62273" y="27989"/>
                    </a:cubicBezTo>
                    <a:cubicBezTo>
                      <a:pt x="63510" y="26440"/>
                      <a:pt x="64411" y="24675"/>
                      <a:pt x="64992" y="22783"/>
                    </a:cubicBezTo>
                    <a:cubicBezTo>
                      <a:pt x="65305" y="21785"/>
                      <a:pt x="65506" y="20764"/>
                      <a:pt x="65633" y="19729"/>
                    </a:cubicBezTo>
                    <a:cubicBezTo>
                      <a:pt x="65655" y="19535"/>
                      <a:pt x="65744" y="19133"/>
                      <a:pt x="65774" y="18753"/>
                    </a:cubicBezTo>
                    <a:close/>
                    <a:moveTo>
                      <a:pt x="74645" y="26368"/>
                    </a:moveTo>
                    <a:cubicBezTo>
                      <a:pt x="75472" y="26368"/>
                      <a:pt x="76233" y="27053"/>
                      <a:pt x="76165" y="28027"/>
                    </a:cubicBezTo>
                    <a:cubicBezTo>
                      <a:pt x="75383" y="27557"/>
                      <a:pt x="74534" y="27192"/>
                      <a:pt x="73640" y="26932"/>
                    </a:cubicBezTo>
                    <a:cubicBezTo>
                      <a:pt x="73640" y="26917"/>
                      <a:pt x="73633" y="26894"/>
                      <a:pt x="73625" y="26880"/>
                    </a:cubicBezTo>
                    <a:cubicBezTo>
                      <a:pt x="73625" y="26865"/>
                      <a:pt x="73618" y="26842"/>
                      <a:pt x="73603" y="26827"/>
                    </a:cubicBezTo>
                    <a:lnTo>
                      <a:pt x="73595" y="26827"/>
                    </a:lnTo>
                    <a:cubicBezTo>
                      <a:pt x="73595" y="26813"/>
                      <a:pt x="73588" y="26805"/>
                      <a:pt x="73580" y="26798"/>
                    </a:cubicBezTo>
                    <a:cubicBezTo>
                      <a:pt x="73905" y="26500"/>
                      <a:pt x="74282" y="26368"/>
                      <a:pt x="74645" y="26368"/>
                    </a:cubicBezTo>
                    <a:close/>
                    <a:moveTo>
                      <a:pt x="56610" y="25628"/>
                    </a:moveTo>
                    <a:cubicBezTo>
                      <a:pt x="57326" y="25628"/>
                      <a:pt x="58007" y="25946"/>
                      <a:pt x="58184" y="26641"/>
                    </a:cubicBezTo>
                    <a:cubicBezTo>
                      <a:pt x="58154" y="26693"/>
                      <a:pt x="58132" y="26746"/>
                      <a:pt x="58109" y="26805"/>
                    </a:cubicBezTo>
                    <a:cubicBezTo>
                      <a:pt x="58109" y="26805"/>
                      <a:pt x="58109" y="26813"/>
                      <a:pt x="58109" y="26813"/>
                    </a:cubicBezTo>
                    <a:cubicBezTo>
                      <a:pt x="57417" y="26954"/>
                      <a:pt x="56843" y="27468"/>
                      <a:pt x="56605" y="28131"/>
                    </a:cubicBezTo>
                    <a:cubicBezTo>
                      <a:pt x="56510" y="27471"/>
                      <a:pt x="55832" y="26982"/>
                      <a:pt x="55130" y="26982"/>
                    </a:cubicBezTo>
                    <a:cubicBezTo>
                      <a:pt x="55056" y="26982"/>
                      <a:pt x="54981" y="26987"/>
                      <a:pt x="54906" y="26999"/>
                    </a:cubicBezTo>
                    <a:cubicBezTo>
                      <a:pt x="54824" y="27006"/>
                      <a:pt x="54750" y="27029"/>
                      <a:pt x="54675" y="27051"/>
                    </a:cubicBezTo>
                    <a:cubicBezTo>
                      <a:pt x="54734" y="26142"/>
                      <a:pt x="55700" y="25628"/>
                      <a:pt x="56610" y="25628"/>
                    </a:cubicBezTo>
                    <a:close/>
                    <a:moveTo>
                      <a:pt x="46698" y="18589"/>
                    </a:moveTo>
                    <a:lnTo>
                      <a:pt x="46698" y="18589"/>
                    </a:lnTo>
                    <a:cubicBezTo>
                      <a:pt x="46653" y="20541"/>
                      <a:pt x="47338" y="22626"/>
                      <a:pt x="48061" y="24332"/>
                    </a:cubicBezTo>
                    <a:cubicBezTo>
                      <a:pt x="48754" y="25948"/>
                      <a:pt x="49811" y="27408"/>
                      <a:pt x="51331" y="28250"/>
                    </a:cubicBezTo>
                    <a:cubicBezTo>
                      <a:pt x="51391" y="28302"/>
                      <a:pt x="51450" y="28347"/>
                      <a:pt x="51510" y="28392"/>
                    </a:cubicBezTo>
                    <a:cubicBezTo>
                      <a:pt x="50348" y="27967"/>
                      <a:pt x="49275" y="27379"/>
                      <a:pt x="48322" y="26537"/>
                    </a:cubicBezTo>
                    <a:cubicBezTo>
                      <a:pt x="47078" y="25435"/>
                      <a:pt x="46288" y="24116"/>
                      <a:pt x="45648" y="22604"/>
                    </a:cubicBezTo>
                    <a:cubicBezTo>
                      <a:pt x="45633" y="22574"/>
                      <a:pt x="45610" y="22552"/>
                      <a:pt x="45588" y="22552"/>
                    </a:cubicBezTo>
                    <a:cubicBezTo>
                      <a:pt x="45893" y="21219"/>
                      <a:pt x="46266" y="19900"/>
                      <a:pt x="46698" y="18589"/>
                    </a:cubicBezTo>
                    <a:close/>
                    <a:moveTo>
                      <a:pt x="56667" y="15614"/>
                    </a:moveTo>
                    <a:cubicBezTo>
                      <a:pt x="57897" y="15614"/>
                      <a:pt x="59121" y="15906"/>
                      <a:pt x="60210" y="16518"/>
                    </a:cubicBezTo>
                    <a:cubicBezTo>
                      <a:pt x="62258" y="17680"/>
                      <a:pt x="63770" y="19863"/>
                      <a:pt x="63957" y="22232"/>
                    </a:cubicBezTo>
                    <a:cubicBezTo>
                      <a:pt x="64113" y="24340"/>
                      <a:pt x="63249" y="26433"/>
                      <a:pt x="61729" y="27863"/>
                    </a:cubicBezTo>
                    <a:cubicBezTo>
                      <a:pt x="62109" y="27379"/>
                      <a:pt x="62415" y="26857"/>
                      <a:pt x="62571" y="26246"/>
                    </a:cubicBezTo>
                    <a:cubicBezTo>
                      <a:pt x="62862" y="25122"/>
                      <a:pt x="62750" y="23848"/>
                      <a:pt x="62519" y="22716"/>
                    </a:cubicBezTo>
                    <a:cubicBezTo>
                      <a:pt x="62094" y="20623"/>
                      <a:pt x="60664" y="18895"/>
                      <a:pt x="58683" y="18083"/>
                    </a:cubicBezTo>
                    <a:cubicBezTo>
                      <a:pt x="57957" y="17785"/>
                      <a:pt x="57207" y="17647"/>
                      <a:pt x="56466" y="17647"/>
                    </a:cubicBezTo>
                    <a:cubicBezTo>
                      <a:pt x="53330" y="17647"/>
                      <a:pt x="50370" y="20122"/>
                      <a:pt x="50214" y="23461"/>
                    </a:cubicBezTo>
                    <a:cubicBezTo>
                      <a:pt x="50124" y="25338"/>
                      <a:pt x="50959" y="27386"/>
                      <a:pt x="52456" y="28578"/>
                    </a:cubicBezTo>
                    <a:cubicBezTo>
                      <a:pt x="50370" y="27386"/>
                      <a:pt x="49037" y="24935"/>
                      <a:pt x="49059" y="22544"/>
                    </a:cubicBezTo>
                    <a:cubicBezTo>
                      <a:pt x="49089" y="19908"/>
                      <a:pt x="50877" y="17546"/>
                      <a:pt x="53193" y="16414"/>
                    </a:cubicBezTo>
                    <a:cubicBezTo>
                      <a:pt x="54276" y="15889"/>
                      <a:pt x="55474" y="15614"/>
                      <a:pt x="56667" y="15614"/>
                    </a:cubicBezTo>
                    <a:close/>
                    <a:moveTo>
                      <a:pt x="59885" y="25901"/>
                    </a:moveTo>
                    <a:cubicBezTo>
                      <a:pt x="59999" y="25901"/>
                      <a:pt x="60116" y="25914"/>
                      <a:pt x="60232" y="25941"/>
                    </a:cubicBezTo>
                    <a:cubicBezTo>
                      <a:pt x="60947" y="26105"/>
                      <a:pt x="61312" y="26678"/>
                      <a:pt x="61506" y="27327"/>
                    </a:cubicBezTo>
                    <a:cubicBezTo>
                      <a:pt x="61513" y="27341"/>
                      <a:pt x="61521" y="27349"/>
                      <a:pt x="61521" y="27356"/>
                    </a:cubicBezTo>
                    <a:cubicBezTo>
                      <a:pt x="61238" y="27788"/>
                      <a:pt x="60880" y="28198"/>
                      <a:pt x="60486" y="28608"/>
                    </a:cubicBezTo>
                    <a:cubicBezTo>
                      <a:pt x="60411" y="27692"/>
                      <a:pt x="59554" y="26872"/>
                      <a:pt x="58646" y="26783"/>
                    </a:cubicBezTo>
                    <a:lnTo>
                      <a:pt x="58534" y="26783"/>
                    </a:lnTo>
                    <a:cubicBezTo>
                      <a:pt x="58527" y="26716"/>
                      <a:pt x="58519" y="26656"/>
                      <a:pt x="58504" y="26597"/>
                    </a:cubicBezTo>
                    <a:cubicBezTo>
                      <a:pt x="58848" y="26185"/>
                      <a:pt x="59348" y="25901"/>
                      <a:pt x="59885" y="25901"/>
                    </a:cubicBezTo>
                    <a:close/>
                    <a:moveTo>
                      <a:pt x="66802" y="22515"/>
                    </a:moveTo>
                    <a:cubicBezTo>
                      <a:pt x="67018" y="23811"/>
                      <a:pt x="67130" y="25129"/>
                      <a:pt x="67212" y="26448"/>
                    </a:cubicBezTo>
                    <a:cubicBezTo>
                      <a:pt x="65774" y="27833"/>
                      <a:pt x="63837" y="28295"/>
                      <a:pt x="61901" y="28608"/>
                    </a:cubicBezTo>
                    <a:cubicBezTo>
                      <a:pt x="62266" y="28407"/>
                      <a:pt x="62616" y="28153"/>
                      <a:pt x="62914" y="27937"/>
                    </a:cubicBezTo>
                    <a:cubicBezTo>
                      <a:pt x="63584" y="27461"/>
                      <a:pt x="64202" y="26902"/>
                      <a:pt x="64739" y="26284"/>
                    </a:cubicBezTo>
                    <a:cubicBezTo>
                      <a:pt x="65603" y="25286"/>
                      <a:pt x="66564" y="23900"/>
                      <a:pt x="66802" y="22515"/>
                    </a:cubicBezTo>
                    <a:close/>
                    <a:moveTo>
                      <a:pt x="43063" y="26083"/>
                    </a:moveTo>
                    <a:lnTo>
                      <a:pt x="43063" y="26083"/>
                    </a:lnTo>
                    <a:cubicBezTo>
                      <a:pt x="42988" y="26760"/>
                      <a:pt x="42929" y="27446"/>
                      <a:pt x="42884" y="28124"/>
                    </a:cubicBezTo>
                    <a:cubicBezTo>
                      <a:pt x="41888" y="28356"/>
                      <a:pt x="40836" y="28674"/>
                      <a:pt x="39835" y="28674"/>
                    </a:cubicBezTo>
                    <a:cubicBezTo>
                      <a:pt x="39041" y="28674"/>
                      <a:pt x="38279" y="28474"/>
                      <a:pt x="37603" y="27870"/>
                    </a:cubicBezTo>
                    <a:cubicBezTo>
                      <a:pt x="39286" y="26924"/>
                      <a:pt x="41134" y="26343"/>
                      <a:pt x="43063" y="26083"/>
                    </a:cubicBezTo>
                    <a:close/>
                    <a:moveTo>
                      <a:pt x="52969" y="25997"/>
                    </a:moveTo>
                    <a:cubicBezTo>
                      <a:pt x="53028" y="25997"/>
                      <a:pt x="53088" y="26000"/>
                      <a:pt x="53148" y="26008"/>
                    </a:cubicBezTo>
                    <a:cubicBezTo>
                      <a:pt x="53811" y="26090"/>
                      <a:pt x="54147" y="26537"/>
                      <a:pt x="54445" y="27081"/>
                    </a:cubicBezTo>
                    <a:cubicBezTo>
                      <a:pt x="54452" y="27096"/>
                      <a:pt x="54459" y="27111"/>
                      <a:pt x="54474" y="27118"/>
                    </a:cubicBezTo>
                    <a:cubicBezTo>
                      <a:pt x="54124" y="27267"/>
                      <a:pt x="53819" y="27520"/>
                      <a:pt x="53595" y="27833"/>
                    </a:cubicBezTo>
                    <a:cubicBezTo>
                      <a:pt x="53424" y="28079"/>
                      <a:pt x="53171" y="28444"/>
                      <a:pt x="53201" y="28764"/>
                    </a:cubicBezTo>
                    <a:cubicBezTo>
                      <a:pt x="52553" y="28265"/>
                      <a:pt x="51994" y="27662"/>
                      <a:pt x="51562" y="26999"/>
                    </a:cubicBezTo>
                    <a:cubicBezTo>
                      <a:pt x="51807" y="26420"/>
                      <a:pt x="52339" y="25997"/>
                      <a:pt x="52969" y="25997"/>
                    </a:cubicBezTo>
                    <a:close/>
                    <a:moveTo>
                      <a:pt x="30499" y="26943"/>
                    </a:moveTo>
                    <a:cubicBezTo>
                      <a:pt x="30732" y="26943"/>
                      <a:pt x="30964" y="26987"/>
                      <a:pt x="31093" y="27029"/>
                    </a:cubicBezTo>
                    <a:cubicBezTo>
                      <a:pt x="31428" y="27133"/>
                      <a:pt x="31696" y="27334"/>
                      <a:pt x="31919" y="27587"/>
                    </a:cubicBezTo>
                    <a:cubicBezTo>
                      <a:pt x="31927" y="27587"/>
                      <a:pt x="31927" y="27587"/>
                      <a:pt x="31927" y="27595"/>
                    </a:cubicBezTo>
                    <a:cubicBezTo>
                      <a:pt x="31927" y="27595"/>
                      <a:pt x="31934" y="27602"/>
                      <a:pt x="31934" y="27602"/>
                    </a:cubicBezTo>
                    <a:cubicBezTo>
                      <a:pt x="31703" y="27960"/>
                      <a:pt x="31607" y="28392"/>
                      <a:pt x="31681" y="28816"/>
                    </a:cubicBezTo>
                    <a:cubicBezTo>
                      <a:pt x="30951" y="28429"/>
                      <a:pt x="30318" y="27878"/>
                      <a:pt x="29856" y="27178"/>
                    </a:cubicBezTo>
                    <a:cubicBezTo>
                      <a:pt x="29971" y="26999"/>
                      <a:pt x="30235" y="26943"/>
                      <a:pt x="30499" y="26943"/>
                    </a:cubicBezTo>
                    <a:close/>
                    <a:moveTo>
                      <a:pt x="55123" y="27296"/>
                    </a:moveTo>
                    <a:cubicBezTo>
                      <a:pt x="55808" y="27296"/>
                      <a:pt x="56348" y="27821"/>
                      <a:pt x="56277" y="28526"/>
                    </a:cubicBezTo>
                    <a:cubicBezTo>
                      <a:pt x="55353" y="28563"/>
                      <a:pt x="54430" y="28675"/>
                      <a:pt x="53521" y="28868"/>
                    </a:cubicBezTo>
                    <a:cubicBezTo>
                      <a:pt x="53505" y="28847"/>
                      <a:pt x="53480" y="28833"/>
                      <a:pt x="53451" y="28833"/>
                    </a:cubicBezTo>
                    <a:cubicBezTo>
                      <a:pt x="53440" y="28833"/>
                      <a:pt x="53429" y="28835"/>
                      <a:pt x="53417" y="28839"/>
                    </a:cubicBezTo>
                    <a:cubicBezTo>
                      <a:pt x="53416" y="28839"/>
                      <a:pt x="53416" y="28839"/>
                      <a:pt x="53416" y="28839"/>
                    </a:cubicBezTo>
                    <a:cubicBezTo>
                      <a:pt x="53361" y="28839"/>
                      <a:pt x="53894" y="27915"/>
                      <a:pt x="53938" y="27870"/>
                    </a:cubicBezTo>
                    <a:cubicBezTo>
                      <a:pt x="54169" y="27617"/>
                      <a:pt x="54467" y="27416"/>
                      <a:pt x="54802" y="27334"/>
                    </a:cubicBezTo>
                    <a:cubicBezTo>
                      <a:pt x="54911" y="27308"/>
                      <a:pt x="55019" y="27296"/>
                      <a:pt x="55123" y="27296"/>
                    </a:cubicBezTo>
                    <a:close/>
                    <a:moveTo>
                      <a:pt x="58450" y="27133"/>
                    </a:moveTo>
                    <a:cubicBezTo>
                      <a:pt x="58560" y="27133"/>
                      <a:pt x="58673" y="27145"/>
                      <a:pt x="58787" y="27170"/>
                    </a:cubicBezTo>
                    <a:cubicBezTo>
                      <a:pt x="59644" y="27356"/>
                      <a:pt x="60009" y="28094"/>
                      <a:pt x="60150" y="28868"/>
                    </a:cubicBezTo>
                    <a:cubicBezTo>
                      <a:pt x="59718" y="28757"/>
                      <a:pt x="59271" y="28675"/>
                      <a:pt x="58817" y="28623"/>
                    </a:cubicBezTo>
                    <a:cubicBezTo>
                      <a:pt x="58182" y="28554"/>
                      <a:pt x="57542" y="28517"/>
                      <a:pt x="56894" y="28517"/>
                    </a:cubicBezTo>
                    <a:cubicBezTo>
                      <a:pt x="56835" y="28517"/>
                      <a:pt x="56776" y="28518"/>
                      <a:pt x="56716" y="28518"/>
                    </a:cubicBezTo>
                    <a:cubicBezTo>
                      <a:pt x="56965" y="27765"/>
                      <a:pt x="57646" y="27133"/>
                      <a:pt x="58450" y="27133"/>
                    </a:cubicBezTo>
                    <a:close/>
                    <a:moveTo>
                      <a:pt x="45506" y="22902"/>
                    </a:moveTo>
                    <a:cubicBezTo>
                      <a:pt x="46370" y="25859"/>
                      <a:pt x="49268" y="28347"/>
                      <a:pt x="52299" y="28861"/>
                    </a:cubicBezTo>
                    <a:cubicBezTo>
                      <a:pt x="52374" y="28898"/>
                      <a:pt x="52448" y="28928"/>
                      <a:pt x="52530" y="28958"/>
                    </a:cubicBezTo>
                    <a:cubicBezTo>
                      <a:pt x="52333" y="28967"/>
                      <a:pt x="52137" y="28971"/>
                      <a:pt x="51942" y="28971"/>
                    </a:cubicBezTo>
                    <a:cubicBezTo>
                      <a:pt x="49315" y="28971"/>
                      <a:pt x="46891" y="28169"/>
                      <a:pt x="44873" y="26373"/>
                    </a:cubicBezTo>
                    <a:cubicBezTo>
                      <a:pt x="45037" y="25204"/>
                      <a:pt x="45253" y="24049"/>
                      <a:pt x="45506" y="22902"/>
                    </a:cubicBezTo>
                    <a:close/>
                    <a:moveTo>
                      <a:pt x="69519" y="26730"/>
                    </a:moveTo>
                    <a:cubicBezTo>
                      <a:pt x="71541" y="26730"/>
                      <a:pt x="73545" y="26973"/>
                      <a:pt x="75361" y="27915"/>
                    </a:cubicBezTo>
                    <a:cubicBezTo>
                      <a:pt x="75197" y="28004"/>
                      <a:pt x="75033" y="28094"/>
                      <a:pt x="74862" y="28176"/>
                    </a:cubicBezTo>
                    <a:cubicBezTo>
                      <a:pt x="74847" y="28176"/>
                      <a:pt x="74832" y="28183"/>
                      <a:pt x="74824" y="28191"/>
                    </a:cubicBezTo>
                    <a:cubicBezTo>
                      <a:pt x="74817" y="28198"/>
                      <a:pt x="74817" y="28198"/>
                      <a:pt x="74810" y="28198"/>
                    </a:cubicBezTo>
                    <a:cubicBezTo>
                      <a:pt x="73417" y="28886"/>
                      <a:pt x="71958" y="29156"/>
                      <a:pt x="70438" y="29156"/>
                    </a:cubicBezTo>
                    <a:cubicBezTo>
                      <a:pt x="69998" y="29156"/>
                      <a:pt x="69553" y="29134"/>
                      <a:pt x="69104" y="29092"/>
                    </a:cubicBezTo>
                    <a:cubicBezTo>
                      <a:pt x="69037" y="28302"/>
                      <a:pt x="68962" y="27520"/>
                      <a:pt x="68865" y="26738"/>
                    </a:cubicBezTo>
                    <a:cubicBezTo>
                      <a:pt x="69083" y="26733"/>
                      <a:pt x="69301" y="26730"/>
                      <a:pt x="69519" y="26730"/>
                    </a:cubicBezTo>
                    <a:close/>
                    <a:moveTo>
                      <a:pt x="33221" y="27258"/>
                    </a:moveTo>
                    <a:cubicBezTo>
                      <a:pt x="33602" y="27258"/>
                      <a:pt x="33981" y="27423"/>
                      <a:pt x="34288" y="27669"/>
                    </a:cubicBezTo>
                    <a:cubicBezTo>
                      <a:pt x="34311" y="27684"/>
                      <a:pt x="34333" y="27699"/>
                      <a:pt x="34363" y="27699"/>
                    </a:cubicBezTo>
                    <a:cubicBezTo>
                      <a:pt x="34013" y="28205"/>
                      <a:pt x="33938" y="28913"/>
                      <a:pt x="34243" y="29449"/>
                    </a:cubicBezTo>
                    <a:lnTo>
                      <a:pt x="34109" y="29449"/>
                    </a:lnTo>
                    <a:cubicBezTo>
                      <a:pt x="34130" y="29429"/>
                      <a:pt x="34113" y="29396"/>
                      <a:pt x="34082" y="29396"/>
                    </a:cubicBezTo>
                    <a:cubicBezTo>
                      <a:pt x="34079" y="29396"/>
                      <a:pt x="34075" y="29397"/>
                      <a:pt x="34072" y="29397"/>
                    </a:cubicBezTo>
                    <a:cubicBezTo>
                      <a:pt x="34005" y="29412"/>
                      <a:pt x="33946" y="29427"/>
                      <a:pt x="33879" y="29435"/>
                    </a:cubicBezTo>
                    <a:cubicBezTo>
                      <a:pt x="33216" y="29390"/>
                      <a:pt x="32560" y="29226"/>
                      <a:pt x="31957" y="28950"/>
                    </a:cubicBezTo>
                    <a:cubicBezTo>
                      <a:pt x="31867" y="28377"/>
                      <a:pt x="32054" y="27759"/>
                      <a:pt x="32575" y="27438"/>
                    </a:cubicBezTo>
                    <a:cubicBezTo>
                      <a:pt x="32782" y="27313"/>
                      <a:pt x="33001" y="27258"/>
                      <a:pt x="33221" y="27258"/>
                    </a:cubicBezTo>
                    <a:close/>
                    <a:moveTo>
                      <a:pt x="35740" y="27350"/>
                    </a:moveTo>
                    <a:cubicBezTo>
                      <a:pt x="35840" y="27350"/>
                      <a:pt x="35940" y="27359"/>
                      <a:pt x="36039" y="27379"/>
                    </a:cubicBezTo>
                    <a:cubicBezTo>
                      <a:pt x="36396" y="27453"/>
                      <a:pt x="36597" y="27662"/>
                      <a:pt x="36895" y="27848"/>
                    </a:cubicBezTo>
                    <a:cubicBezTo>
                      <a:pt x="36612" y="28027"/>
                      <a:pt x="36337" y="28213"/>
                      <a:pt x="36061" y="28407"/>
                    </a:cubicBezTo>
                    <a:cubicBezTo>
                      <a:pt x="35607" y="28742"/>
                      <a:pt x="35167" y="29099"/>
                      <a:pt x="34750" y="29479"/>
                    </a:cubicBezTo>
                    <a:cubicBezTo>
                      <a:pt x="34728" y="29457"/>
                      <a:pt x="34705" y="29449"/>
                      <a:pt x="34668" y="29442"/>
                    </a:cubicBezTo>
                    <a:cubicBezTo>
                      <a:pt x="34668" y="29396"/>
                      <a:pt x="34625" y="29356"/>
                      <a:pt x="34574" y="29356"/>
                    </a:cubicBezTo>
                    <a:cubicBezTo>
                      <a:pt x="34551" y="29356"/>
                      <a:pt x="34527" y="29364"/>
                      <a:pt x="34504" y="29382"/>
                    </a:cubicBezTo>
                    <a:cubicBezTo>
                      <a:pt x="34497" y="29390"/>
                      <a:pt x="34482" y="29397"/>
                      <a:pt x="34467" y="29412"/>
                    </a:cubicBezTo>
                    <a:cubicBezTo>
                      <a:pt x="34258" y="28764"/>
                      <a:pt x="34340" y="28019"/>
                      <a:pt x="34936" y="27595"/>
                    </a:cubicBezTo>
                    <a:cubicBezTo>
                      <a:pt x="35173" y="27429"/>
                      <a:pt x="35455" y="27350"/>
                      <a:pt x="35740" y="27350"/>
                    </a:cubicBezTo>
                    <a:close/>
                    <a:moveTo>
                      <a:pt x="34357" y="17451"/>
                    </a:moveTo>
                    <a:cubicBezTo>
                      <a:pt x="35656" y="17451"/>
                      <a:pt x="36900" y="17922"/>
                      <a:pt x="37968" y="18976"/>
                    </a:cubicBezTo>
                    <a:cubicBezTo>
                      <a:pt x="39957" y="20935"/>
                      <a:pt x="40210" y="23870"/>
                      <a:pt x="39681" y="26477"/>
                    </a:cubicBezTo>
                    <a:cubicBezTo>
                      <a:pt x="39674" y="26485"/>
                      <a:pt x="39666" y="26485"/>
                      <a:pt x="39659" y="26492"/>
                    </a:cubicBezTo>
                    <a:cubicBezTo>
                      <a:pt x="39851" y="23300"/>
                      <a:pt x="38194" y="18777"/>
                      <a:pt x="34719" y="18777"/>
                    </a:cubicBezTo>
                    <a:cubicBezTo>
                      <a:pt x="34286" y="18777"/>
                      <a:pt x="33824" y="18847"/>
                      <a:pt x="33335" y="18999"/>
                    </a:cubicBezTo>
                    <a:cubicBezTo>
                      <a:pt x="31532" y="19557"/>
                      <a:pt x="29841" y="20645"/>
                      <a:pt x="29096" y="22448"/>
                    </a:cubicBezTo>
                    <a:cubicBezTo>
                      <a:pt x="28404" y="24116"/>
                      <a:pt x="28560" y="26127"/>
                      <a:pt x="29640" y="27602"/>
                    </a:cubicBezTo>
                    <a:cubicBezTo>
                      <a:pt x="30318" y="28526"/>
                      <a:pt x="31264" y="29189"/>
                      <a:pt x="32329" y="29524"/>
                    </a:cubicBezTo>
                    <a:cubicBezTo>
                      <a:pt x="32225" y="29524"/>
                      <a:pt x="32121" y="29524"/>
                      <a:pt x="32016" y="29516"/>
                    </a:cubicBezTo>
                    <a:cubicBezTo>
                      <a:pt x="31219" y="29397"/>
                      <a:pt x="30452" y="29122"/>
                      <a:pt x="29767" y="28705"/>
                    </a:cubicBezTo>
                    <a:cubicBezTo>
                      <a:pt x="28940" y="28131"/>
                      <a:pt x="28240" y="27304"/>
                      <a:pt x="27666" y="26418"/>
                    </a:cubicBezTo>
                    <a:cubicBezTo>
                      <a:pt x="27122" y="25286"/>
                      <a:pt x="26973" y="23975"/>
                      <a:pt x="27257" y="22708"/>
                    </a:cubicBezTo>
                    <a:cubicBezTo>
                      <a:pt x="27771" y="20384"/>
                      <a:pt x="29491" y="19066"/>
                      <a:pt x="31554" y="18120"/>
                    </a:cubicBezTo>
                    <a:cubicBezTo>
                      <a:pt x="32488" y="17687"/>
                      <a:pt x="33436" y="17451"/>
                      <a:pt x="34357" y="17451"/>
                    </a:cubicBezTo>
                    <a:close/>
                    <a:moveTo>
                      <a:pt x="87443" y="20176"/>
                    </a:moveTo>
                    <a:cubicBezTo>
                      <a:pt x="87487" y="20861"/>
                      <a:pt x="87495" y="21539"/>
                      <a:pt x="87517" y="22179"/>
                    </a:cubicBezTo>
                    <a:cubicBezTo>
                      <a:pt x="87562" y="23908"/>
                      <a:pt x="87502" y="25636"/>
                      <a:pt x="87346" y="27349"/>
                    </a:cubicBezTo>
                    <a:cubicBezTo>
                      <a:pt x="87331" y="27364"/>
                      <a:pt x="87316" y="27379"/>
                      <a:pt x="87301" y="27401"/>
                    </a:cubicBezTo>
                    <a:cubicBezTo>
                      <a:pt x="86705" y="28608"/>
                      <a:pt x="85283" y="29256"/>
                      <a:pt x="84053" y="29732"/>
                    </a:cubicBezTo>
                    <a:cubicBezTo>
                      <a:pt x="84217" y="29606"/>
                      <a:pt x="84381" y="29472"/>
                      <a:pt x="84530" y="29330"/>
                    </a:cubicBezTo>
                    <a:cubicBezTo>
                      <a:pt x="85476" y="28466"/>
                      <a:pt x="86042" y="27364"/>
                      <a:pt x="86296" y="26187"/>
                    </a:cubicBezTo>
                    <a:cubicBezTo>
                      <a:pt x="86318" y="26172"/>
                      <a:pt x="86340" y="26157"/>
                      <a:pt x="86348" y="26120"/>
                    </a:cubicBezTo>
                    <a:cubicBezTo>
                      <a:pt x="86459" y="25345"/>
                      <a:pt x="86765" y="24615"/>
                      <a:pt x="86958" y="23855"/>
                    </a:cubicBezTo>
                    <a:cubicBezTo>
                      <a:pt x="87145" y="23111"/>
                      <a:pt x="87271" y="22351"/>
                      <a:pt x="87353" y="21591"/>
                    </a:cubicBezTo>
                    <a:cubicBezTo>
                      <a:pt x="87405" y="21122"/>
                      <a:pt x="87435" y="20645"/>
                      <a:pt x="87443" y="20176"/>
                    </a:cubicBezTo>
                    <a:close/>
                    <a:moveTo>
                      <a:pt x="42862" y="28436"/>
                    </a:moveTo>
                    <a:cubicBezTo>
                      <a:pt x="42839" y="28898"/>
                      <a:pt x="42817" y="29360"/>
                      <a:pt x="42810" y="29822"/>
                    </a:cubicBezTo>
                    <a:cubicBezTo>
                      <a:pt x="41998" y="29472"/>
                      <a:pt x="41074" y="29226"/>
                      <a:pt x="40180" y="29025"/>
                    </a:cubicBezTo>
                    <a:cubicBezTo>
                      <a:pt x="41104" y="29002"/>
                      <a:pt x="42050" y="28757"/>
                      <a:pt x="42862" y="28436"/>
                    </a:cubicBezTo>
                    <a:close/>
                    <a:moveTo>
                      <a:pt x="25283" y="17978"/>
                    </a:moveTo>
                    <a:cubicBezTo>
                      <a:pt x="25283" y="18068"/>
                      <a:pt x="25283" y="18150"/>
                      <a:pt x="25283" y="18232"/>
                    </a:cubicBezTo>
                    <a:cubicBezTo>
                      <a:pt x="25074" y="20563"/>
                      <a:pt x="25528" y="22954"/>
                      <a:pt x="26512" y="25070"/>
                    </a:cubicBezTo>
                    <a:cubicBezTo>
                      <a:pt x="26772" y="25643"/>
                      <a:pt x="27130" y="26276"/>
                      <a:pt x="27554" y="26887"/>
                    </a:cubicBezTo>
                    <a:cubicBezTo>
                      <a:pt x="27726" y="27192"/>
                      <a:pt x="27919" y="27483"/>
                      <a:pt x="28150" y="27751"/>
                    </a:cubicBezTo>
                    <a:cubicBezTo>
                      <a:pt x="28404" y="28049"/>
                      <a:pt x="28687" y="28317"/>
                      <a:pt x="28992" y="28556"/>
                    </a:cubicBezTo>
                    <a:cubicBezTo>
                      <a:pt x="29752" y="29241"/>
                      <a:pt x="30616" y="29740"/>
                      <a:pt x="31562" y="29837"/>
                    </a:cubicBezTo>
                    <a:cubicBezTo>
                      <a:pt x="31198" y="29877"/>
                      <a:pt x="30833" y="29901"/>
                      <a:pt x="30463" y="29901"/>
                    </a:cubicBezTo>
                    <a:cubicBezTo>
                      <a:pt x="30015" y="29901"/>
                      <a:pt x="29561" y="29866"/>
                      <a:pt x="29096" y="29785"/>
                    </a:cubicBezTo>
                    <a:cubicBezTo>
                      <a:pt x="27510" y="29516"/>
                      <a:pt x="26124" y="28846"/>
                      <a:pt x="24836" y="27915"/>
                    </a:cubicBezTo>
                    <a:cubicBezTo>
                      <a:pt x="24106" y="24645"/>
                      <a:pt x="24277" y="21181"/>
                      <a:pt x="25283" y="17978"/>
                    </a:cubicBezTo>
                    <a:close/>
                    <a:moveTo>
                      <a:pt x="77235" y="27971"/>
                    </a:moveTo>
                    <a:cubicBezTo>
                      <a:pt x="77620" y="27971"/>
                      <a:pt x="78003" y="28144"/>
                      <a:pt x="78243" y="28481"/>
                    </a:cubicBezTo>
                    <a:cubicBezTo>
                      <a:pt x="78594" y="28965"/>
                      <a:pt x="78526" y="29472"/>
                      <a:pt x="78378" y="29986"/>
                    </a:cubicBezTo>
                    <a:cubicBezTo>
                      <a:pt x="77849" y="29300"/>
                      <a:pt x="77201" y="28712"/>
                      <a:pt x="76471" y="28228"/>
                    </a:cubicBezTo>
                    <a:cubicBezTo>
                      <a:pt x="76695" y="28056"/>
                      <a:pt x="76965" y="27971"/>
                      <a:pt x="77235" y="27971"/>
                    </a:cubicBezTo>
                    <a:close/>
                    <a:moveTo>
                      <a:pt x="82313" y="26148"/>
                    </a:moveTo>
                    <a:cubicBezTo>
                      <a:pt x="83071" y="26148"/>
                      <a:pt x="83991" y="26598"/>
                      <a:pt x="83480" y="27543"/>
                    </a:cubicBezTo>
                    <a:cubicBezTo>
                      <a:pt x="83419" y="27664"/>
                      <a:pt x="83522" y="27773"/>
                      <a:pt x="83625" y="27773"/>
                    </a:cubicBezTo>
                    <a:cubicBezTo>
                      <a:pt x="83661" y="27773"/>
                      <a:pt x="83697" y="27760"/>
                      <a:pt x="83726" y="27729"/>
                    </a:cubicBezTo>
                    <a:lnTo>
                      <a:pt x="83726" y="27729"/>
                    </a:lnTo>
                    <a:cubicBezTo>
                      <a:pt x="83026" y="28950"/>
                      <a:pt x="81826" y="29837"/>
                      <a:pt x="80471" y="30224"/>
                    </a:cubicBezTo>
                    <a:cubicBezTo>
                      <a:pt x="80739" y="29472"/>
                      <a:pt x="80746" y="28645"/>
                      <a:pt x="80158" y="28049"/>
                    </a:cubicBezTo>
                    <a:cubicBezTo>
                      <a:pt x="80304" y="28008"/>
                      <a:pt x="80446" y="27989"/>
                      <a:pt x="80582" y="27989"/>
                    </a:cubicBezTo>
                    <a:cubicBezTo>
                      <a:pt x="81236" y="27989"/>
                      <a:pt x="81765" y="28436"/>
                      <a:pt x="82080" y="29077"/>
                    </a:cubicBezTo>
                    <a:cubicBezTo>
                      <a:pt x="82105" y="29127"/>
                      <a:pt x="82144" y="29148"/>
                      <a:pt x="82184" y="29148"/>
                    </a:cubicBezTo>
                    <a:cubicBezTo>
                      <a:pt x="82264" y="29148"/>
                      <a:pt x="82348" y="29067"/>
                      <a:pt x="82333" y="28973"/>
                    </a:cubicBezTo>
                    <a:cubicBezTo>
                      <a:pt x="82273" y="28645"/>
                      <a:pt x="82102" y="28377"/>
                      <a:pt x="81878" y="28168"/>
                    </a:cubicBezTo>
                    <a:cubicBezTo>
                      <a:pt x="82281" y="27848"/>
                      <a:pt x="82728" y="27759"/>
                      <a:pt x="83242" y="27692"/>
                    </a:cubicBezTo>
                    <a:cubicBezTo>
                      <a:pt x="83353" y="27677"/>
                      <a:pt x="83346" y="27490"/>
                      <a:pt x="83242" y="27468"/>
                    </a:cubicBezTo>
                    <a:cubicBezTo>
                      <a:pt x="83133" y="27444"/>
                      <a:pt x="83025" y="27433"/>
                      <a:pt x="82918" y="27433"/>
                    </a:cubicBezTo>
                    <a:cubicBezTo>
                      <a:pt x="82528" y="27433"/>
                      <a:pt x="82156" y="27584"/>
                      <a:pt x="81834" y="27818"/>
                    </a:cubicBezTo>
                    <a:cubicBezTo>
                      <a:pt x="81871" y="27364"/>
                      <a:pt x="81715" y="26947"/>
                      <a:pt x="81454" y="26641"/>
                    </a:cubicBezTo>
                    <a:cubicBezTo>
                      <a:pt x="81454" y="26634"/>
                      <a:pt x="81461" y="26634"/>
                      <a:pt x="81461" y="26626"/>
                    </a:cubicBezTo>
                    <a:cubicBezTo>
                      <a:pt x="81476" y="26582"/>
                      <a:pt x="81484" y="26544"/>
                      <a:pt x="81491" y="26500"/>
                    </a:cubicBezTo>
                    <a:cubicBezTo>
                      <a:pt x="81577" y="26267"/>
                      <a:pt x="81924" y="26148"/>
                      <a:pt x="82313" y="26148"/>
                    </a:cubicBezTo>
                    <a:close/>
                    <a:moveTo>
                      <a:pt x="78934" y="27889"/>
                    </a:moveTo>
                    <a:cubicBezTo>
                      <a:pt x="79318" y="27889"/>
                      <a:pt x="79683" y="28026"/>
                      <a:pt x="79972" y="28369"/>
                    </a:cubicBezTo>
                    <a:cubicBezTo>
                      <a:pt x="80478" y="28980"/>
                      <a:pt x="80255" y="29636"/>
                      <a:pt x="80091" y="30321"/>
                    </a:cubicBezTo>
                    <a:cubicBezTo>
                      <a:pt x="79704" y="30404"/>
                      <a:pt x="79310" y="30448"/>
                      <a:pt x="78910" y="30448"/>
                    </a:cubicBezTo>
                    <a:cubicBezTo>
                      <a:pt x="78879" y="30448"/>
                      <a:pt x="78848" y="30448"/>
                      <a:pt x="78817" y="30448"/>
                    </a:cubicBezTo>
                    <a:cubicBezTo>
                      <a:pt x="78780" y="30448"/>
                      <a:pt x="78750" y="30455"/>
                      <a:pt x="78728" y="30470"/>
                    </a:cubicBezTo>
                    <a:cubicBezTo>
                      <a:pt x="78698" y="30418"/>
                      <a:pt x="78661" y="30366"/>
                      <a:pt x="78623" y="30321"/>
                    </a:cubicBezTo>
                    <a:cubicBezTo>
                      <a:pt x="79026" y="29643"/>
                      <a:pt x="78884" y="28608"/>
                      <a:pt x="78325" y="28079"/>
                    </a:cubicBezTo>
                    <a:cubicBezTo>
                      <a:pt x="78340" y="28064"/>
                      <a:pt x="78348" y="28049"/>
                      <a:pt x="78355" y="28019"/>
                    </a:cubicBezTo>
                    <a:cubicBezTo>
                      <a:pt x="78355" y="28012"/>
                      <a:pt x="78355" y="27997"/>
                      <a:pt x="78355" y="27982"/>
                    </a:cubicBezTo>
                    <a:cubicBezTo>
                      <a:pt x="78548" y="27923"/>
                      <a:pt x="78743" y="27889"/>
                      <a:pt x="78934" y="27889"/>
                    </a:cubicBezTo>
                    <a:close/>
                    <a:moveTo>
                      <a:pt x="79803" y="17864"/>
                    </a:moveTo>
                    <a:cubicBezTo>
                      <a:pt x="79973" y="17864"/>
                      <a:pt x="80144" y="17870"/>
                      <a:pt x="80314" y="17881"/>
                    </a:cubicBezTo>
                    <a:cubicBezTo>
                      <a:pt x="81424" y="17956"/>
                      <a:pt x="82549" y="18269"/>
                      <a:pt x="83487" y="18887"/>
                    </a:cubicBezTo>
                    <a:cubicBezTo>
                      <a:pt x="84605" y="19617"/>
                      <a:pt x="85230" y="20757"/>
                      <a:pt x="85648" y="21993"/>
                    </a:cubicBezTo>
                    <a:cubicBezTo>
                      <a:pt x="86407" y="24243"/>
                      <a:pt x="86385" y="26820"/>
                      <a:pt x="84739" y="28675"/>
                    </a:cubicBezTo>
                    <a:cubicBezTo>
                      <a:pt x="83614" y="29934"/>
                      <a:pt x="81990" y="30649"/>
                      <a:pt x="80337" y="30686"/>
                    </a:cubicBezTo>
                    <a:cubicBezTo>
                      <a:pt x="83696" y="29874"/>
                      <a:pt x="85774" y="26142"/>
                      <a:pt x="84314" y="22746"/>
                    </a:cubicBezTo>
                    <a:cubicBezTo>
                      <a:pt x="83361" y="20541"/>
                      <a:pt x="81228" y="19389"/>
                      <a:pt x="79067" y="19389"/>
                    </a:cubicBezTo>
                    <a:cubicBezTo>
                      <a:pt x="77511" y="19389"/>
                      <a:pt x="75941" y="19987"/>
                      <a:pt x="74787" y="21219"/>
                    </a:cubicBezTo>
                    <a:cubicBezTo>
                      <a:pt x="73871" y="22209"/>
                      <a:pt x="72940" y="23885"/>
                      <a:pt x="72932" y="25405"/>
                    </a:cubicBezTo>
                    <a:cubicBezTo>
                      <a:pt x="72858" y="25181"/>
                      <a:pt x="72783" y="24958"/>
                      <a:pt x="72716" y="24727"/>
                    </a:cubicBezTo>
                    <a:cubicBezTo>
                      <a:pt x="72664" y="23207"/>
                      <a:pt x="73335" y="21576"/>
                      <a:pt x="74214" y="20459"/>
                    </a:cubicBezTo>
                    <a:cubicBezTo>
                      <a:pt x="75559" y="18769"/>
                      <a:pt x="77665" y="17864"/>
                      <a:pt x="79803" y="17864"/>
                    </a:cubicBezTo>
                    <a:close/>
                    <a:moveTo>
                      <a:pt x="88202" y="10194"/>
                    </a:moveTo>
                    <a:lnTo>
                      <a:pt x="88202" y="10194"/>
                    </a:lnTo>
                    <a:cubicBezTo>
                      <a:pt x="87376" y="13196"/>
                      <a:pt x="89111" y="16496"/>
                      <a:pt x="89357" y="19476"/>
                    </a:cubicBezTo>
                    <a:cubicBezTo>
                      <a:pt x="89662" y="23178"/>
                      <a:pt x="89007" y="27051"/>
                      <a:pt x="88277" y="30671"/>
                    </a:cubicBezTo>
                    <a:cubicBezTo>
                      <a:pt x="87927" y="30753"/>
                      <a:pt x="87577" y="30827"/>
                      <a:pt x="87227" y="30917"/>
                    </a:cubicBezTo>
                    <a:cubicBezTo>
                      <a:pt x="87338" y="30328"/>
                      <a:pt x="87428" y="29747"/>
                      <a:pt x="87510" y="29159"/>
                    </a:cubicBezTo>
                    <a:cubicBezTo>
                      <a:pt x="87525" y="29137"/>
                      <a:pt x="87540" y="29114"/>
                      <a:pt x="87554" y="29084"/>
                    </a:cubicBezTo>
                    <a:cubicBezTo>
                      <a:pt x="87577" y="29032"/>
                      <a:pt x="87569" y="28988"/>
                      <a:pt x="87540" y="28950"/>
                    </a:cubicBezTo>
                    <a:cubicBezTo>
                      <a:pt x="87830" y="26850"/>
                      <a:pt x="87964" y="24734"/>
                      <a:pt x="87934" y="22619"/>
                    </a:cubicBezTo>
                    <a:cubicBezTo>
                      <a:pt x="87912" y="20354"/>
                      <a:pt x="87942" y="17569"/>
                      <a:pt x="86571" y="15632"/>
                    </a:cubicBezTo>
                    <a:cubicBezTo>
                      <a:pt x="85503" y="14123"/>
                      <a:pt x="83632" y="13436"/>
                      <a:pt x="81830" y="13436"/>
                    </a:cubicBezTo>
                    <a:cubicBezTo>
                      <a:pt x="81684" y="13436"/>
                      <a:pt x="81539" y="13441"/>
                      <a:pt x="81394" y="13449"/>
                    </a:cubicBezTo>
                    <a:cubicBezTo>
                      <a:pt x="78914" y="13606"/>
                      <a:pt x="76679" y="14954"/>
                      <a:pt x="74661" y="16295"/>
                    </a:cubicBezTo>
                    <a:cubicBezTo>
                      <a:pt x="72262" y="17911"/>
                      <a:pt x="69945" y="19759"/>
                      <a:pt x="68046" y="21956"/>
                    </a:cubicBezTo>
                    <a:cubicBezTo>
                      <a:pt x="67942" y="21509"/>
                      <a:pt x="67837" y="21062"/>
                      <a:pt x="67718" y="20623"/>
                    </a:cubicBezTo>
                    <a:cubicBezTo>
                      <a:pt x="69171" y="19058"/>
                      <a:pt x="70646" y="17554"/>
                      <a:pt x="72381" y="16295"/>
                    </a:cubicBezTo>
                    <a:cubicBezTo>
                      <a:pt x="74154" y="15014"/>
                      <a:pt x="76098" y="13963"/>
                      <a:pt x="78154" y="13196"/>
                    </a:cubicBezTo>
                    <a:cubicBezTo>
                      <a:pt x="80121" y="12466"/>
                      <a:pt x="82132" y="12071"/>
                      <a:pt x="84210" y="11788"/>
                    </a:cubicBezTo>
                    <a:cubicBezTo>
                      <a:pt x="85655" y="11595"/>
                      <a:pt x="87212" y="11297"/>
                      <a:pt x="88202" y="10194"/>
                    </a:cubicBezTo>
                    <a:close/>
                    <a:moveTo>
                      <a:pt x="79003" y="30924"/>
                    </a:moveTo>
                    <a:lnTo>
                      <a:pt x="79003" y="30924"/>
                    </a:lnTo>
                    <a:cubicBezTo>
                      <a:pt x="79011" y="30932"/>
                      <a:pt x="79018" y="30932"/>
                      <a:pt x="79026" y="30932"/>
                    </a:cubicBezTo>
                    <a:cubicBezTo>
                      <a:pt x="79034" y="30965"/>
                      <a:pt x="79046" y="30997"/>
                      <a:pt x="79060" y="31030"/>
                    </a:cubicBezTo>
                    <a:lnTo>
                      <a:pt x="79060" y="31030"/>
                    </a:lnTo>
                    <a:cubicBezTo>
                      <a:pt x="79041" y="30994"/>
                      <a:pt x="79022" y="30959"/>
                      <a:pt x="79003" y="30924"/>
                    </a:cubicBezTo>
                    <a:close/>
                    <a:moveTo>
                      <a:pt x="24955" y="28399"/>
                    </a:moveTo>
                    <a:cubicBezTo>
                      <a:pt x="26184" y="29338"/>
                      <a:pt x="27711" y="29919"/>
                      <a:pt x="29238" y="30142"/>
                    </a:cubicBezTo>
                    <a:cubicBezTo>
                      <a:pt x="29710" y="30210"/>
                      <a:pt x="30213" y="30249"/>
                      <a:pt x="30724" y="30249"/>
                    </a:cubicBezTo>
                    <a:cubicBezTo>
                      <a:pt x="31570" y="30249"/>
                      <a:pt x="32439" y="30140"/>
                      <a:pt x="33223" y="29867"/>
                    </a:cubicBezTo>
                    <a:cubicBezTo>
                      <a:pt x="33245" y="29859"/>
                      <a:pt x="33275" y="29859"/>
                      <a:pt x="33305" y="29859"/>
                    </a:cubicBezTo>
                    <a:cubicBezTo>
                      <a:pt x="31701" y="30590"/>
                      <a:pt x="29897" y="31224"/>
                      <a:pt x="28139" y="31224"/>
                    </a:cubicBezTo>
                    <a:cubicBezTo>
                      <a:pt x="27317" y="31224"/>
                      <a:pt x="26506" y="31085"/>
                      <a:pt x="25730" y="30753"/>
                    </a:cubicBezTo>
                    <a:cubicBezTo>
                      <a:pt x="25417" y="29986"/>
                      <a:pt x="25156" y="29204"/>
                      <a:pt x="24955" y="28399"/>
                    </a:cubicBezTo>
                    <a:close/>
                    <a:moveTo>
                      <a:pt x="24068" y="9517"/>
                    </a:moveTo>
                    <a:lnTo>
                      <a:pt x="24068" y="9517"/>
                    </a:lnTo>
                    <a:cubicBezTo>
                      <a:pt x="25163" y="10395"/>
                      <a:pt x="26556" y="10842"/>
                      <a:pt x="27919" y="11163"/>
                    </a:cubicBezTo>
                    <a:cubicBezTo>
                      <a:pt x="29841" y="11602"/>
                      <a:pt x="31771" y="11893"/>
                      <a:pt x="33648" y="12533"/>
                    </a:cubicBezTo>
                    <a:cubicBezTo>
                      <a:pt x="37774" y="13926"/>
                      <a:pt x="41201" y="16354"/>
                      <a:pt x="44270" y="19408"/>
                    </a:cubicBezTo>
                    <a:cubicBezTo>
                      <a:pt x="44292" y="19431"/>
                      <a:pt x="44314" y="19438"/>
                      <a:pt x="44337" y="19446"/>
                    </a:cubicBezTo>
                    <a:cubicBezTo>
                      <a:pt x="44188" y="19967"/>
                      <a:pt x="44054" y="20496"/>
                      <a:pt x="43927" y="21025"/>
                    </a:cubicBezTo>
                    <a:cubicBezTo>
                      <a:pt x="43867" y="20958"/>
                      <a:pt x="43800" y="20898"/>
                      <a:pt x="43741" y="20831"/>
                    </a:cubicBezTo>
                    <a:cubicBezTo>
                      <a:pt x="43741" y="20824"/>
                      <a:pt x="43741" y="20816"/>
                      <a:pt x="43741" y="20801"/>
                    </a:cubicBezTo>
                    <a:cubicBezTo>
                      <a:pt x="43759" y="20698"/>
                      <a:pt x="43683" y="20635"/>
                      <a:pt x="43606" y="20635"/>
                    </a:cubicBezTo>
                    <a:cubicBezTo>
                      <a:pt x="43589" y="20635"/>
                      <a:pt x="43571" y="20638"/>
                      <a:pt x="43554" y="20645"/>
                    </a:cubicBezTo>
                    <a:cubicBezTo>
                      <a:pt x="41878" y="18991"/>
                      <a:pt x="39852" y="17755"/>
                      <a:pt x="37767" y="16675"/>
                    </a:cubicBezTo>
                    <a:cubicBezTo>
                      <a:pt x="35584" y="15535"/>
                      <a:pt x="33208" y="14179"/>
                      <a:pt x="30705" y="13986"/>
                    </a:cubicBezTo>
                    <a:cubicBezTo>
                      <a:pt x="30535" y="13972"/>
                      <a:pt x="30365" y="13966"/>
                      <a:pt x="30195" y="13966"/>
                    </a:cubicBezTo>
                    <a:cubicBezTo>
                      <a:pt x="29889" y="13966"/>
                      <a:pt x="29584" y="13987"/>
                      <a:pt x="29283" y="14030"/>
                    </a:cubicBezTo>
                    <a:cubicBezTo>
                      <a:pt x="29253" y="14023"/>
                      <a:pt x="29216" y="14016"/>
                      <a:pt x="29178" y="14008"/>
                    </a:cubicBezTo>
                    <a:cubicBezTo>
                      <a:pt x="29171" y="14007"/>
                      <a:pt x="29164" y="14007"/>
                      <a:pt x="29158" y="14007"/>
                    </a:cubicBezTo>
                    <a:cubicBezTo>
                      <a:pt x="29101" y="14007"/>
                      <a:pt x="29056" y="14034"/>
                      <a:pt x="29029" y="14068"/>
                    </a:cubicBezTo>
                    <a:cubicBezTo>
                      <a:pt x="27785" y="14299"/>
                      <a:pt x="26631" y="14909"/>
                      <a:pt x="25864" y="15937"/>
                    </a:cubicBezTo>
                    <a:cubicBezTo>
                      <a:pt x="25851" y="15935"/>
                      <a:pt x="25839" y="15933"/>
                      <a:pt x="25826" y="15933"/>
                    </a:cubicBezTo>
                    <a:cubicBezTo>
                      <a:pt x="25768" y="15933"/>
                      <a:pt x="25709" y="15963"/>
                      <a:pt x="25685" y="16042"/>
                    </a:cubicBezTo>
                    <a:cubicBezTo>
                      <a:pt x="25655" y="16131"/>
                      <a:pt x="25640" y="16228"/>
                      <a:pt x="25610" y="16325"/>
                    </a:cubicBezTo>
                    <a:cubicBezTo>
                      <a:pt x="25581" y="16377"/>
                      <a:pt x="25551" y="16422"/>
                      <a:pt x="25521" y="16481"/>
                    </a:cubicBezTo>
                    <a:cubicBezTo>
                      <a:pt x="24419" y="18522"/>
                      <a:pt x="24128" y="21241"/>
                      <a:pt x="24068" y="23528"/>
                    </a:cubicBezTo>
                    <a:cubicBezTo>
                      <a:pt x="24001" y="26202"/>
                      <a:pt x="24456" y="28928"/>
                      <a:pt x="25685" y="31312"/>
                    </a:cubicBezTo>
                    <a:cubicBezTo>
                      <a:pt x="25268" y="31185"/>
                      <a:pt x="24851" y="31058"/>
                      <a:pt x="24426" y="30947"/>
                    </a:cubicBezTo>
                    <a:cubicBezTo>
                      <a:pt x="23353" y="29308"/>
                      <a:pt x="22705" y="27572"/>
                      <a:pt x="22504" y="25613"/>
                    </a:cubicBezTo>
                    <a:cubicBezTo>
                      <a:pt x="22303" y="23624"/>
                      <a:pt x="22527" y="21636"/>
                      <a:pt x="22884" y="19684"/>
                    </a:cubicBezTo>
                    <a:cubicBezTo>
                      <a:pt x="23271" y="17554"/>
                      <a:pt x="23793" y="15453"/>
                      <a:pt x="24083" y="13308"/>
                    </a:cubicBezTo>
                    <a:cubicBezTo>
                      <a:pt x="24240" y="12124"/>
                      <a:pt x="24478" y="10701"/>
                      <a:pt x="24068" y="9517"/>
                    </a:cubicBezTo>
                    <a:close/>
                    <a:moveTo>
                      <a:pt x="87279" y="28049"/>
                    </a:moveTo>
                    <a:cubicBezTo>
                      <a:pt x="87242" y="28444"/>
                      <a:pt x="87189" y="28839"/>
                      <a:pt x="87137" y="29241"/>
                    </a:cubicBezTo>
                    <a:cubicBezTo>
                      <a:pt x="86400" y="30261"/>
                      <a:pt x="85096" y="30805"/>
                      <a:pt x="83912" y="31118"/>
                    </a:cubicBezTo>
                    <a:cubicBezTo>
                      <a:pt x="83311" y="31278"/>
                      <a:pt x="82694" y="31372"/>
                      <a:pt x="82070" y="31372"/>
                    </a:cubicBezTo>
                    <a:cubicBezTo>
                      <a:pt x="81967" y="31372"/>
                      <a:pt x="81863" y="31369"/>
                      <a:pt x="81759" y="31364"/>
                    </a:cubicBezTo>
                    <a:cubicBezTo>
                      <a:pt x="81275" y="31334"/>
                      <a:pt x="80441" y="31297"/>
                      <a:pt x="79852" y="31036"/>
                    </a:cubicBezTo>
                    <a:lnTo>
                      <a:pt x="79852" y="31036"/>
                    </a:lnTo>
                    <a:cubicBezTo>
                      <a:pt x="79961" y="31042"/>
                      <a:pt x="80071" y="31045"/>
                      <a:pt x="80180" y="31045"/>
                    </a:cubicBezTo>
                    <a:cubicBezTo>
                      <a:pt x="81457" y="31045"/>
                      <a:pt x="82729" y="30646"/>
                      <a:pt x="83793" y="29919"/>
                    </a:cubicBezTo>
                    <a:cubicBezTo>
                      <a:pt x="83800" y="29934"/>
                      <a:pt x="83823" y="29941"/>
                      <a:pt x="83845" y="29941"/>
                    </a:cubicBezTo>
                    <a:cubicBezTo>
                      <a:pt x="84955" y="29710"/>
                      <a:pt x="86564" y="29092"/>
                      <a:pt x="87279" y="28049"/>
                    </a:cubicBezTo>
                    <a:close/>
                    <a:moveTo>
                      <a:pt x="73186" y="29174"/>
                    </a:moveTo>
                    <a:lnTo>
                      <a:pt x="73186" y="29174"/>
                    </a:lnTo>
                    <a:cubicBezTo>
                      <a:pt x="72687" y="29524"/>
                      <a:pt x="72180" y="29881"/>
                      <a:pt x="71651" y="30209"/>
                    </a:cubicBezTo>
                    <a:cubicBezTo>
                      <a:pt x="70854" y="30701"/>
                      <a:pt x="70027" y="31155"/>
                      <a:pt x="69245" y="31677"/>
                    </a:cubicBezTo>
                    <a:cubicBezTo>
                      <a:pt x="69223" y="30902"/>
                      <a:pt x="69178" y="30127"/>
                      <a:pt x="69119" y="29353"/>
                    </a:cubicBezTo>
                    <a:lnTo>
                      <a:pt x="69119" y="29353"/>
                    </a:lnTo>
                    <a:cubicBezTo>
                      <a:pt x="69653" y="29474"/>
                      <a:pt x="70197" y="29531"/>
                      <a:pt x="70742" y="29531"/>
                    </a:cubicBezTo>
                    <a:cubicBezTo>
                      <a:pt x="71564" y="29531"/>
                      <a:pt x="72389" y="29402"/>
                      <a:pt x="73186" y="29174"/>
                    </a:cubicBezTo>
                    <a:close/>
                    <a:moveTo>
                      <a:pt x="39167" y="28935"/>
                    </a:moveTo>
                    <a:lnTo>
                      <a:pt x="39167" y="28935"/>
                    </a:lnTo>
                    <a:cubicBezTo>
                      <a:pt x="39227" y="28950"/>
                      <a:pt x="39279" y="28958"/>
                      <a:pt x="39338" y="28965"/>
                    </a:cubicBezTo>
                    <a:cubicBezTo>
                      <a:pt x="39346" y="28973"/>
                      <a:pt x="39353" y="28980"/>
                      <a:pt x="39368" y="28988"/>
                    </a:cubicBezTo>
                    <a:cubicBezTo>
                      <a:pt x="40441" y="29397"/>
                      <a:pt x="41655" y="29896"/>
                      <a:pt x="42802" y="30090"/>
                    </a:cubicBezTo>
                    <a:cubicBezTo>
                      <a:pt x="42795" y="30232"/>
                      <a:pt x="42795" y="30373"/>
                      <a:pt x="42795" y="30507"/>
                    </a:cubicBezTo>
                    <a:cubicBezTo>
                      <a:pt x="42787" y="30507"/>
                      <a:pt x="42780" y="30500"/>
                      <a:pt x="42772" y="30492"/>
                    </a:cubicBezTo>
                    <a:cubicBezTo>
                      <a:pt x="42780" y="30448"/>
                      <a:pt x="42780" y="30410"/>
                      <a:pt x="42772" y="30366"/>
                    </a:cubicBezTo>
                    <a:cubicBezTo>
                      <a:pt x="42739" y="30221"/>
                      <a:pt x="42625" y="30122"/>
                      <a:pt x="42485" y="30122"/>
                    </a:cubicBezTo>
                    <a:cubicBezTo>
                      <a:pt x="42467" y="30122"/>
                      <a:pt x="42449" y="30124"/>
                      <a:pt x="42430" y="30127"/>
                    </a:cubicBezTo>
                    <a:cubicBezTo>
                      <a:pt x="42124" y="30179"/>
                      <a:pt x="41983" y="30559"/>
                      <a:pt x="42184" y="30790"/>
                    </a:cubicBezTo>
                    <a:cubicBezTo>
                      <a:pt x="42258" y="30885"/>
                      <a:pt x="42394" y="30939"/>
                      <a:pt x="42523" y="30939"/>
                    </a:cubicBezTo>
                    <a:cubicBezTo>
                      <a:pt x="42628" y="30939"/>
                      <a:pt x="42727" y="30904"/>
                      <a:pt x="42787" y="30827"/>
                    </a:cubicBezTo>
                    <a:cubicBezTo>
                      <a:pt x="42787" y="31200"/>
                      <a:pt x="42787" y="31580"/>
                      <a:pt x="42787" y="31952"/>
                    </a:cubicBezTo>
                    <a:cubicBezTo>
                      <a:pt x="42013" y="30611"/>
                      <a:pt x="40545" y="29576"/>
                      <a:pt x="39167" y="28935"/>
                    </a:cubicBezTo>
                    <a:close/>
                    <a:moveTo>
                      <a:pt x="34020" y="29762"/>
                    </a:moveTo>
                    <a:cubicBezTo>
                      <a:pt x="33290" y="30321"/>
                      <a:pt x="32523" y="30813"/>
                      <a:pt x="31689" y="31215"/>
                    </a:cubicBezTo>
                    <a:cubicBezTo>
                      <a:pt x="30676" y="31714"/>
                      <a:pt x="29618" y="31922"/>
                      <a:pt x="28568" y="32295"/>
                    </a:cubicBezTo>
                    <a:cubicBezTo>
                      <a:pt x="27733" y="31975"/>
                      <a:pt x="26884" y="31677"/>
                      <a:pt x="26013" y="31408"/>
                    </a:cubicBezTo>
                    <a:cubicBezTo>
                      <a:pt x="25975" y="31327"/>
                      <a:pt x="25946" y="31252"/>
                      <a:pt x="25908" y="31170"/>
                    </a:cubicBezTo>
                    <a:lnTo>
                      <a:pt x="25908" y="31170"/>
                    </a:lnTo>
                    <a:cubicBezTo>
                      <a:pt x="26523" y="31478"/>
                      <a:pt x="27227" y="31588"/>
                      <a:pt x="27932" y="31588"/>
                    </a:cubicBezTo>
                    <a:cubicBezTo>
                      <a:pt x="28490" y="31588"/>
                      <a:pt x="29049" y="31519"/>
                      <a:pt x="29566" y="31423"/>
                    </a:cubicBezTo>
                    <a:cubicBezTo>
                      <a:pt x="31070" y="31140"/>
                      <a:pt x="32545" y="30582"/>
                      <a:pt x="33864" y="29785"/>
                    </a:cubicBezTo>
                    <a:cubicBezTo>
                      <a:pt x="33893" y="29777"/>
                      <a:pt x="33923" y="29770"/>
                      <a:pt x="33953" y="29762"/>
                    </a:cubicBezTo>
                    <a:close/>
                    <a:moveTo>
                      <a:pt x="87070" y="29792"/>
                    </a:moveTo>
                    <a:cubicBezTo>
                      <a:pt x="87018" y="30164"/>
                      <a:pt x="86958" y="30537"/>
                      <a:pt x="86891" y="30909"/>
                    </a:cubicBezTo>
                    <a:cubicBezTo>
                      <a:pt x="86891" y="30939"/>
                      <a:pt x="86891" y="30969"/>
                      <a:pt x="86906" y="30999"/>
                    </a:cubicBezTo>
                    <a:cubicBezTo>
                      <a:pt x="85186" y="31431"/>
                      <a:pt x="83495" y="31967"/>
                      <a:pt x="81834" y="32608"/>
                    </a:cubicBezTo>
                    <a:cubicBezTo>
                      <a:pt x="81402" y="32421"/>
                      <a:pt x="80977" y="32220"/>
                      <a:pt x="80567" y="31975"/>
                    </a:cubicBezTo>
                    <a:cubicBezTo>
                      <a:pt x="80247" y="31781"/>
                      <a:pt x="79487" y="31386"/>
                      <a:pt x="79242" y="30969"/>
                    </a:cubicBezTo>
                    <a:lnTo>
                      <a:pt x="79242" y="30969"/>
                    </a:lnTo>
                    <a:cubicBezTo>
                      <a:pt x="79309" y="30984"/>
                      <a:pt x="79383" y="30991"/>
                      <a:pt x="79458" y="30999"/>
                    </a:cubicBezTo>
                    <a:cubicBezTo>
                      <a:pt x="79748" y="31289"/>
                      <a:pt x="80210" y="31371"/>
                      <a:pt x="80634" y="31468"/>
                    </a:cubicBezTo>
                    <a:cubicBezTo>
                      <a:pt x="81176" y="31594"/>
                      <a:pt x="81712" y="31663"/>
                      <a:pt x="82252" y="31663"/>
                    </a:cubicBezTo>
                    <a:cubicBezTo>
                      <a:pt x="82604" y="31663"/>
                      <a:pt x="82958" y="31634"/>
                      <a:pt x="83316" y="31572"/>
                    </a:cubicBezTo>
                    <a:cubicBezTo>
                      <a:pt x="84597" y="31356"/>
                      <a:pt x="86147" y="30813"/>
                      <a:pt x="87070" y="29792"/>
                    </a:cubicBezTo>
                    <a:close/>
                    <a:moveTo>
                      <a:pt x="34482" y="29732"/>
                    </a:moveTo>
                    <a:lnTo>
                      <a:pt x="34482" y="29732"/>
                    </a:lnTo>
                    <a:cubicBezTo>
                      <a:pt x="34087" y="30120"/>
                      <a:pt x="33707" y="30522"/>
                      <a:pt x="33365" y="30954"/>
                    </a:cubicBezTo>
                    <a:cubicBezTo>
                      <a:pt x="32702" y="31773"/>
                      <a:pt x="31987" y="32809"/>
                      <a:pt x="32262" y="33896"/>
                    </a:cubicBezTo>
                    <a:cubicBezTo>
                      <a:pt x="31525" y="33531"/>
                      <a:pt x="30780" y="33189"/>
                      <a:pt x="30020" y="32868"/>
                    </a:cubicBezTo>
                    <a:cubicBezTo>
                      <a:pt x="29715" y="32742"/>
                      <a:pt x="29409" y="32615"/>
                      <a:pt x="29096" y="32496"/>
                    </a:cubicBezTo>
                    <a:cubicBezTo>
                      <a:pt x="30013" y="32362"/>
                      <a:pt x="30951" y="31967"/>
                      <a:pt x="31748" y="31572"/>
                    </a:cubicBezTo>
                    <a:cubicBezTo>
                      <a:pt x="32724" y="31103"/>
                      <a:pt x="33618" y="30485"/>
                      <a:pt x="34407" y="29740"/>
                    </a:cubicBezTo>
                    <a:cubicBezTo>
                      <a:pt x="34430" y="29740"/>
                      <a:pt x="34452" y="29740"/>
                      <a:pt x="34482" y="29732"/>
                    </a:cubicBezTo>
                    <a:close/>
                    <a:moveTo>
                      <a:pt x="75621" y="28056"/>
                    </a:moveTo>
                    <a:cubicBezTo>
                      <a:pt x="75674" y="28086"/>
                      <a:pt x="75726" y="28116"/>
                      <a:pt x="75778" y="28146"/>
                    </a:cubicBezTo>
                    <a:cubicBezTo>
                      <a:pt x="75897" y="28213"/>
                      <a:pt x="76009" y="28287"/>
                      <a:pt x="76128" y="28362"/>
                    </a:cubicBezTo>
                    <a:cubicBezTo>
                      <a:pt x="76142" y="28423"/>
                      <a:pt x="76193" y="28460"/>
                      <a:pt x="76253" y="28460"/>
                    </a:cubicBezTo>
                    <a:cubicBezTo>
                      <a:pt x="76258" y="28460"/>
                      <a:pt x="76264" y="28459"/>
                      <a:pt x="76270" y="28459"/>
                    </a:cubicBezTo>
                    <a:cubicBezTo>
                      <a:pt x="77037" y="28988"/>
                      <a:pt x="77715" y="29651"/>
                      <a:pt x="78251" y="30403"/>
                    </a:cubicBezTo>
                    <a:cubicBezTo>
                      <a:pt x="78251" y="30462"/>
                      <a:pt x="78288" y="30507"/>
                      <a:pt x="78333" y="30522"/>
                    </a:cubicBezTo>
                    <a:cubicBezTo>
                      <a:pt x="78914" y="31371"/>
                      <a:pt x="79323" y="32332"/>
                      <a:pt x="79487" y="33367"/>
                    </a:cubicBezTo>
                    <a:cubicBezTo>
                      <a:pt x="79502" y="33448"/>
                      <a:pt x="79560" y="33483"/>
                      <a:pt x="79622" y="33483"/>
                    </a:cubicBezTo>
                    <a:cubicBezTo>
                      <a:pt x="79715" y="33483"/>
                      <a:pt x="79818" y="33403"/>
                      <a:pt x="79800" y="33278"/>
                    </a:cubicBezTo>
                    <a:cubicBezTo>
                      <a:pt x="79679" y="32495"/>
                      <a:pt x="79441" y="31780"/>
                      <a:pt x="79110" y="31126"/>
                    </a:cubicBezTo>
                    <a:lnTo>
                      <a:pt x="79110" y="31126"/>
                    </a:lnTo>
                    <a:cubicBezTo>
                      <a:pt x="79311" y="31463"/>
                      <a:pt x="79760" y="31743"/>
                      <a:pt x="80024" y="31937"/>
                    </a:cubicBezTo>
                    <a:cubicBezTo>
                      <a:pt x="80456" y="32265"/>
                      <a:pt x="80932" y="32541"/>
                      <a:pt x="81432" y="32764"/>
                    </a:cubicBezTo>
                    <a:cubicBezTo>
                      <a:pt x="80091" y="33286"/>
                      <a:pt x="78772" y="33867"/>
                      <a:pt x="77484" y="34500"/>
                    </a:cubicBezTo>
                    <a:cubicBezTo>
                      <a:pt x="76679" y="32451"/>
                      <a:pt x="74959" y="30410"/>
                      <a:pt x="75599" y="28101"/>
                    </a:cubicBezTo>
                    <a:cubicBezTo>
                      <a:pt x="75607" y="28086"/>
                      <a:pt x="75614" y="28071"/>
                      <a:pt x="75621" y="28056"/>
                    </a:cubicBezTo>
                    <a:close/>
                    <a:moveTo>
                      <a:pt x="69275" y="32742"/>
                    </a:moveTo>
                    <a:lnTo>
                      <a:pt x="69275" y="32742"/>
                    </a:lnTo>
                    <a:cubicBezTo>
                      <a:pt x="69931" y="33144"/>
                      <a:pt x="69916" y="34045"/>
                      <a:pt x="69275" y="34507"/>
                    </a:cubicBezTo>
                    <a:cubicBezTo>
                      <a:pt x="69283" y="33919"/>
                      <a:pt x="69283" y="33330"/>
                      <a:pt x="69275" y="32742"/>
                    </a:cubicBezTo>
                    <a:close/>
                    <a:moveTo>
                      <a:pt x="67234" y="26827"/>
                    </a:moveTo>
                    <a:cubicBezTo>
                      <a:pt x="67286" y="27714"/>
                      <a:pt x="67331" y="28593"/>
                      <a:pt x="67383" y="29464"/>
                    </a:cubicBezTo>
                    <a:cubicBezTo>
                      <a:pt x="67495" y="31282"/>
                      <a:pt x="67584" y="33107"/>
                      <a:pt x="67599" y="34924"/>
                    </a:cubicBezTo>
                    <a:cubicBezTo>
                      <a:pt x="66229" y="32116"/>
                      <a:pt x="63763" y="29971"/>
                      <a:pt x="60806" y="29047"/>
                    </a:cubicBezTo>
                    <a:cubicBezTo>
                      <a:pt x="60836" y="29032"/>
                      <a:pt x="60865" y="29010"/>
                      <a:pt x="60895" y="28995"/>
                    </a:cubicBezTo>
                    <a:cubicBezTo>
                      <a:pt x="63189" y="28839"/>
                      <a:pt x="65476" y="28362"/>
                      <a:pt x="67234" y="26827"/>
                    </a:cubicBezTo>
                    <a:close/>
                    <a:moveTo>
                      <a:pt x="100999" y="33710"/>
                    </a:moveTo>
                    <a:cubicBezTo>
                      <a:pt x="101878" y="33881"/>
                      <a:pt x="102750" y="34090"/>
                      <a:pt x="103644" y="34276"/>
                    </a:cubicBezTo>
                    <a:cubicBezTo>
                      <a:pt x="103583" y="34273"/>
                      <a:pt x="103523" y="34271"/>
                      <a:pt x="103462" y="34271"/>
                    </a:cubicBezTo>
                    <a:cubicBezTo>
                      <a:pt x="102670" y="34271"/>
                      <a:pt x="101858" y="34538"/>
                      <a:pt x="101208" y="34947"/>
                    </a:cubicBezTo>
                    <a:cubicBezTo>
                      <a:pt x="101171" y="34969"/>
                      <a:pt x="101134" y="34991"/>
                      <a:pt x="101104" y="35014"/>
                    </a:cubicBezTo>
                    <a:cubicBezTo>
                      <a:pt x="100836" y="34969"/>
                      <a:pt x="100553" y="34902"/>
                      <a:pt x="100374" y="34708"/>
                    </a:cubicBezTo>
                    <a:cubicBezTo>
                      <a:pt x="100044" y="34343"/>
                      <a:pt x="100303" y="33786"/>
                      <a:pt x="100764" y="33786"/>
                    </a:cubicBezTo>
                    <a:cubicBezTo>
                      <a:pt x="100792" y="33786"/>
                      <a:pt x="100821" y="33788"/>
                      <a:pt x="100850" y="33792"/>
                    </a:cubicBezTo>
                    <a:cubicBezTo>
                      <a:pt x="100856" y="33793"/>
                      <a:pt x="100862" y="33793"/>
                      <a:pt x="100867" y="33793"/>
                    </a:cubicBezTo>
                    <a:cubicBezTo>
                      <a:pt x="100926" y="33793"/>
                      <a:pt x="100972" y="33758"/>
                      <a:pt x="100999" y="33710"/>
                    </a:cubicBezTo>
                    <a:close/>
                    <a:moveTo>
                      <a:pt x="76415" y="34848"/>
                    </a:moveTo>
                    <a:cubicBezTo>
                      <a:pt x="76453" y="34848"/>
                      <a:pt x="76492" y="34851"/>
                      <a:pt x="76530" y="34857"/>
                    </a:cubicBezTo>
                    <a:cubicBezTo>
                      <a:pt x="76590" y="34865"/>
                      <a:pt x="76634" y="34880"/>
                      <a:pt x="76687" y="34902"/>
                    </a:cubicBezTo>
                    <a:cubicBezTo>
                      <a:pt x="76381" y="35058"/>
                      <a:pt x="76083" y="35215"/>
                      <a:pt x="75785" y="35371"/>
                    </a:cubicBezTo>
                    <a:cubicBezTo>
                      <a:pt x="75830" y="35178"/>
                      <a:pt x="75949" y="35006"/>
                      <a:pt x="76128" y="34917"/>
                    </a:cubicBezTo>
                    <a:cubicBezTo>
                      <a:pt x="76219" y="34869"/>
                      <a:pt x="76317" y="34848"/>
                      <a:pt x="76415" y="34848"/>
                    </a:cubicBezTo>
                    <a:close/>
                    <a:moveTo>
                      <a:pt x="9677" y="33420"/>
                    </a:moveTo>
                    <a:cubicBezTo>
                      <a:pt x="10199" y="33494"/>
                      <a:pt x="10541" y="33934"/>
                      <a:pt x="10325" y="34537"/>
                    </a:cubicBezTo>
                    <a:cubicBezTo>
                      <a:pt x="10117" y="35110"/>
                      <a:pt x="9558" y="35356"/>
                      <a:pt x="8992" y="35394"/>
                    </a:cubicBezTo>
                    <a:cubicBezTo>
                      <a:pt x="8584" y="35258"/>
                      <a:pt x="8154" y="35177"/>
                      <a:pt x="7733" y="35177"/>
                    </a:cubicBezTo>
                    <a:cubicBezTo>
                      <a:pt x="7554" y="35177"/>
                      <a:pt x="7377" y="35191"/>
                      <a:pt x="7204" y="35222"/>
                    </a:cubicBezTo>
                    <a:cubicBezTo>
                      <a:pt x="7771" y="34500"/>
                      <a:pt x="8515" y="33934"/>
                      <a:pt x="9357" y="33494"/>
                    </a:cubicBezTo>
                    <a:cubicBezTo>
                      <a:pt x="9461" y="33464"/>
                      <a:pt x="9573" y="33442"/>
                      <a:pt x="9677" y="33420"/>
                    </a:cubicBezTo>
                    <a:close/>
                    <a:moveTo>
                      <a:pt x="75279" y="30239"/>
                    </a:moveTo>
                    <a:cubicBezTo>
                      <a:pt x="75353" y="30574"/>
                      <a:pt x="75458" y="30909"/>
                      <a:pt x="75592" y="31245"/>
                    </a:cubicBezTo>
                    <a:cubicBezTo>
                      <a:pt x="76039" y="32384"/>
                      <a:pt x="76597" y="33583"/>
                      <a:pt x="77230" y="34626"/>
                    </a:cubicBezTo>
                    <a:cubicBezTo>
                      <a:pt x="77148" y="34664"/>
                      <a:pt x="77067" y="34708"/>
                      <a:pt x="76977" y="34753"/>
                    </a:cubicBezTo>
                    <a:cubicBezTo>
                      <a:pt x="76858" y="34618"/>
                      <a:pt x="76661" y="34561"/>
                      <a:pt x="76464" y="34561"/>
                    </a:cubicBezTo>
                    <a:cubicBezTo>
                      <a:pt x="76290" y="34561"/>
                      <a:pt x="76116" y="34605"/>
                      <a:pt x="75994" y="34678"/>
                    </a:cubicBezTo>
                    <a:cubicBezTo>
                      <a:pt x="75703" y="34850"/>
                      <a:pt x="75569" y="35163"/>
                      <a:pt x="75592" y="35475"/>
                    </a:cubicBezTo>
                    <a:cubicBezTo>
                      <a:pt x="75428" y="35565"/>
                      <a:pt x="75264" y="35647"/>
                      <a:pt x="75100" y="35736"/>
                    </a:cubicBezTo>
                    <a:cubicBezTo>
                      <a:pt x="75234" y="33941"/>
                      <a:pt x="75346" y="32056"/>
                      <a:pt x="75279" y="30239"/>
                    </a:cubicBezTo>
                    <a:close/>
                    <a:moveTo>
                      <a:pt x="73945" y="29032"/>
                    </a:moveTo>
                    <a:cubicBezTo>
                      <a:pt x="72374" y="30604"/>
                      <a:pt x="70951" y="32466"/>
                      <a:pt x="69908" y="34388"/>
                    </a:cubicBezTo>
                    <a:cubicBezTo>
                      <a:pt x="69677" y="34813"/>
                      <a:pt x="69432" y="35274"/>
                      <a:pt x="69238" y="35759"/>
                    </a:cubicBezTo>
                    <a:cubicBezTo>
                      <a:pt x="69253" y="35408"/>
                      <a:pt x="69260" y="35058"/>
                      <a:pt x="69268" y="34708"/>
                    </a:cubicBezTo>
                    <a:cubicBezTo>
                      <a:pt x="69274" y="34710"/>
                      <a:pt x="69281" y="34711"/>
                      <a:pt x="69289" y="34711"/>
                    </a:cubicBezTo>
                    <a:cubicBezTo>
                      <a:pt x="69307" y="34711"/>
                      <a:pt x="69326" y="34706"/>
                      <a:pt x="69342" y="34701"/>
                    </a:cubicBezTo>
                    <a:cubicBezTo>
                      <a:pt x="70355" y="34217"/>
                      <a:pt x="70221" y="32839"/>
                      <a:pt x="69268" y="32421"/>
                    </a:cubicBezTo>
                    <a:cubicBezTo>
                      <a:pt x="69260" y="32258"/>
                      <a:pt x="69260" y="32101"/>
                      <a:pt x="69253" y="31945"/>
                    </a:cubicBezTo>
                    <a:cubicBezTo>
                      <a:pt x="70176" y="31490"/>
                      <a:pt x="71063" y="30947"/>
                      <a:pt x="71934" y="30410"/>
                    </a:cubicBezTo>
                    <a:cubicBezTo>
                      <a:pt x="72612" y="29986"/>
                      <a:pt x="73327" y="29554"/>
                      <a:pt x="73945" y="29032"/>
                    </a:cubicBezTo>
                    <a:close/>
                    <a:moveTo>
                      <a:pt x="37335" y="28019"/>
                    </a:moveTo>
                    <a:cubicBezTo>
                      <a:pt x="37335" y="28027"/>
                      <a:pt x="37335" y="28027"/>
                      <a:pt x="37335" y="28027"/>
                    </a:cubicBezTo>
                    <a:cubicBezTo>
                      <a:pt x="37715" y="29137"/>
                      <a:pt x="37514" y="30217"/>
                      <a:pt x="36970" y="31230"/>
                    </a:cubicBezTo>
                    <a:cubicBezTo>
                      <a:pt x="36545" y="32034"/>
                      <a:pt x="35838" y="32705"/>
                      <a:pt x="35502" y="33546"/>
                    </a:cubicBezTo>
                    <a:cubicBezTo>
                      <a:pt x="35167" y="34373"/>
                      <a:pt x="35346" y="35267"/>
                      <a:pt x="35875" y="35907"/>
                    </a:cubicBezTo>
                    <a:cubicBezTo>
                      <a:pt x="34750" y="35207"/>
                      <a:pt x="33603" y="34559"/>
                      <a:pt x="32419" y="33971"/>
                    </a:cubicBezTo>
                    <a:cubicBezTo>
                      <a:pt x="32381" y="32608"/>
                      <a:pt x="33268" y="31535"/>
                      <a:pt x="34154" y="30574"/>
                    </a:cubicBezTo>
                    <a:cubicBezTo>
                      <a:pt x="34929" y="29747"/>
                      <a:pt x="35793" y="29017"/>
                      <a:pt x="36739" y="28392"/>
                    </a:cubicBezTo>
                    <a:cubicBezTo>
                      <a:pt x="36933" y="28265"/>
                      <a:pt x="37134" y="28138"/>
                      <a:pt x="37335" y="28019"/>
                    </a:cubicBezTo>
                    <a:close/>
                    <a:moveTo>
                      <a:pt x="42832" y="33554"/>
                    </a:moveTo>
                    <a:cubicBezTo>
                      <a:pt x="42869" y="34358"/>
                      <a:pt x="42921" y="35163"/>
                      <a:pt x="42988" y="35967"/>
                    </a:cubicBezTo>
                    <a:cubicBezTo>
                      <a:pt x="42325" y="35893"/>
                      <a:pt x="42266" y="35088"/>
                      <a:pt x="42303" y="34567"/>
                    </a:cubicBezTo>
                    <a:cubicBezTo>
                      <a:pt x="42333" y="34120"/>
                      <a:pt x="42497" y="33785"/>
                      <a:pt x="42832" y="33554"/>
                    </a:cubicBezTo>
                    <a:close/>
                    <a:moveTo>
                      <a:pt x="91139" y="35638"/>
                    </a:moveTo>
                    <a:cubicBezTo>
                      <a:pt x="91507" y="35638"/>
                      <a:pt x="91873" y="35672"/>
                      <a:pt x="92232" y="35736"/>
                    </a:cubicBezTo>
                    <a:cubicBezTo>
                      <a:pt x="92314" y="36168"/>
                      <a:pt x="92180" y="36526"/>
                      <a:pt x="91852" y="36809"/>
                    </a:cubicBezTo>
                    <a:cubicBezTo>
                      <a:pt x="91793" y="36675"/>
                      <a:pt x="91726" y="36563"/>
                      <a:pt x="91659" y="36481"/>
                    </a:cubicBezTo>
                    <a:cubicBezTo>
                      <a:pt x="91307" y="36028"/>
                      <a:pt x="90719" y="35735"/>
                      <a:pt x="90136" y="35735"/>
                    </a:cubicBezTo>
                    <a:cubicBezTo>
                      <a:pt x="90115" y="35735"/>
                      <a:pt x="90093" y="35735"/>
                      <a:pt x="90072" y="35736"/>
                    </a:cubicBezTo>
                    <a:cubicBezTo>
                      <a:pt x="90425" y="35670"/>
                      <a:pt x="90782" y="35638"/>
                      <a:pt x="91139" y="35638"/>
                    </a:cubicBezTo>
                    <a:close/>
                    <a:moveTo>
                      <a:pt x="37759" y="28310"/>
                    </a:moveTo>
                    <a:cubicBezTo>
                      <a:pt x="38065" y="28548"/>
                      <a:pt x="38407" y="28719"/>
                      <a:pt x="38772" y="28839"/>
                    </a:cubicBezTo>
                    <a:cubicBezTo>
                      <a:pt x="38728" y="28876"/>
                      <a:pt x="38713" y="28958"/>
                      <a:pt x="38787" y="28995"/>
                    </a:cubicBezTo>
                    <a:cubicBezTo>
                      <a:pt x="39651" y="29405"/>
                      <a:pt x="40441" y="29934"/>
                      <a:pt x="41141" y="30589"/>
                    </a:cubicBezTo>
                    <a:cubicBezTo>
                      <a:pt x="41782" y="31185"/>
                      <a:pt x="42243" y="31893"/>
                      <a:pt x="42802" y="32548"/>
                    </a:cubicBezTo>
                    <a:cubicBezTo>
                      <a:pt x="42802" y="32772"/>
                      <a:pt x="42817" y="32995"/>
                      <a:pt x="42824" y="33218"/>
                    </a:cubicBezTo>
                    <a:cubicBezTo>
                      <a:pt x="41651" y="33527"/>
                      <a:pt x="41655" y="36133"/>
                      <a:pt x="42943" y="36133"/>
                    </a:cubicBezTo>
                    <a:cubicBezTo>
                      <a:pt x="42963" y="36133"/>
                      <a:pt x="42983" y="36132"/>
                      <a:pt x="43003" y="36131"/>
                    </a:cubicBezTo>
                    <a:cubicBezTo>
                      <a:pt x="43026" y="36406"/>
                      <a:pt x="43048" y="36681"/>
                      <a:pt x="43078" y="36956"/>
                    </a:cubicBezTo>
                    <a:lnTo>
                      <a:pt x="43078" y="36956"/>
                    </a:lnTo>
                    <a:cubicBezTo>
                      <a:pt x="43076" y="36950"/>
                      <a:pt x="43070" y="36950"/>
                      <a:pt x="43070" y="36950"/>
                    </a:cubicBezTo>
                    <a:cubicBezTo>
                      <a:pt x="41685" y="36220"/>
                      <a:pt x="40724" y="34760"/>
                      <a:pt x="39897" y="33479"/>
                    </a:cubicBezTo>
                    <a:cubicBezTo>
                      <a:pt x="39100" y="32235"/>
                      <a:pt x="38437" y="30894"/>
                      <a:pt x="37856" y="29531"/>
                    </a:cubicBezTo>
                    <a:cubicBezTo>
                      <a:pt x="37893" y="29129"/>
                      <a:pt x="37871" y="28712"/>
                      <a:pt x="37759" y="28310"/>
                    </a:cubicBezTo>
                    <a:close/>
                    <a:moveTo>
                      <a:pt x="37692" y="30366"/>
                    </a:moveTo>
                    <a:cubicBezTo>
                      <a:pt x="37715" y="31662"/>
                      <a:pt x="37856" y="32950"/>
                      <a:pt x="38050" y="34232"/>
                    </a:cubicBezTo>
                    <a:cubicBezTo>
                      <a:pt x="38117" y="34656"/>
                      <a:pt x="38176" y="35096"/>
                      <a:pt x="38266" y="35535"/>
                    </a:cubicBezTo>
                    <a:cubicBezTo>
                      <a:pt x="38273" y="35826"/>
                      <a:pt x="38206" y="36101"/>
                      <a:pt x="38072" y="36369"/>
                    </a:cubicBezTo>
                    <a:cubicBezTo>
                      <a:pt x="37931" y="36645"/>
                      <a:pt x="37707" y="36779"/>
                      <a:pt x="37514" y="36980"/>
                    </a:cubicBezTo>
                    <a:cubicBezTo>
                      <a:pt x="37171" y="36742"/>
                      <a:pt x="36821" y="36511"/>
                      <a:pt x="36471" y="36287"/>
                    </a:cubicBezTo>
                    <a:cubicBezTo>
                      <a:pt x="35860" y="35729"/>
                      <a:pt x="35502" y="34850"/>
                      <a:pt x="35681" y="34030"/>
                    </a:cubicBezTo>
                    <a:cubicBezTo>
                      <a:pt x="35852" y="33233"/>
                      <a:pt x="36515" y="32608"/>
                      <a:pt x="36947" y="31937"/>
                    </a:cubicBezTo>
                    <a:cubicBezTo>
                      <a:pt x="37260" y="31446"/>
                      <a:pt x="37521" y="30917"/>
                      <a:pt x="37692" y="30366"/>
                    </a:cubicBezTo>
                    <a:close/>
                    <a:moveTo>
                      <a:pt x="73912" y="36352"/>
                    </a:moveTo>
                    <a:cubicBezTo>
                      <a:pt x="73938" y="36352"/>
                      <a:pt x="73964" y="36353"/>
                      <a:pt x="73990" y="36354"/>
                    </a:cubicBezTo>
                    <a:cubicBezTo>
                      <a:pt x="73618" y="36556"/>
                      <a:pt x="73253" y="36772"/>
                      <a:pt x="72880" y="36988"/>
                    </a:cubicBezTo>
                    <a:cubicBezTo>
                      <a:pt x="73070" y="36593"/>
                      <a:pt x="73467" y="36352"/>
                      <a:pt x="73912" y="36352"/>
                    </a:cubicBezTo>
                    <a:close/>
                    <a:moveTo>
                      <a:pt x="104068" y="34537"/>
                    </a:moveTo>
                    <a:cubicBezTo>
                      <a:pt x="103823" y="35155"/>
                      <a:pt x="103495" y="35729"/>
                      <a:pt x="103048" y="36228"/>
                    </a:cubicBezTo>
                    <a:cubicBezTo>
                      <a:pt x="102951" y="36325"/>
                      <a:pt x="102847" y="36429"/>
                      <a:pt x="102742" y="36556"/>
                    </a:cubicBezTo>
                    <a:cubicBezTo>
                      <a:pt x="102556" y="36734"/>
                      <a:pt x="102348" y="36906"/>
                      <a:pt x="102132" y="37047"/>
                    </a:cubicBezTo>
                    <a:cubicBezTo>
                      <a:pt x="101909" y="37193"/>
                      <a:pt x="101441" y="37393"/>
                      <a:pt x="101039" y="37393"/>
                    </a:cubicBezTo>
                    <a:cubicBezTo>
                      <a:pt x="100743" y="37393"/>
                      <a:pt x="100482" y="37284"/>
                      <a:pt x="100381" y="36965"/>
                    </a:cubicBezTo>
                    <a:cubicBezTo>
                      <a:pt x="100195" y="36377"/>
                      <a:pt x="100620" y="35855"/>
                      <a:pt x="101037" y="35513"/>
                    </a:cubicBezTo>
                    <a:cubicBezTo>
                      <a:pt x="101379" y="35230"/>
                      <a:pt x="101789" y="34999"/>
                      <a:pt x="102206" y="34842"/>
                    </a:cubicBezTo>
                    <a:cubicBezTo>
                      <a:pt x="102817" y="34604"/>
                      <a:pt x="103435" y="34559"/>
                      <a:pt x="104068" y="34537"/>
                    </a:cubicBezTo>
                    <a:close/>
                    <a:moveTo>
                      <a:pt x="74929" y="30440"/>
                    </a:moveTo>
                    <a:lnTo>
                      <a:pt x="74929" y="30440"/>
                    </a:lnTo>
                    <a:cubicBezTo>
                      <a:pt x="74810" y="32213"/>
                      <a:pt x="74839" y="34053"/>
                      <a:pt x="74906" y="35803"/>
                    </a:cubicBezTo>
                    <a:cubicBezTo>
                      <a:pt x="74906" y="35818"/>
                      <a:pt x="74906" y="35833"/>
                      <a:pt x="74914" y="35840"/>
                    </a:cubicBezTo>
                    <a:cubicBezTo>
                      <a:pt x="74705" y="35952"/>
                      <a:pt x="74489" y="36071"/>
                      <a:pt x="74281" y="36191"/>
                    </a:cubicBezTo>
                    <a:cubicBezTo>
                      <a:pt x="74266" y="36168"/>
                      <a:pt x="74243" y="36146"/>
                      <a:pt x="74214" y="36131"/>
                    </a:cubicBezTo>
                    <a:cubicBezTo>
                      <a:pt x="74097" y="36087"/>
                      <a:pt x="73978" y="36067"/>
                      <a:pt x="73859" y="36067"/>
                    </a:cubicBezTo>
                    <a:cubicBezTo>
                      <a:pt x="73275" y="36067"/>
                      <a:pt x="72716" y="36560"/>
                      <a:pt x="72642" y="37137"/>
                    </a:cubicBezTo>
                    <a:cubicBezTo>
                      <a:pt x="72411" y="37278"/>
                      <a:pt x="72188" y="37420"/>
                      <a:pt x="71964" y="37569"/>
                    </a:cubicBezTo>
                    <a:cubicBezTo>
                      <a:pt x="72642" y="36280"/>
                      <a:pt x="73201" y="34947"/>
                      <a:pt x="73722" y="33583"/>
                    </a:cubicBezTo>
                    <a:cubicBezTo>
                      <a:pt x="74102" y="32585"/>
                      <a:pt x="74586" y="31520"/>
                      <a:pt x="74929" y="30440"/>
                    </a:cubicBezTo>
                    <a:close/>
                    <a:moveTo>
                      <a:pt x="44821" y="26783"/>
                    </a:moveTo>
                    <a:cubicBezTo>
                      <a:pt x="46526" y="28318"/>
                      <a:pt x="48890" y="29280"/>
                      <a:pt x="51209" y="29280"/>
                    </a:cubicBezTo>
                    <a:cubicBezTo>
                      <a:pt x="51544" y="29280"/>
                      <a:pt x="51879" y="29260"/>
                      <a:pt x="52210" y="29219"/>
                    </a:cubicBezTo>
                    <a:lnTo>
                      <a:pt x="52210" y="29219"/>
                    </a:lnTo>
                    <a:cubicBezTo>
                      <a:pt x="50050" y="29904"/>
                      <a:pt x="48076" y="31110"/>
                      <a:pt x="46668" y="32928"/>
                    </a:cubicBezTo>
                    <a:cubicBezTo>
                      <a:pt x="45625" y="34269"/>
                      <a:pt x="44858" y="35975"/>
                      <a:pt x="44754" y="37703"/>
                    </a:cubicBezTo>
                    <a:cubicBezTo>
                      <a:pt x="44649" y="36749"/>
                      <a:pt x="44568" y="35788"/>
                      <a:pt x="44515" y="34827"/>
                    </a:cubicBezTo>
                    <a:cubicBezTo>
                      <a:pt x="44366" y="32116"/>
                      <a:pt x="44471" y="29427"/>
                      <a:pt x="44821" y="26783"/>
                    </a:cubicBezTo>
                    <a:close/>
                    <a:moveTo>
                      <a:pt x="92456" y="35781"/>
                    </a:moveTo>
                    <a:lnTo>
                      <a:pt x="92456" y="35781"/>
                    </a:lnTo>
                    <a:cubicBezTo>
                      <a:pt x="93156" y="35930"/>
                      <a:pt x="93826" y="36205"/>
                      <a:pt x="94437" y="36578"/>
                    </a:cubicBezTo>
                    <a:cubicBezTo>
                      <a:pt x="94400" y="36600"/>
                      <a:pt x="94377" y="36645"/>
                      <a:pt x="94407" y="36682"/>
                    </a:cubicBezTo>
                    <a:cubicBezTo>
                      <a:pt x="94631" y="36988"/>
                      <a:pt x="94653" y="37315"/>
                      <a:pt x="94467" y="37680"/>
                    </a:cubicBezTo>
                    <a:cubicBezTo>
                      <a:pt x="94459" y="37695"/>
                      <a:pt x="94452" y="37718"/>
                      <a:pt x="94452" y="37732"/>
                    </a:cubicBezTo>
                    <a:cubicBezTo>
                      <a:pt x="94407" y="37658"/>
                      <a:pt x="94355" y="37591"/>
                      <a:pt x="94296" y="37524"/>
                    </a:cubicBezTo>
                    <a:cubicBezTo>
                      <a:pt x="93811" y="36961"/>
                      <a:pt x="93075" y="36800"/>
                      <a:pt x="92360" y="36800"/>
                    </a:cubicBezTo>
                    <a:cubicBezTo>
                      <a:pt x="92327" y="36800"/>
                      <a:pt x="92295" y="36801"/>
                      <a:pt x="92262" y="36801"/>
                    </a:cubicBezTo>
                    <a:cubicBezTo>
                      <a:pt x="92471" y="36503"/>
                      <a:pt x="92545" y="36153"/>
                      <a:pt x="92456" y="35781"/>
                    </a:cubicBezTo>
                    <a:close/>
                    <a:moveTo>
                      <a:pt x="89186" y="35975"/>
                    </a:moveTo>
                    <a:cubicBezTo>
                      <a:pt x="89193" y="35982"/>
                      <a:pt x="89193" y="35982"/>
                      <a:pt x="89193" y="35989"/>
                    </a:cubicBezTo>
                    <a:cubicBezTo>
                      <a:pt x="89357" y="36340"/>
                      <a:pt x="89461" y="36697"/>
                      <a:pt x="89454" y="37084"/>
                    </a:cubicBezTo>
                    <a:cubicBezTo>
                      <a:pt x="89446" y="37353"/>
                      <a:pt x="89372" y="37583"/>
                      <a:pt x="89305" y="37829"/>
                    </a:cubicBezTo>
                    <a:cubicBezTo>
                      <a:pt x="88856" y="37348"/>
                      <a:pt x="88236" y="37110"/>
                      <a:pt x="87597" y="37110"/>
                    </a:cubicBezTo>
                    <a:cubicBezTo>
                      <a:pt x="87494" y="37110"/>
                      <a:pt x="87390" y="37117"/>
                      <a:pt x="87286" y="37129"/>
                    </a:cubicBezTo>
                    <a:cubicBezTo>
                      <a:pt x="87808" y="36652"/>
                      <a:pt x="88418" y="36265"/>
                      <a:pt x="89126" y="35997"/>
                    </a:cubicBezTo>
                    <a:cubicBezTo>
                      <a:pt x="89148" y="35989"/>
                      <a:pt x="89171" y="35982"/>
                      <a:pt x="89186" y="35975"/>
                    </a:cubicBezTo>
                    <a:close/>
                    <a:moveTo>
                      <a:pt x="94601" y="36682"/>
                    </a:moveTo>
                    <a:lnTo>
                      <a:pt x="94601" y="36682"/>
                    </a:lnTo>
                    <a:cubicBezTo>
                      <a:pt x="94966" y="36921"/>
                      <a:pt x="95301" y="37204"/>
                      <a:pt x="95599" y="37516"/>
                    </a:cubicBezTo>
                    <a:cubicBezTo>
                      <a:pt x="95703" y="37628"/>
                      <a:pt x="95800" y="37747"/>
                      <a:pt x="95897" y="37867"/>
                    </a:cubicBezTo>
                    <a:cubicBezTo>
                      <a:pt x="95652" y="37672"/>
                      <a:pt x="95343" y="37556"/>
                      <a:pt x="94993" y="37556"/>
                    </a:cubicBezTo>
                    <a:cubicBezTo>
                      <a:pt x="94928" y="37556"/>
                      <a:pt x="94862" y="37560"/>
                      <a:pt x="94795" y="37569"/>
                    </a:cubicBezTo>
                    <a:cubicBezTo>
                      <a:pt x="94862" y="37248"/>
                      <a:pt x="94795" y="36950"/>
                      <a:pt x="94601" y="36682"/>
                    </a:cubicBezTo>
                    <a:close/>
                    <a:moveTo>
                      <a:pt x="89491" y="35878"/>
                    </a:moveTo>
                    <a:lnTo>
                      <a:pt x="89491" y="35878"/>
                    </a:lnTo>
                    <a:cubicBezTo>
                      <a:pt x="89463" y="35920"/>
                      <a:pt x="89489" y="35997"/>
                      <a:pt x="89543" y="35997"/>
                    </a:cubicBezTo>
                    <a:cubicBezTo>
                      <a:pt x="89546" y="35997"/>
                      <a:pt x="89548" y="35997"/>
                      <a:pt x="89551" y="35997"/>
                    </a:cubicBezTo>
                    <a:cubicBezTo>
                      <a:pt x="89698" y="35980"/>
                      <a:pt x="89844" y="35969"/>
                      <a:pt x="89989" y="35969"/>
                    </a:cubicBezTo>
                    <a:cubicBezTo>
                      <a:pt x="90477" y="35969"/>
                      <a:pt x="90943" y="36087"/>
                      <a:pt x="91316" y="36466"/>
                    </a:cubicBezTo>
                    <a:cubicBezTo>
                      <a:pt x="91547" y="36697"/>
                      <a:pt x="91711" y="36988"/>
                      <a:pt x="91778" y="37300"/>
                    </a:cubicBezTo>
                    <a:cubicBezTo>
                      <a:pt x="91792" y="37358"/>
                      <a:pt x="91869" y="38362"/>
                      <a:pt x="91679" y="38362"/>
                    </a:cubicBezTo>
                    <a:cubicBezTo>
                      <a:pt x="91673" y="38362"/>
                      <a:pt x="91666" y="38361"/>
                      <a:pt x="91659" y="38358"/>
                    </a:cubicBezTo>
                    <a:cubicBezTo>
                      <a:pt x="91647" y="38352"/>
                      <a:pt x="91636" y="38350"/>
                      <a:pt x="91625" y="38350"/>
                    </a:cubicBezTo>
                    <a:cubicBezTo>
                      <a:pt x="91607" y="38350"/>
                      <a:pt x="91591" y="38356"/>
                      <a:pt x="91577" y="38366"/>
                    </a:cubicBezTo>
                    <a:cubicBezTo>
                      <a:pt x="91510" y="38269"/>
                      <a:pt x="91435" y="38179"/>
                      <a:pt x="91353" y="38097"/>
                    </a:cubicBezTo>
                    <a:cubicBezTo>
                      <a:pt x="91040" y="37795"/>
                      <a:pt x="90609" y="37606"/>
                      <a:pt x="90186" y="37606"/>
                    </a:cubicBezTo>
                    <a:cubicBezTo>
                      <a:pt x="90015" y="37606"/>
                      <a:pt x="89845" y="37636"/>
                      <a:pt x="89685" y="37703"/>
                    </a:cubicBezTo>
                    <a:cubicBezTo>
                      <a:pt x="89826" y="37114"/>
                      <a:pt x="89648" y="36399"/>
                      <a:pt x="89364" y="35915"/>
                    </a:cubicBezTo>
                    <a:cubicBezTo>
                      <a:pt x="89402" y="35900"/>
                      <a:pt x="89446" y="35893"/>
                      <a:pt x="89491" y="35878"/>
                    </a:cubicBezTo>
                    <a:close/>
                    <a:moveTo>
                      <a:pt x="7701" y="35586"/>
                    </a:moveTo>
                    <a:cubicBezTo>
                      <a:pt x="8152" y="35586"/>
                      <a:pt x="8594" y="35626"/>
                      <a:pt x="9052" y="35788"/>
                    </a:cubicBezTo>
                    <a:cubicBezTo>
                      <a:pt x="9737" y="36034"/>
                      <a:pt x="10892" y="36645"/>
                      <a:pt x="11130" y="37405"/>
                    </a:cubicBezTo>
                    <a:cubicBezTo>
                      <a:pt x="11264" y="37844"/>
                      <a:pt x="11152" y="38395"/>
                      <a:pt x="10683" y="38537"/>
                    </a:cubicBezTo>
                    <a:cubicBezTo>
                      <a:pt x="10583" y="38569"/>
                      <a:pt x="10476" y="38583"/>
                      <a:pt x="10366" y="38583"/>
                    </a:cubicBezTo>
                    <a:cubicBezTo>
                      <a:pt x="10097" y="38583"/>
                      <a:pt x="9809" y="38502"/>
                      <a:pt x="9566" y="38418"/>
                    </a:cubicBezTo>
                    <a:cubicBezTo>
                      <a:pt x="9193" y="38284"/>
                      <a:pt x="8836" y="38090"/>
                      <a:pt x="8508" y="37859"/>
                    </a:cubicBezTo>
                    <a:cubicBezTo>
                      <a:pt x="7741" y="37308"/>
                      <a:pt x="7227" y="36556"/>
                      <a:pt x="6877" y="35691"/>
                    </a:cubicBezTo>
                    <a:cubicBezTo>
                      <a:pt x="6892" y="35662"/>
                      <a:pt x="6914" y="35639"/>
                      <a:pt x="6929" y="35610"/>
                    </a:cubicBezTo>
                    <a:cubicBezTo>
                      <a:pt x="7192" y="35599"/>
                      <a:pt x="7447" y="35586"/>
                      <a:pt x="7701" y="35586"/>
                    </a:cubicBezTo>
                    <a:close/>
                    <a:moveTo>
                      <a:pt x="104351" y="34604"/>
                    </a:moveTo>
                    <a:lnTo>
                      <a:pt x="104351" y="34604"/>
                    </a:lnTo>
                    <a:cubicBezTo>
                      <a:pt x="104813" y="35520"/>
                      <a:pt x="104225" y="37122"/>
                      <a:pt x="103867" y="37874"/>
                    </a:cubicBezTo>
                    <a:cubicBezTo>
                      <a:pt x="103830" y="37948"/>
                      <a:pt x="103793" y="38023"/>
                      <a:pt x="103755" y="38090"/>
                    </a:cubicBezTo>
                    <a:cubicBezTo>
                      <a:pt x="103554" y="38261"/>
                      <a:pt x="103390" y="38470"/>
                      <a:pt x="103137" y="38574"/>
                    </a:cubicBezTo>
                    <a:cubicBezTo>
                      <a:pt x="103053" y="38620"/>
                      <a:pt x="102968" y="38643"/>
                      <a:pt x="102873" y="38643"/>
                    </a:cubicBezTo>
                    <a:cubicBezTo>
                      <a:pt x="102860" y="38643"/>
                      <a:pt x="102846" y="38642"/>
                      <a:pt x="102832" y="38641"/>
                    </a:cubicBezTo>
                    <a:cubicBezTo>
                      <a:pt x="102690" y="38500"/>
                      <a:pt x="102556" y="38358"/>
                      <a:pt x="102415" y="38217"/>
                    </a:cubicBezTo>
                    <a:cubicBezTo>
                      <a:pt x="102363" y="38083"/>
                      <a:pt x="102445" y="37852"/>
                      <a:pt x="102467" y="37725"/>
                    </a:cubicBezTo>
                    <a:cubicBezTo>
                      <a:pt x="102526" y="37472"/>
                      <a:pt x="102616" y="37233"/>
                      <a:pt x="102728" y="37010"/>
                    </a:cubicBezTo>
                    <a:cubicBezTo>
                      <a:pt x="103487" y="36377"/>
                      <a:pt x="104039" y="35535"/>
                      <a:pt x="104351" y="34604"/>
                    </a:cubicBezTo>
                    <a:close/>
                    <a:moveTo>
                      <a:pt x="37826" y="29963"/>
                    </a:moveTo>
                    <a:cubicBezTo>
                      <a:pt x="38303" y="31341"/>
                      <a:pt x="38959" y="32637"/>
                      <a:pt x="39763" y="33867"/>
                    </a:cubicBezTo>
                    <a:cubicBezTo>
                      <a:pt x="40329" y="34723"/>
                      <a:pt x="40962" y="35669"/>
                      <a:pt x="41752" y="36399"/>
                    </a:cubicBezTo>
                    <a:cubicBezTo>
                      <a:pt x="41730" y="36444"/>
                      <a:pt x="41730" y="36488"/>
                      <a:pt x="41759" y="36548"/>
                    </a:cubicBezTo>
                    <a:cubicBezTo>
                      <a:pt x="42020" y="37025"/>
                      <a:pt x="42050" y="37852"/>
                      <a:pt x="41662" y="38299"/>
                    </a:cubicBezTo>
                    <a:cubicBezTo>
                      <a:pt x="41428" y="38565"/>
                      <a:pt x="41168" y="38673"/>
                      <a:pt x="40906" y="38673"/>
                    </a:cubicBezTo>
                    <a:cubicBezTo>
                      <a:pt x="40510" y="38673"/>
                      <a:pt x="40108" y="38426"/>
                      <a:pt x="39785" y="38112"/>
                    </a:cubicBezTo>
                    <a:cubicBezTo>
                      <a:pt x="39093" y="37442"/>
                      <a:pt x="38810" y="36488"/>
                      <a:pt x="38616" y="35565"/>
                    </a:cubicBezTo>
                    <a:cubicBezTo>
                      <a:pt x="38229" y="33718"/>
                      <a:pt x="38042" y="31833"/>
                      <a:pt x="37826" y="29963"/>
                    </a:cubicBezTo>
                    <a:close/>
                    <a:moveTo>
                      <a:pt x="94068" y="31736"/>
                    </a:moveTo>
                    <a:cubicBezTo>
                      <a:pt x="95145" y="31736"/>
                      <a:pt x="96214" y="31879"/>
                      <a:pt x="97283" y="32101"/>
                    </a:cubicBezTo>
                    <a:cubicBezTo>
                      <a:pt x="98713" y="32399"/>
                      <a:pt x="100150" y="32757"/>
                      <a:pt x="101551" y="33174"/>
                    </a:cubicBezTo>
                    <a:cubicBezTo>
                      <a:pt x="102221" y="33375"/>
                      <a:pt x="103048" y="33606"/>
                      <a:pt x="103748" y="33978"/>
                    </a:cubicBezTo>
                    <a:cubicBezTo>
                      <a:pt x="102102" y="33360"/>
                      <a:pt x="100195" y="33151"/>
                      <a:pt x="98474" y="33062"/>
                    </a:cubicBezTo>
                    <a:cubicBezTo>
                      <a:pt x="98106" y="33043"/>
                      <a:pt x="97739" y="33033"/>
                      <a:pt x="97372" y="33033"/>
                    </a:cubicBezTo>
                    <a:cubicBezTo>
                      <a:pt x="95903" y="33033"/>
                      <a:pt x="94443" y="33190"/>
                      <a:pt x="93007" y="33524"/>
                    </a:cubicBezTo>
                    <a:cubicBezTo>
                      <a:pt x="92885" y="33517"/>
                      <a:pt x="92762" y="33514"/>
                      <a:pt x="92639" y="33514"/>
                    </a:cubicBezTo>
                    <a:cubicBezTo>
                      <a:pt x="91493" y="33514"/>
                      <a:pt x="90340" y="33795"/>
                      <a:pt x="89297" y="34306"/>
                    </a:cubicBezTo>
                    <a:cubicBezTo>
                      <a:pt x="87428" y="35222"/>
                      <a:pt x="85841" y="36831"/>
                      <a:pt x="85238" y="38790"/>
                    </a:cubicBezTo>
                    <a:cubicBezTo>
                      <a:pt x="85305" y="38008"/>
                      <a:pt x="85469" y="37241"/>
                      <a:pt x="85752" y="36488"/>
                    </a:cubicBezTo>
                    <a:cubicBezTo>
                      <a:pt x="86318" y="34976"/>
                      <a:pt x="87242" y="33837"/>
                      <a:pt x="88381" y="32727"/>
                    </a:cubicBezTo>
                    <a:cubicBezTo>
                      <a:pt x="88381" y="32719"/>
                      <a:pt x="88381" y="32712"/>
                      <a:pt x="88389" y="32712"/>
                    </a:cubicBezTo>
                    <a:cubicBezTo>
                      <a:pt x="89789" y="32354"/>
                      <a:pt x="91204" y="32012"/>
                      <a:pt x="92634" y="31826"/>
                    </a:cubicBezTo>
                    <a:cubicBezTo>
                      <a:pt x="93114" y="31764"/>
                      <a:pt x="93592" y="31736"/>
                      <a:pt x="94068" y="31736"/>
                    </a:cubicBezTo>
                    <a:close/>
                    <a:moveTo>
                      <a:pt x="75279" y="28295"/>
                    </a:moveTo>
                    <a:lnTo>
                      <a:pt x="75279" y="28295"/>
                    </a:lnTo>
                    <a:cubicBezTo>
                      <a:pt x="75256" y="28392"/>
                      <a:pt x="75234" y="28489"/>
                      <a:pt x="75219" y="28585"/>
                    </a:cubicBezTo>
                    <a:cubicBezTo>
                      <a:pt x="75175" y="28585"/>
                      <a:pt x="75122" y="28608"/>
                      <a:pt x="75100" y="28660"/>
                    </a:cubicBezTo>
                    <a:cubicBezTo>
                      <a:pt x="74504" y="30202"/>
                      <a:pt x="74035" y="31811"/>
                      <a:pt x="73446" y="33360"/>
                    </a:cubicBezTo>
                    <a:cubicBezTo>
                      <a:pt x="72873" y="34880"/>
                      <a:pt x="72255" y="36377"/>
                      <a:pt x="71554" y="37844"/>
                    </a:cubicBezTo>
                    <a:cubicBezTo>
                      <a:pt x="71107" y="38157"/>
                      <a:pt x="70668" y="38492"/>
                      <a:pt x="70258" y="38857"/>
                    </a:cubicBezTo>
                    <a:cubicBezTo>
                      <a:pt x="70243" y="38835"/>
                      <a:pt x="70221" y="38820"/>
                      <a:pt x="70184" y="38805"/>
                    </a:cubicBezTo>
                    <a:cubicBezTo>
                      <a:pt x="67741" y="38217"/>
                      <a:pt x="70430" y="34060"/>
                      <a:pt x="71167" y="32965"/>
                    </a:cubicBezTo>
                    <a:cubicBezTo>
                      <a:pt x="72225" y="31416"/>
                      <a:pt x="73528" y="30075"/>
                      <a:pt x="74683" y="28600"/>
                    </a:cubicBezTo>
                    <a:cubicBezTo>
                      <a:pt x="74884" y="28503"/>
                      <a:pt x="75085" y="28407"/>
                      <a:pt x="75279" y="28295"/>
                    </a:cubicBezTo>
                    <a:close/>
                    <a:moveTo>
                      <a:pt x="57163" y="31446"/>
                    </a:moveTo>
                    <a:lnTo>
                      <a:pt x="57163" y="31446"/>
                    </a:lnTo>
                    <a:cubicBezTo>
                      <a:pt x="58087" y="32161"/>
                      <a:pt x="59405" y="32630"/>
                      <a:pt x="60247" y="33010"/>
                    </a:cubicBezTo>
                    <a:cubicBezTo>
                      <a:pt x="61126" y="33405"/>
                      <a:pt x="61886" y="33919"/>
                      <a:pt x="62534" y="34529"/>
                    </a:cubicBezTo>
                    <a:cubicBezTo>
                      <a:pt x="63219" y="35595"/>
                      <a:pt x="65297" y="38932"/>
                      <a:pt x="63055" y="39088"/>
                    </a:cubicBezTo>
                    <a:cubicBezTo>
                      <a:pt x="63013" y="39091"/>
                      <a:pt x="62970" y="39092"/>
                      <a:pt x="62928" y="39092"/>
                    </a:cubicBezTo>
                    <a:cubicBezTo>
                      <a:pt x="61793" y="39092"/>
                      <a:pt x="60755" y="38056"/>
                      <a:pt x="59994" y="37151"/>
                    </a:cubicBezTo>
                    <a:cubicBezTo>
                      <a:pt x="59957" y="37047"/>
                      <a:pt x="59912" y="36943"/>
                      <a:pt x="59875" y="36846"/>
                    </a:cubicBezTo>
                    <a:cubicBezTo>
                      <a:pt x="59130" y="34969"/>
                      <a:pt x="58221" y="33166"/>
                      <a:pt x="57163" y="31446"/>
                    </a:cubicBezTo>
                    <a:close/>
                    <a:moveTo>
                      <a:pt x="18497" y="38224"/>
                    </a:moveTo>
                    <a:lnTo>
                      <a:pt x="18497" y="38224"/>
                    </a:lnTo>
                    <a:cubicBezTo>
                      <a:pt x="18236" y="38485"/>
                      <a:pt x="18028" y="38790"/>
                      <a:pt x="17879" y="39133"/>
                    </a:cubicBezTo>
                    <a:cubicBezTo>
                      <a:pt x="17476" y="39155"/>
                      <a:pt x="17052" y="39207"/>
                      <a:pt x="16649" y="39326"/>
                    </a:cubicBezTo>
                    <a:cubicBezTo>
                      <a:pt x="17201" y="38857"/>
                      <a:pt x="17826" y="38485"/>
                      <a:pt x="18497" y="38224"/>
                    </a:cubicBezTo>
                    <a:close/>
                    <a:moveTo>
                      <a:pt x="16076" y="32052"/>
                    </a:moveTo>
                    <a:cubicBezTo>
                      <a:pt x="18483" y="32052"/>
                      <a:pt x="20879" y="32509"/>
                      <a:pt x="23197" y="33137"/>
                    </a:cubicBezTo>
                    <a:cubicBezTo>
                      <a:pt x="23227" y="33144"/>
                      <a:pt x="23264" y="33151"/>
                      <a:pt x="23294" y="33159"/>
                    </a:cubicBezTo>
                    <a:cubicBezTo>
                      <a:pt x="23301" y="33166"/>
                      <a:pt x="23301" y="33174"/>
                      <a:pt x="23301" y="33174"/>
                    </a:cubicBezTo>
                    <a:cubicBezTo>
                      <a:pt x="24448" y="34425"/>
                      <a:pt x="25618" y="35699"/>
                      <a:pt x="26452" y="37189"/>
                    </a:cubicBezTo>
                    <a:cubicBezTo>
                      <a:pt x="26854" y="37911"/>
                      <a:pt x="27093" y="38641"/>
                      <a:pt x="27257" y="39386"/>
                    </a:cubicBezTo>
                    <a:cubicBezTo>
                      <a:pt x="26638" y="38112"/>
                      <a:pt x="25663" y="37010"/>
                      <a:pt x="24478" y="36228"/>
                    </a:cubicBezTo>
                    <a:cubicBezTo>
                      <a:pt x="24471" y="36220"/>
                      <a:pt x="24463" y="36213"/>
                      <a:pt x="24456" y="36213"/>
                    </a:cubicBezTo>
                    <a:cubicBezTo>
                      <a:pt x="24456" y="36176"/>
                      <a:pt x="24448" y="36146"/>
                      <a:pt x="24419" y="36116"/>
                    </a:cubicBezTo>
                    <a:cubicBezTo>
                      <a:pt x="21485" y="33881"/>
                      <a:pt x="17667" y="32690"/>
                      <a:pt x="13912" y="32690"/>
                    </a:cubicBezTo>
                    <a:cubicBezTo>
                      <a:pt x="12661" y="32690"/>
                      <a:pt x="11416" y="32822"/>
                      <a:pt x="10214" y="33092"/>
                    </a:cubicBezTo>
                    <a:cubicBezTo>
                      <a:pt x="11569" y="32548"/>
                      <a:pt x="13067" y="32265"/>
                      <a:pt x="14385" y="32131"/>
                    </a:cubicBezTo>
                    <a:cubicBezTo>
                      <a:pt x="14949" y="32077"/>
                      <a:pt x="15513" y="32052"/>
                      <a:pt x="16076" y="32052"/>
                    </a:cubicBezTo>
                    <a:close/>
                    <a:moveTo>
                      <a:pt x="6728" y="35960"/>
                    </a:moveTo>
                    <a:cubicBezTo>
                      <a:pt x="6892" y="36451"/>
                      <a:pt x="7145" y="36913"/>
                      <a:pt x="7473" y="37323"/>
                    </a:cubicBezTo>
                    <a:cubicBezTo>
                      <a:pt x="7592" y="37740"/>
                      <a:pt x="7696" y="38157"/>
                      <a:pt x="7696" y="38604"/>
                    </a:cubicBezTo>
                    <a:cubicBezTo>
                      <a:pt x="7696" y="38813"/>
                      <a:pt x="7733" y="39110"/>
                      <a:pt x="7599" y="39289"/>
                    </a:cubicBezTo>
                    <a:cubicBezTo>
                      <a:pt x="7578" y="39424"/>
                      <a:pt x="7515" y="39493"/>
                      <a:pt x="7411" y="39493"/>
                    </a:cubicBezTo>
                    <a:cubicBezTo>
                      <a:pt x="7337" y="39493"/>
                      <a:pt x="7241" y="39457"/>
                      <a:pt x="7122" y="39386"/>
                    </a:cubicBezTo>
                    <a:cubicBezTo>
                      <a:pt x="7053" y="39403"/>
                      <a:pt x="6991" y="39412"/>
                      <a:pt x="6934" y="39412"/>
                    </a:cubicBezTo>
                    <a:cubicBezTo>
                      <a:pt x="6723" y="39412"/>
                      <a:pt x="6599" y="39290"/>
                      <a:pt x="6564" y="39043"/>
                    </a:cubicBezTo>
                    <a:cubicBezTo>
                      <a:pt x="6370" y="38544"/>
                      <a:pt x="6281" y="38008"/>
                      <a:pt x="6251" y="37472"/>
                    </a:cubicBezTo>
                    <a:cubicBezTo>
                      <a:pt x="6258" y="37360"/>
                      <a:pt x="6273" y="37256"/>
                      <a:pt x="6288" y="37144"/>
                    </a:cubicBezTo>
                    <a:cubicBezTo>
                      <a:pt x="6288" y="37114"/>
                      <a:pt x="6288" y="37092"/>
                      <a:pt x="6281" y="37069"/>
                    </a:cubicBezTo>
                    <a:cubicBezTo>
                      <a:pt x="6370" y="36742"/>
                      <a:pt x="6497" y="36421"/>
                      <a:pt x="6653" y="36101"/>
                    </a:cubicBezTo>
                    <a:cubicBezTo>
                      <a:pt x="6676" y="36049"/>
                      <a:pt x="6698" y="36004"/>
                      <a:pt x="6728" y="35960"/>
                    </a:cubicBezTo>
                    <a:close/>
                    <a:moveTo>
                      <a:pt x="86877" y="37546"/>
                    </a:moveTo>
                    <a:cubicBezTo>
                      <a:pt x="87227" y="38231"/>
                      <a:pt x="87234" y="38932"/>
                      <a:pt x="86884" y="39602"/>
                    </a:cubicBezTo>
                    <a:cubicBezTo>
                      <a:pt x="86623" y="39334"/>
                      <a:pt x="86273" y="39140"/>
                      <a:pt x="85864" y="39066"/>
                    </a:cubicBezTo>
                    <a:cubicBezTo>
                      <a:pt x="86132" y="38515"/>
                      <a:pt x="86467" y="38001"/>
                      <a:pt x="86877" y="37546"/>
                    </a:cubicBezTo>
                    <a:close/>
                    <a:moveTo>
                      <a:pt x="69558" y="38902"/>
                    </a:moveTo>
                    <a:cubicBezTo>
                      <a:pt x="69692" y="38991"/>
                      <a:pt x="69841" y="39058"/>
                      <a:pt x="70020" y="39073"/>
                    </a:cubicBezTo>
                    <a:cubicBezTo>
                      <a:pt x="69834" y="39245"/>
                      <a:pt x="69662" y="39423"/>
                      <a:pt x="69491" y="39610"/>
                    </a:cubicBezTo>
                    <a:cubicBezTo>
                      <a:pt x="69551" y="39379"/>
                      <a:pt x="69573" y="39133"/>
                      <a:pt x="69558" y="38902"/>
                    </a:cubicBezTo>
                    <a:close/>
                    <a:moveTo>
                      <a:pt x="21183" y="37717"/>
                    </a:moveTo>
                    <a:cubicBezTo>
                      <a:pt x="21841" y="37717"/>
                      <a:pt x="22492" y="37806"/>
                      <a:pt x="23115" y="37978"/>
                    </a:cubicBezTo>
                    <a:cubicBezTo>
                      <a:pt x="22191" y="38127"/>
                      <a:pt x="21461" y="38827"/>
                      <a:pt x="21126" y="39691"/>
                    </a:cubicBezTo>
                    <a:cubicBezTo>
                      <a:pt x="20798" y="39058"/>
                      <a:pt x="20813" y="38388"/>
                      <a:pt x="21104" y="37718"/>
                    </a:cubicBezTo>
                    <a:cubicBezTo>
                      <a:pt x="21130" y="37717"/>
                      <a:pt x="21157" y="37717"/>
                      <a:pt x="21183" y="37717"/>
                    </a:cubicBezTo>
                    <a:close/>
                    <a:moveTo>
                      <a:pt x="92141" y="37110"/>
                    </a:moveTo>
                    <a:cubicBezTo>
                      <a:pt x="93274" y="37110"/>
                      <a:pt x="94963" y="37699"/>
                      <a:pt x="94288" y="39140"/>
                    </a:cubicBezTo>
                    <a:cubicBezTo>
                      <a:pt x="94237" y="39253"/>
                      <a:pt x="94333" y="39355"/>
                      <a:pt x="94427" y="39355"/>
                    </a:cubicBezTo>
                    <a:cubicBezTo>
                      <a:pt x="94471" y="39355"/>
                      <a:pt x="94513" y="39333"/>
                      <a:pt x="94541" y="39282"/>
                    </a:cubicBezTo>
                    <a:cubicBezTo>
                      <a:pt x="94765" y="38827"/>
                      <a:pt x="94750" y="38321"/>
                      <a:pt x="94534" y="37881"/>
                    </a:cubicBezTo>
                    <a:lnTo>
                      <a:pt x="94534" y="37881"/>
                    </a:lnTo>
                    <a:cubicBezTo>
                      <a:pt x="94551" y="37890"/>
                      <a:pt x="94569" y="37894"/>
                      <a:pt x="94588" y="37894"/>
                    </a:cubicBezTo>
                    <a:cubicBezTo>
                      <a:pt x="94601" y="37894"/>
                      <a:pt x="94615" y="37892"/>
                      <a:pt x="94631" y="37889"/>
                    </a:cubicBezTo>
                    <a:cubicBezTo>
                      <a:pt x="94750" y="37859"/>
                      <a:pt x="94865" y="37844"/>
                      <a:pt x="94976" y="37844"/>
                    </a:cubicBezTo>
                    <a:cubicBezTo>
                      <a:pt x="96003" y="37844"/>
                      <a:pt x="96594" y="39071"/>
                      <a:pt x="95800" y="39885"/>
                    </a:cubicBezTo>
                    <a:cubicBezTo>
                      <a:pt x="95785" y="39870"/>
                      <a:pt x="95778" y="39848"/>
                      <a:pt x="95763" y="39833"/>
                    </a:cubicBezTo>
                    <a:cubicBezTo>
                      <a:pt x="95501" y="39513"/>
                      <a:pt x="95118" y="39323"/>
                      <a:pt x="94729" y="39323"/>
                    </a:cubicBezTo>
                    <a:cubicBezTo>
                      <a:pt x="94576" y="39323"/>
                      <a:pt x="94421" y="39352"/>
                      <a:pt x="94273" y="39416"/>
                    </a:cubicBezTo>
                    <a:cubicBezTo>
                      <a:pt x="93789" y="38746"/>
                      <a:pt x="93004" y="38351"/>
                      <a:pt x="92192" y="38351"/>
                    </a:cubicBezTo>
                    <a:cubicBezTo>
                      <a:pt x="92128" y="38351"/>
                      <a:pt x="92065" y="38353"/>
                      <a:pt x="92001" y="38358"/>
                    </a:cubicBezTo>
                    <a:cubicBezTo>
                      <a:pt x="92180" y="38030"/>
                      <a:pt x="92120" y="37539"/>
                      <a:pt x="91979" y="37114"/>
                    </a:cubicBezTo>
                    <a:cubicBezTo>
                      <a:pt x="92031" y="37111"/>
                      <a:pt x="92085" y="37110"/>
                      <a:pt x="92141" y="37110"/>
                    </a:cubicBezTo>
                    <a:close/>
                    <a:moveTo>
                      <a:pt x="96404" y="38604"/>
                    </a:moveTo>
                    <a:lnTo>
                      <a:pt x="96404" y="38604"/>
                    </a:lnTo>
                    <a:cubicBezTo>
                      <a:pt x="96642" y="39029"/>
                      <a:pt x="96828" y="39483"/>
                      <a:pt x="96955" y="39952"/>
                    </a:cubicBezTo>
                    <a:cubicBezTo>
                      <a:pt x="96800" y="39836"/>
                      <a:pt x="96622" y="39798"/>
                      <a:pt x="96433" y="39798"/>
                    </a:cubicBezTo>
                    <a:cubicBezTo>
                      <a:pt x="96367" y="39798"/>
                      <a:pt x="96300" y="39803"/>
                      <a:pt x="96232" y="39811"/>
                    </a:cubicBezTo>
                    <a:cubicBezTo>
                      <a:pt x="96478" y="39423"/>
                      <a:pt x="96515" y="38991"/>
                      <a:pt x="96404" y="38604"/>
                    </a:cubicBezTo>
                    <a:close/>
                    <a:moveTo>
                      <a:pt x="54296" y="31915"/>
                    </a:moveTo>
                    <a:lnTo>
                      <a:pt x="54296" y="31915"/>
                    </a:lnTo>
                    <a:cubicBezTo>
                      <a:pt x="53446" y="33137"/>
                      <a:pt x="52769" y="34507"/>
                      <a:pt x="52203" y="35848"/>
                    </a:cubicBezTo>
                    <a:cubicBezTo>
                      <a:pt x="51838" y="36705"/>
                      <a:pt x="51502" y="37598"/>
                      <a:pt x="51227" y="38515"/>
                    </a:cubicBezTo>
                    <a:cubicBezTo>
                      <a:pt x="50914" y="38909"/>
                      <a:pt x="50653" y="39349"/>
                      <a:pt x="50251" y="39669"/>
                    </a:cubicBezTo>
                    <a:cubicBezTo>
                      <a:pt x="49949" y="39899"/>
                      <a:pt x="49604" y="40018"/>
                      <a:pt x="49283" y="40018"/>
                    </a:cubicBezTo>
                    <a:cubicBezTo>
                      <a:pt x="49105" y="40018"/>
                      <a:pt x="48935" y="39982"/>
                      <a:pt x="48784" y="39907"/>
                    </a:cubicBezTo>
                    <a:cubicBezTo>
                      <a:pt x="48784" y="39907"/>
                      <a:pt x="48784" y="39900"/>
                      <a:pt x="48784" y="39900"/>
                    </a:cubicBezTo>
                    <a:cubicBezTo>
                      <a:pt x="48772" y="39854"/>
                      <a:pt x="48735" y="39835"/>
                      <a:pt x="48698" y="39835"/>
                    </a:cubicBezTo>
                    <a:cubicBezTo>
                      <a:pt x="48686" y="39835"/>
                      <a:pt x="48675" y="39837"/>
                      <a:pt x="48664" y="39840"/>
                    </a:cubicBezTo>
                    <a:cubicBezTo>
                      <a:pt x="48404" y="39669"/>
                      <a:pt x="48217" y="39356"/>
                      <a:pt x="48188" y="38902"/>
                    </a:cubicBezTo>
                    <a:cubicBezTo>
                      <a:pt x="48150" y="38179"/>
                      <a:pt x="48404" y="37494"/>
                      <a:pt x="48746" y="36846"/>
                    </a:cubicBezTo>
                    <a:cubicBezTo>
                      <a:pt x="49372" y="35818"/>
                      <a:pt x="50162" y="34894"/>
                      <a:pt x="51055" y="34105"/>
                    </a:cubicBezTo>
                    <a:cubicBezTo>
                      <a:pt x="51964" y="33308"/>
                      <a:pt x="53216" y="32682"/>
                      <a:pt x="54296" y="31915"/>
                    </a:cubicBezTo>
                    <a:close/>
                    <a:moveTo>
                      <a:pt x="38430" y="36258"/>
                    </a:moveTo>
                    <a:cubicBezTo>
                      <a:pt x="38608" y="36928"/>
                      <a:pt x="38877" y="37569"/>
                      <a:pt x="39324" y="38105"/>
                    </a:cubicBezTo>
                    <a:cubicBezTo>
                      <a:pt x="39692" y="38543"/>
                      <a:pt x="40380" y="39066"/>
                      <a:pt x="41015" y="39066"/>
                    </a:cubicBezTo>
                    <a:cubicBezTo>
                      <a:pt x="41060" y="39066"/>
                      <a:pt x="41104" y="39064"/>
                      <a:pt x="41149" y="39058"/>
                    </a:cubicBezTo>
                    <a:cubicBezTo>
                      <a:pt x="41290" y="39431"/>
                      <a:pt x="41424" y="39803"/>
                      <a:pt x="41573" y="40176"/>
                    </a:cubicBezTo>
                    <a:cubicBezTo>
                      <a:pt x="40374" y="39110"/>
                      <a:pt x="39115" y="38112"/>
                      <a:pt x="37804" y="37189"/>
                    </a:cubicBezTo>
                    <a:cubicBezTo>
                      <a:pt x="38057" y="37032"/>
                      <a:pt x="38258" y="36727"/>
                      <a:pt x="38355" y="36481"/>
                    </a:cubicBezTo>
                    <a:cubicBezTo>
                      <a:pt x="38385" y="36407"/>
                      <a:pt x="38407" y="36332"/>
                      <a:pt x="38430" y="36258"/>
                    </a:cubicBezTo>
                    <a:close/>
                    <a:moveTo>
                      <a:pt x="84307" y="33867"/>
                    </a:moveTo>
                    <a:lnTo>
                      <a:pt x="84307" y="33867"/>
                    </a:lnTo>
                    <a:cubicBezTo>
                      <a:pt x="83890" y="35110"/>
                      <a:pt x="83919" y="36615"/>
                      <a:pt x="84106" y="37889"/>
                    </a:cubicBezTo>
                    <a:cubicBezTo>
                      <a:pt x="84210" y="38641"/>
                      <a:pt x="84389" y="39379"/>
                      <a:pt x="84664" y="40086"/>
                    </a:cubicBezTo>
                    <a:cubicBezTo>
                      <a:pt x="84687" y="40131"/>
                      <a:pt x="84702" y="40176"/>
                      <a:pt x="84724" y="40220"/>
                    </a:cubicBezTo>
                    <a:cubicBezTo>
                      <a:pt x="84098" y="39513"/>
                      <a:pt x="83510" y="38813"/>
                      <a:pt x="83048" y="37971"/>
                    </a:cubicBezTo>
                    <a:cubicBezTo>
                      <a:pt x="82787" y="37487"/>
                      <a:pt x="82564" y="36980"/>
                      <a:pt x="82392" y="36451"/>
                    </a:cubicBezTo>
                    <a:cubicBezTo>
                      <a:pt x="82273" y="36109"/>
                      <a:pt x="81849" y="35066"/>
                      <a:pt x="82094" y="34745"/>
                    </a:cubicBezTo>
                    <a:cubicBezTo>
                      <a:pt x="82139" y="34686"/>
                      <a:pt x="82109" y="34626"/>
                      <a:pt x="82057" y="34589"/>
                    </a:cubicBezTo>
                    <a:cubicBezTo>
                      <a:pt x="82802" y="34343"/>
                      <a:pt x="83554" y="34097"/>
                      <a:pt x="84307" y="33867"/>
                    </a:cubicBezTo>
                    <a:close/>
                    <a:moveTo>
                      <a:pt x="69081" y="38306"/>
                    </a:moveTo>
                    <a:cubicBezTo>
                      <a:pt x="69163" y="38492"/>
                      <a:pt x="69275" y="38656"/>
                      <a:pt x="69417" y="38790"/>
                    </a:cubicBezTo>
                    <a:cubicBezTo>
                      <a:pt x="69417" y="38798"/>
                      <a:pt x="69417" y="38798"/>
                      <a:pt x="69417" y="38805"/>
                    </a:cubicBezTo>
                    <a:cubicBezTo>
                      <a:pt x="69387" y="39401"/>
                      <a:pt x="69178" y="39811"/>
                      <a:pt x="68865" y="40295"/>
                    </a:cubicBezTo>
                    <a:cubicBezTo>
                      <a:pt x="68947" y="39639"/>
                      <a:pt x="69022" y="38969"/>
                      <a:pt x="69081" y="38306"/>
                    </a:cubicBezTo>
                    <a:close/>
                    <a:moveTo>
                      <a:pt x="87674" y="32898"/>
                    </a:moveTo>
                    <a:lnTo>
                      <a:pt x="87674" y="32898"/>
                    </a:lnTo>
                    <a:cubicBezTo>
                      <a:pt x="85700" y="34656"/>
                      <a:pt x="84634" y="37673"/>
                      <a:pt x="84977" y="40280"/>
                    </a:cubicBezTo>
                    <a:cubicBezTo>
                      <a:pt x="84977" y="40302"/>
                      <a:pt x="84977" y="40332"/>
                      <a:pt x="84977" y="40354"/>
                    </a:cubicBezTo>
                    <a:cubicBezTo>
                      <a:pt x="84769" y="39937"/>
                      <a:pt x="84664" y="39334"/>
                      <a:pt x="84582" y="38999"/>
                    </a:cubicBezTo>
                    <a:cubicBezTo>
                      <a:pt x="84433" y="38366"/>
                      <a:pt x="84337" y="37718"/>
                      <a:pt x="84299" y="37062"/>
                    </a:cubicBezTo>
                    <a:cubicBezTo>
                      <a:pt x="84225" y="35937"/>
                      <a:pt x="84426" y="34894"/>
                      <a:pt x="84553" y="33792"/>
                    </a:cubicBezTo>
                    <a:cubicBezTo>
                      <a:pt x="85588" y="33472"/>
                      <a:pt x="86623" y="33174"/>
                      <a:pt x="87674" y="32898"/>
                    </a:cubicBezTo>
                    <a:close/>
                    <a:moveTo>
                      <a:pt x="87466" y="37310"/>
                    </a:moveTo>
                    <a:cubicBezTo>
                      <a:pt x="88059" y="37310"/>
                      <a:pt x="88634" y="37526"/>
                      <a:pt x="89052" y="37963"/>
                    </a:cubicBezTo>
                    <a:cubicBezTo>
                      <a:pt x="89662" y="38596"/>
                      <a:pt x="89618" y="39371"/>
                      <a:pt x="89499" y="40168"/>
                    </a:cubicBezTo>
                    <a:cubicBezTo>
                      <a:pt x="89484" y="40243"/>
                      <a:pt x="89536" y="40302"/>
                      <a:pt x="89595" y="40317"/>
                    </a:cubicBezTo>
                    <a:cubicBezTo>
                      <a:pt x="89580" y="40325"/>
                      <a:pt x="89566" y="40339"/>
                      <a:pt x="89551" y="40354"/>
                    </a:cubicBezTo>
                    <a:cubicBezTo>
                      <a:pt x="89551" y="40354"/>
                      <a:pt x="89543" y="40362"/>
                      <a:pt x="89543" y="40369"/>
                    </a:cubicBezTo>
                    <a:cubicBezTo>
                      <a:pt x="89439" y="40191"/>
                      <a:pt x="89297" y="40034"/>
                      <a:pt x="89134" y="39900"/>
                    </a:cubicBezTo>
                    <a:cubicBezTo>
                      <a:pt x="88766" y="39604"/>
                      <a:pt x="88325" y="39500"/>
                      <a:pt x="87873" y="39500"/>
                    </a:cubicBezTo>
                    <a:cubicBezTo>
                      <a:pt x="87665" y="39500"/>
                      <a:pt x="87455" y="39522"/>
                      <a:pt x="87249" y="39557"/>
                    </a:cubicBezTo>
                    <a:cubicBezTo>
                      <a:pt x="87540" y="38857"/>
                      <a:pt x="87480" y="38097"/>
                      <a:pt x="87040" y="37434"/>
                    </a:cubicBezTo>
                    <a:cubicBezTo>
                      <a:pt x="87033" y="37420"/>
                      <a:pt x="87018" y="37412"/>
                      <a:pt x="87011" y="37405"/>
                    </a:cubicBezTo>
                    <a:cubicBezTo>
                      <a:pt x="87040" y="37375"/>
                      <a:pt x="87070" y="37345"/>
                      <a:pt x="87100" y="37315"/>
                    </a:cubicBezTo>
                    <a:cubicBezTo>
                      <a:pt x="87111" y="37326"/>
                      <a:pt x="87122" y="37333"/>
                      <a:pt x="87136" y="37333"/>
                    </a:cubicBezTo>
                    <a:cubicBezTo>
                      <a:pt x="87141" y="37333"/>
                      <a:pt x="87146" y="37332"/>
                      <a:pt x="87152" y="37330"/>
                    </a:cubicBezTo>
                    <a:cubicBezTo>
                      <a:pt x="87257" y="37317"/>
                      <a:pt x="87362" y="37310"/>
                      <a:pt x="87466" y="37310"/>
                    </a:cubicBezTo>
                    <a:close/>
                    <a:moveTo>
                      <a:pt x="90101" y="37809"/>
                    </a:moveTo>
                    <a:cubicBezTo>
                      <a:pt x="90613" y="37809"/>
                      <a:pt x="91113" y="38088"/>
                      <a:pt x="91391" y="38552"/>
                    </a:cubicBezTo>
                    <a:cubicBezTo>
                      <a:pt x="91793" y="39215"/>
                      <a:pt x="91696" y="39922"/>
                      <a:pt x="91644" y="40652"/>
                    </a:cubicBezTo>
                    <a:cubicBezTo>
                      <a:pt x="91636" y="40645"/>
                      <a:pt x="91629" y="40637"/>
                      <a:pt x="91621" y="40630"/>
                    </a:cubicBezTo>
                    <a:cubicBezTo>
                      <a:pt x="91339" y="40321"/>
                      <a:pt x="90798" y="40075"/>
                      <a:pt x="90305" y="40075"/>
                    </a:cubicBezTo>
                    <a:cubicBezTo>
                      <a:pt x="90097" y="40075"/>
                      <a:pt x="89898" y="40119"/>
                      <a:pt x="89729" y="40220"/>
                    </a:cubicBezTo>
                    <a:cubicBezTo>
                      <a:pt x="90080" y="39572"/>
                      <a:pt x="89931" y="38701"/>
                      <a:pt x="89521" y="38097"/>
                    </a:cubicBezTo>
                    <a:cubicBezTo>
                      <a:pt x="89566" y="38030"/>
                      <a:pt x="89595" y="37963"/>
                      <a:pt x="89618" y="37896"/>
                    </a:cubicBezTo>
                    <a:cubicBezTo>
                      <a:pt x="89776" y="37837"/>
                      <a:pt x="89939" y="37809"/>
                      <a:pt x="90101" y="37809"/>
                    </a:cubicBezTo>
                    <a:close/>
                    <a:moveTo>
                      <a:pt x="81804" y="34671"/>
                    </a:moveTo>
                    <a:lnTo>
                      <a:pt x="81804" y="34671"/>
                    </a:lnTo>
                    <a:cubicBezTo>
                      <a:pt x="81618" y="34880"/>
                      <a:pt x="81737" y="35192"/>
                      <a:pt x="81796" y="35490"/>
                    </a:cubicBezTo>
                    <a:cubicBezTo>
                      <a:pt x="81931" y="36176"/>
                      <a:pt x="82154" y="36846"/>
                      <a:pt x="82445" y="37479"/>
                    </a:cubicBezTo>
                    <a:cubicBezTo>
                      <a:pt x="82996" y="38678"/>
                      <a:pt x="83830" y="39885"/>
                      <a:pt x="84925" y="40637"/>
                    </a:cubicBezTo>
                    <a:cubicBezTo>
                      <a:pt x="84940" y="40652"/>
                      <a:pt x="84955" y="40652"/>
                      <a:pt x="84970" y="40652"/>
                    </a:cubicBezTo>
                    <a:cubicBezTo>
                      <a:pt x="84970" y="40652"/>
                      <a:pt x="84977" y="40660"/>
                      <a:pt x="84977" y="40660"/>
                    </a:cubicBezTo>
                    <a:cubicBezTo>
                      <a:pt x="84977" y="40704"/>
                      <a:pt x="84977" y="40757"/>
                      <a:pt x="84985" y="40809"/>
                    </a:cubicBezTo>
                    <a:cubicBezTo>
                      <a:pt x="84977" y="40816"/>
                      <a:pt x="84970" y="40839"/>
                      <a:pt x="84970" y="40853"/>
                    </a:cubicBezTo>
                    <a:cubicBezTo>
                      <a:pt x="83949" y="39826"/>
                      <a:pt x="82780" y="38947"/>
                      <a:pt x="81506" y="38269"/>
                    </a:cubicBezTo>
                    <a:cubicBezTo>
                      <a:pt x="79969" y="37461"/>
                      <a:pt x="78373" y="37126"/>
                      <a:pt x="76738" y="37126"/>
                    </a:cubicBezTo>
                    <a:cubicBezTo>
                      <a:pt x="76052" y="37126"/>
                      <a:pt x="75359" y="37185"/>
                      <a:pt x="74661" y="37293"/>
                    </a:cubicBezTo>
                    <a:cubicBezTo>
                      <a:pt x="77029" y="36377"/>
                      <a:pt x="79405" y="35483"/>
                      <a:pt x="81804" y="34671"/>
                    </a:cubicBezTo>
                    <a:close/>
                    <a:moveTo>
                      <a:pt x="85253" y="40846"/>
                    </a:moveTo>
                    <a:cubicBezTo>
                      <a:pt x="85260" y="40850"/>
                      <a:pt x="85268" y="40852"/>
                      <a:pt x="85275" y="40852"/>
                    </a:cubicBezTo>
                    <a:cubicBezTo>
                      <a:pt x="85275" y="40852"/>
                      <a:pt x="85275" y="40852"/>
                      <a:pt x="85275" y="40852"/>
                    </a:cubicBezTo>
                    <a:lnTo>
                      <a:pt x="85275" y="40852"/>
                    </a:lnTo>
                    <a:cubicBezTo>
                      <a:pt x="85265" y="40855"/>
                      <a:pt x="85255" y="40858"/>
                      <a:pt x="85245" y="40861"/>
                    </a:cubicBezTo>
                    <a:cubicBezTo>
                      <a:pt x="85245" y="40861"/>
                      <a:pt x="85245" y="40853"/>
                      <a:pt x="85245" y="40846"/>
                    </a:cubicBezTo>
                    <a:close/>
                    <a:moveTo>
                      <a:pt x="24538" y="38552"/>
                    </a:moveTo>
                    <a:cubicBezTo>
                      <a:pt x="25245" y="38947"/>
                      <a:pt x="25879" y="39483"/>
                      <a:pt x="26363" y="40153"/>
                    </a:cubicBezTo>
                    <a:cubicBezTo>
                      <a:pt x="25782" y="40325"/>
                      <a:pt x="25230" y="40712"/>
                      <a:pt x="24828" y="41204"/>
                    </a:cubicBezTo>
                    <a:cubicBezTo>
                      <a:pt x="24821" y="41204"/>
                      <a:pt x="24813" y="41196"/>
                      <a:pt x="24806" y="41196"/>
                    </a:cubicBezTo>
                    <a:cubicBezTo>
                      <a:pt x="24784" y="41189"/>
                      <a:pt x="24761" y="41189"/>
                      <a:pt x="24739" y="41181"/>
                    </a:cubicBezTo>
                    <a:cubicBezTo>
                      <a:pt x="24374" y="40786"/>
                      <a:pt x="24173" y="40287"/>
                      <a:pt x="24173" y="39744"/>
                    </a:cubicBezTo>
                    <a:cubicBezTo>
                      <a:pt x="24173" y="39282"/>
                      <a:pt x="24359" y="38939"/>
                      <a:pt x="24538" y="38552"/>
                    </a:cubicBezTo>
                    <a:close/>
                    <a:moveTo>
                      <a:pt x="85774" y="39245"/>
                    </a:moveTo>
                    <a:cubicBezTo>
                      <a:pt x="86742" y="39423"/>
                      <a:pt x="87271" y="40295"/>
                      <a:pt x="87033" y="41226"/>
                    </a:cubicBezTo>
                    <a:cubicBezTo>
                      <a:pt x="86717" y="40942"/>
                      <a:pt x="86304" y="40765"/>
                      <a:pt x="85842" y="40765"/>
                    </a:cubicBezTo>
                    <a:cubicBezTo>
                      <a:pt x="85666" y="40765"/>
                      <a:pt x="85483" y="40791"/>
                      <a:pt x="85296" y="40846"/>
                    </a:cubicBezTo>
                    <a:lnTo>
                      <a:pt x="85296" y="40846"/>
                    </a:lnTo>
                    <a:cubicBezTo>
                      <a:pt x="85326" y="40827"/>
                      <a:pt x="85333" y="40769"/>
                      <a:pt x="85290" y="40742"/>
                    </a:cubicBezTo>
                    <a:cubicBezTo>
                      <a:pt x="85290" y="40742"/>
                      <a:pt x="85283" y="40734"/>
                      <a:pt x="85275" y="40727"/>
                    </a:cubicBezTo>
                    <a:cubicBezTo>
                      <a:pt x="85394" y="40213"/>
                      <a:pt x="85566" y="39714"/>
                      <a:pt x="85774" y="39245"/>
                    </a:cubicBezTo>
                    <a:close/>
                    <a:moveTo>
                      <a:pt x="20761" y="37732"/>
                    </a:moveTo>
                    <a:lnTo>
                      <a:pt x="20761" y="37732"/>
                    </a:lnTo>
                    <a:cubicBezTo>
                      <a:pt x="20433" y="38403"/>
                      <a:pt x="20478" y="39170"/>
                      <a:pt x="20828" y="39833"/>
                    </a:cubicBezTo>
                    <a:cubicBezTo>
                      <a:pt x="20802" y="39832"/>
                      <a:pt x="20776" y="39832"/>
                      <a:pt x="20750" y="39832"/>
                    </a:cubicBezTo>
                    <a:cubicBezTo>
                      <a:pt x="19802" y="39832"/>
                      <a:pt x="18891" y="40227"/>
                      <a:pt x="18311" y="41017"/>
                    </a:cubicBezTo>
                    <a:cubicBezTo>
                      <a:pt x="18251" y="41092"/>
                      <a:pt x="18199" y="41189"/>
                      <a:pt x="18139" y="41278"/>
                    </a:cubicBezTo>
                    <a:cubicBezTo>
                      <a:pt x="18132" y="41278"/>
                      <a:pt x="18132" y="41278"/>
                      <a:pt x="18124" y="41271"/>
                    </a:cubicBezTo>
                    <a:cubicBezTo>
                      <a:pt x="18065" y="41263"/>
                      <a:pt x="18005" y="41256"/>
                      <a:pt x="17946" y="41248"/>
                    </a:cubicBezTo>
                    <a:cubicBezTo>
                      <a:pt x="17700" y="39863"/>
                      <a:pt x="18281" y="38708"/>
                      <a:pt x="19450" y="37941"/>
                    </a:cubicBezTo>
                    <a:cubicBezTo>
                      <a:pt x="19465" y="37934"/>
                      <a:pt x="19473" y="37919"/>
                      <a:pt x="19480" y="37911"/>
                    </a:cubicBezTo>
                    <a:cubicBezTo>
                      <a:pt x="19897" y="37814"/>
                      <a:pt x="20329" y="37755"/>
                      <a:pt x="20761" y="37732"/>
                    </a:cubicBezTo>
                    <a:close/>
                    <a:moveTo>
                      <a:pt x="17759" y="39446"/>
                    </a:moveTo>
                    <a:lnTo>
                      <a:pt x="17759" y="39446"/>
                    </a:lnTo>
                    <a:cubicBezTo>
                      <a:pt x="17573" y="40019"/>
                      <a:pt x="17543" y="40645"/>
                      <a:pt x="17722" y="41211"/>
                    </a:cubicBezTo>
                    <a:cubicBezTo>
                      <a:pt x="17366" y="41158"/>
                      <a:pt x="16959" y="41103"/>
                      <a:pt x="16566" y="41103"/>
                    </a:cubicBezTo>
                    <a:cubicBezTo>
                      <a:pt x="16130" y="41103"/>
                      <a:pt x="15712" y="41171"/>
                      <a:pt x="15398" y="41382"/>
                    </a:cubicBezTo>
                    <a:cubicBezTo>
                      <a:pt x="15368" y="41151"/>
                      <a:pt x="15383" y="40943"/>
                      <a:pt x="15443" y="40757"/>
                    </a:cubicBezTo>
                    <a:cubicBezTo>
                      <a:pt x="15592" y="40511"/>
                      <a:pt x="15756" y="40280"/>
                      <a:pt x="15927" y="40064"/>
                    </a:cubicBezTo>
                    <a:cubicBezTo>
                      <a:pt x="16411" y="39684"/>
                      <a:pt x="17126" y="39498"/>
                      <a:pt x="17759" y="39446"/>
                    </a:cubicBezTo>
                    <a:close/>
                    <a:moveTo>
                      <a:pt x="92059" y="38575"/>
                    </a:moveTo>
                    <a:cubicBezTo>
                      <a:pt x="92714" y="38575"/>
                      <a:pt x="93341" y="38812"/>
                      <a:pt x="93819" y="39289"/>
                    </a:cubicBezTo>
                    <a:cubicBezTo>
                      <a:pt x="93901" y="39371"/>
                      <a:pt x="93975" y="39461"/>
                      <a:pt x="94042" y="39557"/>
                    </a:cubicBezTo>
                    <a:cubicBezTo>
                      <a:pt x="94000" y="39627"/>
                      <a:pt x="94057" y="39730"/>
                      <a:pt x="94138" y="39730"/>
                    </a:cubicBezTo>
                    <a:cubicBezTo>
                      <a:pt x="94143" y="39730"/>
                      <a:pt x="94149" y="39730"/>
                      <a:pt x="94154" y="39729"/>
                    </a:cubicBezTo>
                    <a:lnTo>
                      <a:pt x="94154" y="39729"/>
                    </a:lnTo>
                    <a:cubicBezTo>
                      <a:pt x="94482" y="40295"/>
                      <a:pt x="94541" y="40995"/>
                      <a:pt x="94012" y="41442"/>
                    </a:cubicBezTo>
                    <a:cubicBezTo>
                      <a:pt x="93674" y="40912"/>
                      <a:pt x="93102" y="40523"/>
                      <a:pt x="92479" y="40523"/>
                    </a:cubicBezTo>
                    <a:cubicBezTo>
                      <a:pt x="92278" y="40523"/>
                      <a:pt x="92072" y="40563"/>
                      <a:pt x="91867" y="40652"/>
                    </a:cubicBezTo>
                    <a:cubicBezTo>
                      <a:pt x="92046" y="40019"/>
                      <a:pt x="92024" y="39237"/>
                      <a:pt x="91726" y="38619"/>
                    </a:cubicBezTo>
                    <a:cubicBezTo>
                      <a:pt x="91733" y="38619"/>
                      <a:pt x="91748" y="38611"/>
                      <a:pt x="91763" y="38611"/>
                    </a:cubicBezTo>
                    <a:cubicBezTo>
                      <a:pt x="91770" y="38604"/>
                      <a:pt x="91778" y="38596"/>
                      <a:pt x="91785" y="38589"/>
                    </a:cubicBezTo>
                    <a:cubicBezTo>
                      <a:pt x="91877" y="38580"/>
                      <a:pt x="91968" y="38575"/>
                      <a:pt x="92059" y="38575"/>
                    </a:cubicBezTo>
                    <a:close/>
                    <a:moveTo>
                      <a:pt x="63532" y="35677"/>
                    </a:moveTo>
                    <a:lnTo>
                      <a:pt x="63532" y="35677"/>
                    </a:lnTo>
                    <a:cubicBezTo>
                      <a:pt x="64173" y="36563"/>
                      <a:pt x="64635" y="37598"/>
                      <a:pt x="64918" y="38745"/>
                    </a:cubicBezTo>
                    <a:cubicBezTo>
                      <a:pt x="65141" y="39647"/>
                      <a:pt x="65245" y="40556"/>
                      <a:pt x="65260" y="41472"/>
                    </a:cubicBezTo>
                    <a:cubicBezTo>
                      <a:pt x="64709" y="40697"/>
                      <a:pt x="63860" y="39513"/>
                      <a:pt x="63696" y="39200"/>
                    </a:cubicBezTo>
                    <a:cubicBezTo>
                      <a:pt x="63703" y="39200"/>
                      <a:pt x="63703" y="39200"/>
                      <a:pt x="63711" y="39192"/>
                    </a:cubicBezTo>
                    <a:cubicBezTo>
                      <a:pt x="64478" y="38783"/>
                      <a:pt x="64471" y="37934"/>
                      <a:pt x="64217" y="37204"/>
                    </a:cubicBezTo>
                    <a:cubicBezTo>
                      <a:pt x="64039" y="36705"/>
                      <a:pt x="63815" y="36168"/>
                      <a:pt x="63532" y="35677"/>
                    </a:cubicBezTo>
                    <a:close/>
                    <a:moveTo>
                      <a:pt x="23823" y="33308"/>
                    </a:moveTo>
                    <a:cubicBezTo>
                      <a:pt x="24947" y="33621"/>
                      <a:pt x="26072" y="33956"/>
                      <a:pt x="27197" y="34313"/>
                    </a:cubicBezTo>
                    <a:cubicBezTo>
                      <a:pt x="27197" y="34321"/>
                      <a:pt x="27197" y="34336"/>
                      <a:pt x="27204" y="34343"/>
                    </a:cubicBezTo>
                    <a:cubicBezTo>
                      <a:pt x="28374" y="36697"/>
                      <a:pt x="28620" y="39177"/>
                      <a:pt x="27942" y="41665"/>
                    </a:cubicBezTo>
                    <a:cubicBezTo>
                      <a:pt x="27927" y="41561"/>
                      <a:pt x="27912" y="41464"/>
                      <a:pt x="27897" y="41360"/>
                    </a:cubicBezTo>
                    <a:cubicBezTo>
                      <a:pt x="27852" y="38179"/>
                      <a:pt x="25938" y="35602"/>
                      <a:pt x="23823" y="33308"/>
                    </a:cubicBezTo>
                    <a:close/>
                    <a:moveTo>
                      <a:pt x="94667" y="39587"/>
                    </a:moveTo>
                    <a:cubicBezTo>
                      <a:pt x="95088" y="39587"/>
                      <a:pt x="95488" y="39871"/>
                      <a:pt x="95674" y="40272"/>
                    </a:cubicBezTo>
                    <a:cubicBezTo>
                      <a:pt x="95919" y="40786"/>
                      <a:pt x="95793" y="41360"/>
                      <a:pt x="95592" y="41866"/>
                    </a:cubicBezTo>
                    <a:cubicBezTo>
                      <a:pt x="95321" y="41582"/>
                      <a:pt x="94928" y="41351"/>
                      <a:pt x="94555" y="41351"/>
                    </a:cubicBezTo>
                    <a:cubicBezTo>
                      <a:pt x="94538" y="41351"/>
                      <a:pt x="94521" y="41352"/>
                      <a:pt x="94504" y="41353"/>
                    </a:cubicBezTo>
                    <a:cubicBezTo>
                      <a:pt x="94802" y="40876"/>
                      <a:pt x="94675" y="40109"/>
                      <a:pt x="94407" y="39624"/>
                    </a:cubicBezTo>
                    <a:cubicBezTo>
                      <a:pt x="94494" y="39599"/>
                      <a:pt x="94581" y="39587"/>
                      <a:pt x="94667" y="39587"/>
                    </a:cubicBezTo>
                    <a:close/>
                    <a:moveTo>
                      <a:pt x="32068" y="35997"/>
                    </a:moveTo>
                    <a:lnTo>
                      <a:pt x="32068" y="35997"/>
                    </a:lnTo>
                    <a:cubicBezTo>
                      <a:pt x="32240" y="36056"/>
                      <a:pt x="32411" y="36116"/>
                      <a:pt x="32575" y="36183"/>
                    </a:cubicBezTo>
                    <a:cubicBezTo>
                      <a:pt x="34780" y="37002"/>
                      <a:pt x="36940" y="37956"/>
                      <a:pt x="38988" y="39110"/>
                    </a:cubicBezTo>
                    <a:cubicBezTo>
                      <a:pt x="38635" y="39020"/>
                      <a:pt x="38263" y="38989"/>
                      <a:pt x="37889" y="38989"/>
                    </a:cubicBezTo>
                    <a:cubicBezTo>
                      <a:pt x="37586" y="38989"/>
                      <a:pt x="37282" y="39009"/>
                      <a:pt x="36985" y="39036"/>
                    </a:cubicBezTo>
                    <a:cubicBezTo>
                      <a:pt x="35845" y="39140"/>
                      <a:pt x="34713" y="39341"/>
                      <a:pt x="33603" y="39647"/>
                    </a:cubicBezTo>
                    <a:cubicBezTo>
                      <a:pt x="31867" y="40131"/>
                      <a:pt x="30206" y="40876"/>
                      <a:pt x="28717" y="41881"/>
                    </a:cubicBezTo>
                    <a:cubicBezTo>
                      <a:pt x="29491" y="41196"/>
                      <a:pt x="30176" y="40399"/>
                      <a:pt x="30750" y="39542"/>
                    </a:cubicBezTo>
                    <a:cubicBezTo>
                      <a:pt x="31435" y="38515"/>
                      <a:pt x="32203" y="37271"/>
                      <a:pt x="32068" y="35997"/>
                    </a:cubicBezTo>
                    <a:close/>
                    <a:moveTo>
                      <a:pt x="27636" y="34462"/>
                    </a:moveTo>
                    <a:lnTo>
                      <a:pt x="27636" y="34462"/>
                    </a:lnTo>
                    <a:cubicBezTo>
                      <a:pt x="28992" y="34894"/>
                      <a:pt x="30333" y="35364"/>
                      <a:pt x="31659" y="35848"/>
                    </a:cubicBezTo>
                    <a:cubicBezTo>
                      <a:pt x="31919" y="37189"/>
                      <a:pt x="30951" y="38611"/>
                      <a:pt x="30206" y="39669"/>
                    </a:cubicBezTo>
                    <a:cubicBezTo>
                      <a:pt x="29610" y="40518"/>
                      <a:pt x="28910" y="41263"/>
                      <a:pt x="28150" y="41963"/>
                    </a:cubicBezTo>
                    <a:cubicBezTo>
                      <a:pt x="29029" y="39550"/>
                      <a:pt x="28843" y="36719"/>
                      <a:pt x="27636" y="34462"/>
                    </a:cubicBezTo>
                    <a:close/>
                    <a:moveTo>
                      <a:pt x="96370" y="40117"/>
                    </a:moveTo>
                    <a:cubicBezTo>
                      <a:pt x="96558" y="40117"/>
                      <a:pt x="96740" y="40159"/>
                      <a:pt x="96932" y="40272"/>
                    </a:cubicBezTo>
                    <a:cubicBezTo>
                      <a:pt x="96954" y="40281"/>
                      <a:pt x="96973" y="40285"/>
                      <a:pt x="96992" y="40285"/>
                    </a:cubicBezTo>
                    <a:cubicBezTo>
                      <a:pt x="97005" y="40285"/>
                      <a:pt x="97017" y="40283"/>
                      <a:pt x="97029" y="40280"/>
                    </a:cubicBezTo>
                    <a:cubicBezTo>
                      <a:pt x="97148" y="40861"/>
                      <a:pt x="97186" y="41449"/>
                      <a:pt x="97126" y="42038"/>
                    </a:cubicBezTo>
                    <a:cubicBezTo>
                      <a:pt x="96876" y="41903"/>
                      <a:pt x="96610" y="41837"/>
                      <a:pt x="96339" y="41837"/>
                    </a:cubicBezTo>
                    <a:cubicBezTo>
                      <a:pt x="96190" y="41837"/>
                      <a:pt x="96040" y="41857"/>
                      <a:pt x="95890" y="41896"/>
                    </a:cubicBezTo>
                    <a:cubicBezTo>
                      <a:pt x="96098" y="41345"/>
                      <a:pt x="96202" y="40704"/>
                      <a:pt x="95964" y="40168"/>
                    </a:cubicBezTo>
                    <a:cubicBezTo>
                      <a:pt x="96105" y="40137"/>
                      <a:pt x="96239" y="40117"/>
                      <a:pt x="96370" y="40117"/>
                    </a:cubicBezTo>
                    <a:close/>
                    <a:moveTo>
                      <a:pt x="42206" y="36772"/>
                    </a:moveTo>
                    <a:lnTo>
                      <a:pt x="42206" y="36772"/>
                    </a:lnTo>
                    <a:cubicBezTo>
                      <a:pt x="42430" y="36943"/>
                      <a:pt x="42668" y="37092"/>
                      <a:pt x="42921" y="37211"/>
                    </a:cubicBezTo>
                    <a:cubicBezTo>
                      <a:pt x="42943" y="37223"/>
                      <a:pt x="42964" y="37228"/>
                      <a:pt x="42984" y="37228"/>
                    </a:cubicBezTo>
                    <a:cubicBezTo>
                      <a:pt x="43029" y="37228"/>
                      <a:pt x="43070" y="37204"/>
                      <a:pt x="43100" y="37174"/>
                    </a:cubicBezTo>
                    <a:cubicBezTo>
                      <a:pt x="43182" y="37956"/>
                      <a:pt x="43279" y="38731"/>
                      <a:pt x="43391" y="39505"/>
                    </a:cubicBezTo>
                    <a:cubicBezTo>
                      <a:pt x="43525" y="40474"/>
                      <a:pt x="43689" y="41434"/>
                      <a:pt x="43875" y="42395"/>
                    </a:cubicBezTo>
                    <a:cubicBezTo>
                      <a:pt x="43271" y="41762"/>
                      <a:pt x="42646" y="41159"/>
                      <a:pt x="42005" y="40570"/>
                    </a:cubicBezTo>
                    <a:cubicBezTo>
                      <a:pt x="41797" y="40049"/>
                      <a:pt x="41558" y="39535"/>
                      <a:pt x="41327" y="39021"/>
                    </a:cubicBezTo>
                    <a:cubicBezTo>
                      <a:pt x="41439" y="38984"/>
                      <a:pt x="41551" y="38924"/>
                      <a:pt x="41655" y="38842"/>
                    </a:cubicBezTo>
                    <a:cubicBezTo>
                      <a:pt x="42236" y="38373"/>
                      <a:pt x="42407" y="37479"/>
                      <a:pt x="42206" y="36772"/>
                    </a:cubicBezTo>
                    <a:close/>
                    <a:moveTo>
                      <a:pt x="90287" y="40337"/>
                    </a:moveTo>
                    <a:cubicBezTo>
                      <a:pt x="90731" y="40337"/>
                      <a:pt x="91179" y="40518"/>
                      <a:pt x="91458" y="40861"/>
                    </a:cubicBezTo>
                    <a:cubicBezTo>
                      <a:pt x="91912" y="41412"/>
                      <a:pt x="91763" y="42030"/>
                      <a:pt x="91428" y="42582"/>
                    </a:cubicBezTo>
                    <a:cubicBezTo>
                      <a:pt x="91413" y="42582"/>
                      <a:pt x="91405" y="42589"/>
                      <a:pt x="91391" y="42589"/>
                    </a:cubicBezTo>
                    <a:lnTo>
                      <a:pt x="91383" y="42589"/>
                    </a:lnTo>
                    <a:cubicBezTo>
                      <a:pt x="91264" y="42440"/>
                      <a:pt x="91137" y="42306"/>
                      <a:pt x="90988" y="42187"/>
                    </a:cubicBezTo>
                    <a:cubicBezTo>
                      <a:pt x="90675" y="41926"/>
                      <a:pt x="90243" y="41904"/>
                      <a:pt x="89938" y="41688"/>
                    </a:cubicBezTo>
                    <a:cubicBezTo>
                      <a:pt x="89625" y="41457"/>
                      <a:pt x="89774" y="40853"/>
                      <a:pt x="89618" y="40511"/>
                    </a:cubicBezTo>
                    <a:cubicBezTo>
                      <a:pt x="89610" y="40496"/>
                      <a:pt x="89610" y="40488"/>
                      <a:pt x="89603" y="40474"/>
                    </a:cubicBezTo>
                    <a:lnTo>
                      <a:pt x="89603" y="40474"/>
                    </a:lnTo>
                    <a:cubicBezTo>
                      <a:pt x="89610" y="40477"/>
                      <a:pt x="89618" y="40479"/>
                      <a:pt x="89625" y="40479"/>
                    </a:cubicBezTo>
                    <a:cubicBezTo>
                      <a:pt x="89633" y="40479"/>
                      <a:pt x="89640" y="40477"/>
                      <a:pt x="89648" y="40474"/>
                    </a:cubicBezTo>
                    <a:cubicBezTo>
                      <a:pt x="89846" y="40382"/>
                      <a:pt x="90066" y="40337"/>
                      <a:pt x="90287" y="40337"/>
                    </a:cubicBezTo>
                    <a:close/>
                    <a:moveTo>
                      <a:pt x="72210" y="40369"/>
                    </a:moveTo>
                    <a:lnTo>
                      <a:pt x="72210" y="40369"/>
                    </a:lnTo>
                    <a:cubicBezTo>
                      <a:pt x="71562" y="40831"/>
                      <a:pt x="71130" y="41487"/>
                      <a:pt x="71197" y="42395"/>
                    </a:cubicBezTo>
                    <a:cubicBezTo>
                      <a:pt x="70266" y="42537"/>
                      <a:pt x="69342" y="42753"/>
                      <a:pt x="68426" y="42984"/>
                    </a:cubicBezTo>
                    <a:cubicBezTo>
                      <a:pt x="68508" y="42567"/>
                      <a:pt x="68590" y="42150"/>
                      <a:pt x="68657" y="41725"/>
                    </a:cubicBezTo>
                    <a:lnTo>
                      <a:pt x="68664" y="41725"/>
                    </a:lnTo>
                    <a:cubicBezTo>
                      <a:pt x="69789" y="41062"/>
                      <a:pt x="70988" y="40615"/>
                      <a:pt x="72210" y="40369"/>
                    </a:cubicBezTo>
                    <a:close/>
                    <a:moveTo>
                      <a:pt x="91785" y="40757"/>
                    </a:moveTo>
                    <a:cubicBezTo>
                      <a:pt x="91793" y="40801"/>
                      <a:pt x="91823" y="40839"/>
                      <a:pt x="91875" y="40839"/>
                    </a:cubicBezTo>
                    <a:cubicBezTo>
                      <a:pt x="92014" y="40823"/>
                      <a:pt x="92153" y="40813"/>
                      <a:pt x="92289" y="40813"/>
                    </a:cubicBezTo>
                    <a:cubicBezTo>
                      <a:pt x="92792" y="40813"/>
                      <a:pt x="93263" y="40942"/>
                      <a:pt x="93633" y="41353"/>
                    </a:cubicBezTo>
                    <a:cubicBezTo>
                      <a:pt x="94176" y="41963"/>
                      <a:pt x="94020" y="42701"/>
                      <a:pt x="93737" y="43379"/>
                    </a:cubicBezTo>
                    <a:cubicBezTo>
                      <a:pt x="93707" y="43341"/>
                      <a:pt x="93677" y="43304"/>
                      <a:pt x="93655" y="43267"/>
                    </a:cubicBezTo>
                    <a:cubicBezTo>
                      <a:pt x="93417" y="42969"/>
                      <a:pt x="93089" y="42760"/>
                      <a:pt x="92731" y="42649"/>
                    </a:cubicBezTo>
                    <a:cubicBezTo>
                      <a:pt x="92523" y="42582"/>
                      <a:pt x="92299" y="42544"/>
                      <a:pt x="92083" y="42544"/>
                    </a:cubicBezTo>
                    <a:cubicBezTo>
                      <a:pt x="91994" y="42544"/>
                      <a:pt x="91904" y="42552"/>
                      <a:pt x="91815" y="42567"/>
                    </a:cubicBezTo>
                    <a:cubicBezTo>
                      <a:pt x="91793" y="42567"/>
                      <a:pt x="91770" y="42574"/>
                      <a:pt x="91756" y="42574"/>
                    </a:cubicBezTo>
                    <a:cubicBezTo>
                      <a:pt x="92150" y="42083"/>
                      <a:pt x="92076" y="41263"/>
                      <a:pt x="91718" y="40757"/>
                    </a:cubicBezTo>
                    <a:lnTo>
                      <a:pt x="91718" y="40757"/>
                    </a:lnTo>
                    <a:cubicBezTo>
                      <a:pt x="91726" y="40759"/>
                      <a:pt x="91733" y="40760"/>
                      <a:pt x="91741" y="40760"/>
                    </a:cubicBezTo>
                    <a:cubicBezTo>
                      <a:pt x="91756" y="40760"/>
                      <a:pt x="91770" y="40757"/>
                      <a:pt x="91785" y="40757"/>
                    </a:cubicBezTo>
                    <a:close/>
                    <a:moveTo>
                      <a:pt x="26534" y="40407"/>
                    </a:moveTo>
                    <a:cubicBezTo>
                      <a:pt x="26944" y="41047"/>
                      <a:pt x="27234" y="41807"/>
                      <a:pt x="27353" y="42671"/>
                    </a:cubicBezTo>
                    <a:lnTo>
                      <a:pt x="27338" y="42671"/>
                    </a:lnTo>
                    <a:cubicBezTo>
                      <a:pt x="27113" y="42607"/>
                      <a:pt x="26883" y="42575"/>
                      <a:pt x="26656" y="42575"/>
                    </a:cubicBezTo>
                    <a:cubicBezTo>
                      <a:pt x="25907" y="42575"/>
                      <a:pt x="25188" y="42917"/>
                      <a:pt x="24754" y="43557"/>
                    </a:cubicBezTo>
                    <a:cubicBezTo>
                      <a:pt x="24709" y="43557"/>
                      <a:pt x="24664" y="43550"/>
                      <a:pt x="24620" y="43550"/>
                    </a:cubicBezTo>
                    <a:cubicBezTo>
                      <a:pt x="24314" y="42760"/>
                      <a:pt x="24568" y="41948"/>
                      <a:pt x="25141" y="41353"/>
                    </a:cubicBezTo>
                    <a:cubicBezTo>
                      <a:pt x="25551" y="40921"/>
                      <a:pt x="26072" y="40727"/>
                      <a:pt x="26534" y="40407"/>
                    </a:cubicBezTo>
                    <a:close/>
                    <a:moveTo>
                      <a:pt x="96371" y="42113"/>
                    </a:moveTo>
                    <a:cubicBezTo>
                      <a:pt x="96617" y="42113"/>
                      <a:pt x="96859" y="42179"/>
                      <a:pt x="97096" y="42306"/>
                    </a:cubicBezTo>
                    <a:cubicBezTo>
                      <a:pt x="97022" y="42812"/>
                      <a:pt x="96880" y="43312"/>
                      <a:pt x="96664" y="43781"/>
                    </a:cubicBezTo>
                    <a:cubicBezTo>
                      <a:pt x="96538" y="43742"/>
                      <a:pt x="96413" y="43723"/>
                      <a:pt x="96288" y="43723"/>
                    </a:cubicBezTo>
                    <a:cubicBezTo>
                      <a:pt x="96176" y="43723"/>
                      <a:pt x="96066" y="43738"/>
                      <a:pt x="95957" y="43766"/>
                    </a:cubicBezTo>
                    <a:cubicBezTo>
                      <a:pt x="96202" y="43274"/>
                      <a:pt x="96143" y="42693"/>
                      <a:pt x="95852" y="42209"/>
                    </a:cubicBezTo>
                    <a:cubicBezTo>
                      <a:pt x="96027" y="42145"/>
                      <a:pt x="96200" y="42113"/>
                      <a:pt x="96371" y="42113"/>
                    </a:cubicBezTo>
                    <a:close/>
                    <a:moveTo>
                      <a:pt x="15182" y="41241"/>
                    </a:moveTo>
                    <a:cubicBezTo>
                      <a:pt x="15197" y="41330"/>
                      <a:pt x="15219" y="41420"/>
                      <a:pt x="15257" y="41502"/>
                    </a:cubicBezTo>
                    <a:cubicBezTo>
                      <a:pt x="14676" y="42045"/>
                      <a:pt x="14974" y="43073"/>
                      <a:pt x="15197" y="43818"/>
                    </a:cubicBezTo>
                    <a:cubicBezTo>
                      <a:pt x="14996" y="43662"/>
                      <a:pt x="14795" y="43498"/>
                      <a:pt x="14594" y="43334"/>
                    </a:cubicBezTo>
                    <a:cubicBezTo>
                      <a:pt x="14676" y="42619"/>
                      <a:pt x="14862" y="41919"/>
                      <a:pt x="15167" y="41271"/>
                    </a:cubicBezTo>
                    <a:cubicBezTo>
                      <a:pt x="15175" y="41256"/>
                      <a:pt x="15175" y="41248"/>
                      <a:pt x="15182" y="41241"/>
                    </a:cubicBezTo>
                    <a:close/>
                    <a:moveTo>
                      <a:pt x="94547" y="41575"/>
                    </a:moveTo>
                    <a:cubicBezTo>
                      <a:pt x="94904" y="41575"/>
                      <a:pt x="95255" y="41830"/>
                      <a:pt x="95487" y="42127"/>
                    </a:cubicBezTo>
                    <a:cubicBezTo>
                      <a:pt x="95480" y="42202"/>
                      <a:pt x="95532" y="42269"/>
                      <a:pt x="95599" y="42284"/>
                    </a:cubicBezTo>
                    <a:cubicBezTo>
                      <a:pt x="95607" y="42299"/>
                      <a:pt x="95614" y="42306"/>
                      <a:pt x="95621" y="42321"/>
                    </a:cubicBezTo>
                    <a:cubicBezTo>
                      <a:pt x="95934" y="42850"/>
                      <a:pt x="95919" y="43483"/>
                      <a:pt x="95495" y="43922"/>
                    </a:cubicBezTo>
                    <a:cubicBezTo>
                      <a:pt x="95480" y="43900"/>
                      <a:pt x="95465" y="43878"/>
                      <a:pt x="95450" y="43855"/>
                    </a:cubicBezTo>
                    <a:cubicBezTo>
                      <a:pt x="95120" y="43461"/>
                      <a:pt x="94645" y="43273"/>
                      <a:pt x="94151" y="43273"/>
                    </a:cubicBezTo>
                    <a:cubicBezTo>
                      <a:pt x="94132" y="43273"/>
                      <a:pt x="94113" y="43274"/>
                      <a:pt x="94094" y="43274"/>
                    </a:cubicBezTo>
                    <a:cubicBezTo>
                      <a:pt x="94407" y="42783"/>
                      <a:pt x="94377" y="42194"/>
                      <a:pt x="94147" y="41695"/>
                    </a:cubicBezTo>
                    <a:cubicBezTo>
                      <a:pt x="94277" y="41612"/>
                      <a:pt x="94413" y="41575"/>
                      <a:pt x="94547" y="41575"/>
                    </a:cubicBezTo>
                    <a:close/>
                    <a:moveTo>
                      <a:pt x="39037" y="42381"/>
                    </a:moveTo>
                    <a:cubicBezTo>
                      <a:pt x="40793" y="42381"/>
                      <a:pt x="42543" y="42800"/>
                      <a:pt x="44143" y="43662"/>
                    </a:cubicBezTo>
                    <a:cubicBezTo>
                      <a:pt x="44188" y="43863"/>
                      <a:pt x="44232" y="44056"/>
                      <a:pt x="44277" y="44250"/>
                    </a:cubicBezTo>
                    <a:cubicBezTo>
                      <a:pt x="43198" y="44173"/>
                      <a:pt x="42111" y="44130"/>
                      <a:pt x="41024" y="44130"/>
                    </a:cubicBezTo>
                    <a:cubicBezTo>
                      <a:pt x="40010" y="44130"/>
                      <a:pt x="38997" y="44167"/>
                      <a:pt x="37990" y="44250"/>
                    </a:cubicBezTo>
                    <a:cubicBezTo>
                      <a:pt x="37983" y="44205"/>
                      <a:pt x="37983" y="44161"/>
                      <a:pt x="37968" y="44116"/>
                    </a:cubicBezTo>
                    <a:cubicBezTo>
                      <a:pt x="37771" y="43205"/>
                      <a:pt x="36782" y="42864"/>
                      <a:pt x="35839" y="42864"/>
                    </a:cubicBezTo>
                    <a:cubicBezTo>
                      <a:pt x="35819" y="42864"/>
                      <a:pt x="35798" y="42864"/>
                      <a:pt x="35778" y="42865"/>
                    </a:cubicBezTo>
                    <a:cubicBezTo>
                      <a:pt x="36843" y="42544"/>
                      <a:pt x="37941" y="42381"/>
                      <a:pt x="39037" y="42381"/>
                    </a:cubicBezTo>
                    <a:close/>
                    <a:moveTo>
                      <a:pt x="87949" y="41461"/>
                    </a:moveTo>
                    <a:cubicBezTo>
                      <a:pt x="89264" y="41461"/>
                      <a:pt x="90004" y="43109"/>
                      <a:pt x="89290" y="44310"/>
                    </a:cubicBezTo>
                    <a:cubicBezTo>
                      <a:pt x="88858" y="43773"/>
                      <a:pt x="88217" y="43431"/>
                      <a:pt x="87525" y="43341"/>
                    </a:cubicBezTo>
                    <a:cubicBezTo>
                      <a:pt x="87763" y="42708"/>
                      <a:pt x="87651" y="42060"/>
                      <a:pt x="87331" y="41576"/>
                    </a:cubicBezTo>
                    <a:cubicBezTo>
                      <a:pt x="87548" y="41497"/>
                      <a:pt x="87754" y="41461"/>
                      <a:pt x="87949" y="41461"/>
                    </a:cubicBezTo>
                    <a:close/>
                    <a:moveTo>
                      <a:pt x="74446" y="40151"/>
                    </a:moveTo>
                    <a:cubicBezTo>
                      <a:pt x="76182" y="40151"/>
                      <a:pt x="77923" y="40544"/>
                      <a:pt x="79554" y="41315"/>
                    </a:cubicBezTo>
                    <a:cubicBezTo>
                      <a:pt x="81119" y="42053"/>
                      <a:pt x="82281" y="43192"/>
                      <a:pt x="83674" y="44176"/>
                    </a:cubicBezTo>
                    <a:cubicBezTo>
                      <a:pt x="83748" y="44228"/>
                      <a:pt x="83837" y="44280"/>
                      <a:pt x="83919" y="44332"/>
                    </a:cubicBezTo>
                    <a:cubicBezTo>
                      <a:pt x="82319" y="44114"/>
                      <a:pt x="80696" y="44040"/>
                      <a:pt x="79077" y="44040"/>
                    </a:cubicBezTo>
                    <a:cubicBezTo>
                      <a:pt x="78428" y="44040"/>
                      <a:pt x="77780" y="44052"/>
                      <a:pt x="77134" y="44071"/>
                    </a:cubicBezTo>
                    <a:cubicBezTo>
                      <a:pt x="76009" y="44101"/>
                      <a:pt x="74780" y="44101"/>
                      <a:pt x="73588" y="44243"/>
                    </a:cubicBezTo>
                    <a:cubicBezTo>
                      <a:pt x="73580" y="44213"/>
                      <a:pt x="73566" y="44191"/>
                      <a:pt x="73521" y="44183"/>
                    </a:cubicBezTo>
                    <a:cubicBezTo>
                      <a:pt x="72500" y="44042"/>
                      <a:pt x="71569" y="43364"/>
                      <a:pt x="71554" y="42246"/>
                    </a:cubicBezTo>
                    <a:cubicBezTo>
                      <a:pt x="71540" y="41181"/>
                      <a:pt x="72284" y="40652"/>
                      <a:pt x="73119" y="40228"/>
                    </a:cubicBezTo>
                    <a:cubicBezTo>
                      <a:pt x="73559" y="40176"/>
                      <a:pt x="74002" y="40151"/>
                      <a:pt x="74446" y="40151"/>
                    </a:cubicBezTo>
                    <a:close/>
                    <a:moveTo>
                      <a:pt x="76606" y="37411"/>
                    </a:moveTo>
                    <a:cubicBezTo>
                      <a:pt x="77226" y="37411"/>
                      <a:pt x="77845" y="37453"/>
                      <a:pt x="78459" y="37569"/>
                    </a:cubicBezTo>
                    <a:cubicBezTo>
                      <a:pt x="79823" y="37814"/>
                      <a:pt x="81104" y="38395"/>
                      <a:pt x="82266" y="39140"/>
                    </a:cubicBezTo>
                    <a:cubicBezTo>
                      <a:pt x="83271" y="39773"/>
                      <a:pt x="84180" y="40533"/>
                      <a:pt x="84992" y="41397"/>
                    </a:cubicBezTo>
                    <a:cubicBezTo>
                      <a:pt x="84999" y="41420"/>
                      <a:pt x="85014" y="41434"/>
                      <a:pt x="85029" y="41442"/>
                    </a:cubicBezTo>
                    <a:cubicBezTo>
                      <a:pt x="85715" y="42179"/>
                      <a:pt x="86325" y="42991"/>
                      <a:pt x="86839" y="43855"/>
                    </a:cubicBezTo>
                    <a:cubicBezTo>
                      <a:pt x="86824" y="43870"/>
                      <a:pt x="86810" y="43878"/>
                      <a:pt x="86795" y="43893"/>
                    </a:cubicBezTo>
                    <a:cubicBezTo>
                      <a:pt x="86410" y="44318"/>
                      <a:pt x="86000" y="44486"/>
                      <a:pt x="85578" y="44486"/>
                    </a:cubicBezTo>
                    <a:cubicBezTo>
                      <a:pt x="85534" y="44486"/>
                      <a:pt x="85490" y="44484"/>
                      <a:pt x="85446" y="44481"/>
                    </a:cubicBezTo>
                    <a:cubicBezTo>
                      <a:pt x="85453" y="44432"/>
                      <a:pt x="85420" y="44369"/>
                      <a:pt x="85360" y="44369"/>
                    </a:cubicBezTo>
                    <a:cubicBezTo>
                      <a:pt x="85356" y="44369"/>
                      <a:pt x="85353" y="44369"/>
                      <a:pt x="85350" y="44369"/>
                    </a:cubicBezTo>
                    <a:cubicBezTo>
                      <a:pt x="85253" y="44384"/>
                      <a:pt x="85148" y="44399"/>
                      <a:pt x="85052" y="44414"/>
                    </a:cubicBezTo>
                    <a:cubicBezTo>
                      <a:pt x="83972" y="44109"/>
                      <a:pt x="82884" y="42976"/>
                      <a:pt x="82117" y="42403"/>
                    </a:cubicBezTo>
                    <a:cubicBezTo>
                      <a:pt x="80836" y="41442"/>
                      <a:pt x="79376" y="40690"/>
                      <a:pt x="77834" y="40228"/>
                    </a:cubicBezTo>
                    <a:cubicBezTo>
                      <a:pt x="76751" y="39907"/>
                      <a:pt x="75619" y="39741"/>
                      <a:pt x="74489" y="39741"/>
                    </a:cubicBezTo>
                    <a:cubicBezTo>
                      <a:pt x="72447" y="39741"/>
                      <a:pt x="70414" y="40283"/>
                      <a:pt x="68702" y="41434"/>
                    </a:cubicBezTo>
                    <a:cubicBezTo>
                      <a:pt x="68731" y="41278"/>
                      <a:pt x="68754" y="41114"/>
                      <a:pt x="68776" y="40958"/>
                    </a:cubicBezTo>
                    <a:cubicBezTo>
                      <a:pt x="69439" y="40071"/>
                      <a:pt x="70236" y="39319"/>
                      <a:pt x="71100" y="38656"/>
                    </a:cubicBezTo>
                    <a:cubicBezTo>
                      <a:pt x="71113" y="38660"/>
                      <a:pt x="71128" y="38665"/>
                      <a:pt x="71146" y="38665"/>
                    </a:cubicBezTo>
                    <a:cubicBezTo>
                      <a:pt x="71159" y="38665"/>
                      <a:pt x="71174" y="38662"/>
                      <a:pt x="71189" y="38656"/>
                    </a:cubicBezTo>
                    <a:cubicBezTo>
                      <a:pt x="72091" y="38299"/>
                      <a:pt x="72999" y="37941"/>
                      <a:pt x="73908" y="37583"/>
                    </a:cubicBezTo>
                    <a:cubicBezTo>
                      <a:pt x="74803" y="37500"/>
                      <a:pt x="75706" y="37411"/>
                      <a:pt x="76606" y="37411"/>
                    </a:cubicBezTo>
                    <a:close/>
                    <a:moveTo>
                      <a:pt x="24083" y="41438"/>
                    </a:moveTo>
                    <a:cubicBezTo>
                      <a:pt x="24265" y="41438"/>
                      <a:pt x="24449" y="41448"/>
                      <a:pt x="24635" y="41464"/>
                    </a:cubicBezTo>
                    <a:cubicBezTo>
                      <a:pt x="24225" y="42090"/>
                      <a:pt x="24061" y="42842"/>
                      <a:pt x="24366" y="43542"/>
                    </a:cubicBezTo>
                    <a:cubicBezTo>
                      <a:pt x="23398" y="43542"/>
                      <a:pt x="22400" y="43855"/>
                      <a:pt x="21849" y="44675"/>
                    </a:cubicBezTo>
                    <a:cubicBezTo>
                      <a:pt x="21849" y="44637"/>
                      <a:pt x="21826" y="44593"/>
                      <a:pt x="21789" y="44570"/>
                    </a:cubicBezTo>
                    <a:cubicBezTo>
                      <a:pt x="21797" y="44518"/>
                      <a:pt x="21774" y="44466"/>
                      <a:pt x="21707" y="44459"/>
                    </a:cubicBezTo>
                    <a:cubicBezTo>
                      <a:pt x="21119" y="44369"/>
                      <a:pt x="21476" y="43110"/>
                      <a:pt x="21595" y="42842"/>
                    </a:cubicBezTo>
                    <a:cubicBezTo>
                      <a:pt x="21774" y="42455"/>
                      <a:pt x="22065" y="42105"/>
                      <a:pt x="22430" y="41874"/>
                    </a:cubicBezTo>
                    <a:cubicBezTo>
                      <a:pt x="22945" y="41540"/>
                      <a:pt x="23504" y="41438"/>
                      <a:pt x="24083" y="41438"/>
                    </a:cubicBezTo>
                    <a:close/>
                    <a:moveTo>
                      <a:pt x="97377" y="33361"/>
                    </a:moveTo>
                    <a:cubicBezTo>
                      <a:pt x="97696" y="33361"/>
                      <a:pt x="98014" y="33368"/>
                      <a:pt x="98333" y="33382"/>
                    </a:cubicBezTo>
                    <a:cubicBezTo>
                      <a:pt x="99033" y="33412"/>
                      <a:pt x="99711" y="33494"/>
                      <a:pt x="100374" y="33606"/>
                    </a:cubicBezTo>
                    <a:cubicBezTo>
                      <a:pt x="100068" y="33755"/>
                      <a:pt x="99860" y="34083"/>
                      <a:pt x="99942" y="34470"/>
                    </a:cubicBezTo>
                    <a:cubicBezTo>
                      <a:pt x="100053" y="34947"/>
                      <a:pt x="100485" y="35110"/>
                      <a:pt x="100918" y="35140"/>
                    </a:cubicBezTo>
                    <a:cubicBezTo>
                      <a:pt x="100277" y="35632"/>
                      <a:pt x="99592" y="36459"/>
                      <a:pt x="100135" y="37218"/>
                    </a:cubicBezTo>
                    <a:cubicBezTo>
                      <a:pt x="100393" y="37576"/>
                      <a:pt x="100746" y="37713"/>
                      <a:pt x="101118" y="37713"/>
                    </a:cubicBezTo>
                    <a:cubicBezTo>
                      <a:pt x="101496" y="37713"/>
                      <a:pt x="101894" y="37571"/>
                      <a:pt x="102228" y="37375"/>
                    </a:cubicBezTo>
                    <a:lnTo>
                      <a:pt x="102228" y="37375"/>
                    </a:lnTo>
                    <a:cubicBezTo>
                      <a:pt x="102057" y="37785"/>
                      <a:pt x="101998" y="38209"/>
                      <a:pt x="102184" y="38574"/>
                    </a:cubicBezTo>
                    <a:cubicBezTo>
                      <a:pt x="102324" y="38862"/>
                      <a:pt x="102533" y="38973"/>
                      <a:pt x="102761" y="38973"/>
                    </a:cubicBezTo>
                    <a:cubicBezTo>
                      <a:pt x="102968" y="38973"/>
                      <a:pt x="103191" y="38881"/>
                      <a:pt x="103390" y="38745"/>
                    </a:cubicBezTo>
                    <a:lnTo>
                      <a:pt x="103390" y="38745"/>
                    </a:lnTo>
                    <a:cubicBezTo>
                      <a:pt x="103018" y="39371"/>
                      <a:pt x="102593" y="39967"/>
                      <a:pt x="102161" y="40548"/>
                    </a:cubicBezTo>
                    <a:cubicBezTo>
                      <a:pt x="101022" y="42083"/>
                      <a:pt x="99741" y="43475"/>
                      <a:pt x="98400" y="44824"/>
                    </a:cubicBezTo>
                    <a:cubicBezTo>
                      <a:pt x="98958" y="43788"/>
                      <a:pt x="99242" y="42611"/>
                      <a:pt x="99234" y="41360"/>
                    </a:cubicBezTo>
                    <a:cubicBezTo>
                      <a:pt x="99212" y="38932"/>
                      <a:pt x="98474" y="36250"/>
                      <a:pt x="96456" y="34731"/>
                    </a:cubicBezTo>
                    <a:cubicBezTo>
                      <a:pt x="95674" y="34142"/>
                      <a:pt x="94780" y="33777"/>
                      <a:pt x="93849" y="33613"/>
                    </a:cubicBezTo>
                    <a:cubicBezTo>
                      <a:pt x="95021" y="33455"/>
                      <a:pt x="96199" y="33361"/>
                      <a:pt x="97377" y="33361"/>
                    </a:cubicBezTo>
                    <a:close/>
                    <a:moveTo>
                      <a:pt x="87822" y="39842"/>
                    </a:moveTo>
                    <a:cubicBezTo>
                      <a:pt x="88496" y="39842"/>
                      <a:pt x="89165" y="40068"/>
                      <a:pt x="89379" y="40794"/>
                    </a:cubicBezTo>
                    <a:cubicBezTo>
                      <a:pt x="89476" y="41129"/>
                      <a:pt x="89275" y="41546"/>
                      <a:pt x="89513" y="41829"/>
                    </a:cubicBezTo>
                    <a:cubicBezTo>
                      <a:pt x="89625" y="41956"/>
                      <a:pt x="89670" y="41934"/>
                      <a:pt x="89856" y="42001"/>
                    </a:cubicBezTo>
                    <a:cubicBezTo>
                      <a:pt x="90206" y="42127"/>
                      <a:pt x="90512" y="42217"/>
                      <a:pt x="90802" y="42462"/>
                    </a:cubicBezTo>
                    <a:cubicBezTo>
                      <a:pt x="91547" y="43096"/>
                      <a:pt x="91621" y="43952"/>
                      <a:pt x="91391" y="44831"/>
                    </a:cubicBezTo>
                    <a:cubicBezTo>
                      <a:pt x="91044" y="44437"/>
                      <a:pt x="90558" y="44197"/>
                      <a:pt x="90076" y="44197"/>
                    </a:cubicBezTo>
                    <a:cubicBezTo>
                      <a:pt x="89947" y="44197"/>
                      <a:pt x="89818" y="44214"/>
                      <a:pt x="89692" y="44250"/>
                    </a:cubicBezTo>
                    <a:cubicBezTo>
                      <a:pt x="90042" y="43505"/>
                      <a:pt x="90050" y="42619"/>
                      <a:pt x="89513" y="41941"/>
                    </a:cubicBezTo>
                    <a:cubicBezTo>
                      <a:pt x="89115" y="41436"/>
                      <a:pt x="88523" y="41180"/>
                      <a:pt x="87920" y="41180"/>
                    </a:cubicBezTo>
                    <a:cubicBezTo>
                      <a:pt x="87723" y="41180"/>
                      <a:pt x="87524" y="41208"/>
                      <a:pt x="87331" y="41263"/>
                    </a:cubicBezTo>
                    <a:cubicBezTo>
                      <a:pt x="87435" y="40772"/>
                      <a:pt x="87346" y="40295"/>
                      <a:pt x="87122" y="39915"/>
                    </a:cubicBezTo>
                    <a:cubicBezTo>
                      <a:pt x="87343" y="39870"/>
                      <a:pt x="87583" y="39842"/>
                      <a:pt x="87822" y="39842"/>
                    </a:cubicBezTo>
                    <a:close/>
                    <a:moveTo>
                      <a:pt x="55383" y="31006"/>
                    </a:moveTo>
                    <a:cubicBezTo>
                      <a:pt x="54653" y="33286"/>
                      <a:pt x="54214" y="35662"/>
                      <a:pt x="53998" y="38038"/>
                    </a:cubicBezTo>
                    <a:cubicBezTo>
                      <a:pt x="53946" y="38641"/>
                      <a:pt x="53893" y="39245"/>
                      <a:pt x="53856" y="39863"/>
                    </a:cubicBezTo>
                    <a:cubicBezTo>
                      <a:pt x="53588" y="40913"/>
                      <a:pt x="53476" y="42038"/>
                      <a:pt x="53372" y="43103"/>
                    </a:cubicBezTo>
                    <a:cubicBezTo>
                      <a:pt x="53372" y="43125"/>
                      <a:pt x="53387" y="43148"/>
                      <a:pt x="53409" y="43155"/>
                    </a:cubicBezTo>
                    <a:cubicBezTo>
                      <a:pt x="53335" y="43677"/>
                      <a:pt x="53178" y="44220"/>
                      <a:pt x="52851" y="44541"/>
                    </a:cubicBezTo>
                    <a:cubicBezTo>
                      <a:pt x="52590" y="44803"/>
                      <a:pt x="52356" y="44911"/>
                      <a:pt x="52149" y="44911"/>
                    </a:cubicBezTo>
                    <a:cubicBezTo>
                      <a:pt x="51363" y="44911"/>
                      <a:pt x="50959" y="43355"/>
                      <a:pt x="50906" y="42783"/>
                    </a:cubicBezTo>
                    <a:cubicBezTo>
                      <a:pt x="50787" y="41427"/>
                      <a:pt x="51175" y="40027"/>
                      <a:pt x="51547" y="38731"/>
                    </a:cubicBezTo>
                    <a:cubicBezTo>
                      <a:pt x="51964" y="37293"/>
                      <a:pt x="52500" y="35907"/>
                      <a:pt x="53156" y="34567"/>
                    </a:cubicBezTo>
                    <a:cubicBezTo>
                      <a:pt x="53707" y="33457"/>
                      <a:pt x="54370" y="32421"/>
                      <a:pt x="55003" y="31364"/>
                    </a:cubicBezTo>
                    <a:cubicBezTo>
                      <a:pt x="55137" y="31252"/>
                      <a:pt x="55264" y="31133"/>
                      <a:pt x="55383" y="31006"/>
                    </a:cubicBezTo>
                    <a:close/>
                    <a:moveTo>
                      <a:pt x="14571" y="43513"/>
                    </a:moveTo>
                    <a:lnTo>
                      <a:pt x="14571" y="43513"/>
                    </a:lnTo>
                    <a:cubicBezTo>
                      <a:pt x="14832" y="43758"/>
                      <a:pt x="15100" y="43989"/>
                      <a:pt x="15346" y="44243"/>
                    </a:cubicBezTo>
                    <a:cubicBezTo>
                      <a:pt x="15369" y="44272"/>
                      <a:pt x="15397" y="44282"/>
                      <a:pt x="15422" y="44282"/>
                    </a:cubicBezTo>
                    <a:cubicBezTo>
                      <a:pt x="15429" y="44282"/>
                      <a:pt x="15436" y="44282"/>
                      <a:pt x="15443" y="44280"/>
                    </a:cubicBezTo>
                    <a:lnTo>
                      <a:pt x="15443" y="44280"/>
                    </a:lnTo>
                    <a:cubicBezTo>
                      <a:pt x="15115" y="44466"/>
                      <a:pt x="14825" y="44690"/>
                      <a:pt x="14609" y="44973"/>
                    </a:cubicBezTo>
                    <a:cubicBezTo>
                      <a:pt x="14541" y="44496"/>
                      <a:pt x="14534" y="44004"/>
                      <a:pt x="14571" y="43513"/>
                    </a:cubicBezTo>
                    <a:close/>
                    <a:moveTo>
                      <a:pt x="96312" y="44020"/>
                    </a:moveTo>
                    <a:cubicBezTo>
                      <a:pt x="96385" y="44020"/>
                      <a:pt x="96460" y="44025"/>
                      <a:pt x="96538" y="44034"/>
                    </a:cubicBezTo>
                    <a:cubicBezTo>
                      <a:pt x="96433" y="44235"/>
                      <a:pt x="96322" y="44429"/>
                      <a:pt x="96188" y="44623"/>
                    </a:cubicBezTo>
                    <a:cubicBezTo>
                      <a:pt x="96068" y="44794"/>
                      <a:pt x="95942" y="44950"/>
                      <a:pt x="95808" y="45099"/>
                    </a:cubicBezTo>
                    <a:cubicBezTo>
                      <a:pt x="95845" y="44794"/>
                      <a:pt x="95785" y="44474"/>
                      <a:pt x="95651" y="44191"/>
                    </a:cubicBezTo>
                    <a:cubicBezTo>
                      <a:pt x="95876" y="44067"/>
                      <a:pt x="96087" y="44020"/>
                      <a:pt x="96312" y="44020"/>
                    </a:cubicBezTo>
                    <a:close/>
                    <a:moveTo>
                      <a:pt x="92001" y="42805"/>
                    </a:moveTo>
                    <a:cubicBezTo>
                      <a:pt x="92433" y="42812"/>
                      <a:pt x="92865" y="42947"/>
                      <a:pt x="93193" y="43230"/>
                    </a:cubicBezTo>
                    <a:cubicBezTo>
                      <a:pt x="93841" y="43766"/>
                      <a:pt x="93804" y="44481"/>
                      <a:pt x="93506" y="45159"/>
                    </a:cubicBezTo>
                    <a:cubicBezTo>
                      <a:pt x="93140" y="44903"/>
                      <a:pt x="92689" y="44782"/>
                      <a:pt x="92242" y="44782"/>
                    </a:cubicBezTo>
                    <a:cubicBezTo>
                      <a:pt x="92052" y="44782"/>
                      <a:pt x="91863" y="44804"/>
                      <a:pt x="91681" y="44846"/>
                    </a:cubicBezTo>
                    <a:cubicBezTo>
                      <a:pt x="91934" y="44243"/>
                      <a:pt x="91904" y="43535"/>
                      <a:pt x="91614" y="42947"/>
                    </a:cubicBezTo>
                    <a:cubicBezTo>
                      <a:pt x="91599" y="42917"/>
                      <a:pt x="91577" y="42887"/>
                      <a:pt x="91562" y="42865"/>
                    </a:cubicBezTo>
                    <a:cubicBezTo>
                      <a:pt x="91711" y="42857"/>
                      <a:pt x="91867" y="42805"/>
                      <a:pt x="92001" y="42805"/>
                    </a:cubicBezTo>
                    <a:close/>
                    <a:moveTo>
                      <a:pt x="56925" y="31691"/>
                    </a:moveTo>
                    <a:lnTo>
                      <a:pt x="56925" y="31691"/>
                    </a:lnTo>
                    <a:cubicBezTo>
                      <a:pt x="58534" y="34328"/>
                      <a:pt x="59793" y="37166"/>
                      <a:pt x="60635" y="40146"/>
                    </a:cubicBezTo>
                    <a:cubicBezTo>
                      <a:pt x="61022" y="41539"/>
                      <a:pt x="61998" y="44086"/>
                      <a:pt x="60426" y="45084"/>
                    </a:cubicBezTo>
                    <a:cubicBezTo>
                      <a:pt x="60411" y="45092"/>
                      <a:pt x="60396" y="45099"/>
                      <a:pt x="60389" y="45107"/>
                    </a:cubicBezTo>
                    <a:cubicBezTo>
                      <a:pt x="60377" y="45097"/>
                      <a:pt x="60364" y="45093"/>
                      <a:pt x="60349" y="45093"/>
                    </a:cubicBezTo>
                    <a:cubicBezTo>
                      <a:pt x="60308" y="45093"/>
                      <a:pt x="60262" y="45129"/>
                      <a:pt x="60262" y="45174"/>
                    </a:cubicBezTo>
                    <a:cubicBezTo>
                      <a:pt x="60072" y="45270"/>
                      <a:pt x="59895" y="45313"/>
                      <a:pt x="59729" y="45313"/>
                    </a:cubicBezTo>
                    <a:cubicBezTo>
                      <a:pt x="58611" y="45313"/>
                      <a:pt x="58035" y="43324"/>
                      <a:pt x="57737" y="42097"/>
                    </a:cubicBezTo>
                    <a:cubicBezTo>
                      <a:pt x="57715" y="41285"/>
                      <a:pt x="57685" y="40474"/>
                      <a:pt x="57648" y="39662"/>
                    </a:cubicBezTo>
                    <a:cubicBezTo>
                      <a:pt x="57536" y="36995"/>
                      <a:pt x="57320" y="34328"/>
                      <a:pt x="56925" y="31691"/>
                    </a:cubicBezTo>
                    <a:close/>
                    <a:moveTo>
                      <a:pt x="47808" y="38850"/>
                    </a:moveTo>
                    <a:cubicBezTo>
                      <a:pt x="47823" y="39200"/>
                      <a:pt x="47919" y="39542"/>
                      <a:pt x="48143" y="39855"/>
                    </a:cubicBezTo>
                    <a:cubicBezTo>
                      <a:pt x="48292" y="40056"/>
                      <a:pt x="48448" y="40198"/>
                      <a:pt x="48612" y="40287"/>
                    </a:cubicBezTo>
                    <a:cubicBezTo>
                      <a:pt x="48575" y="41218"/>
                      <a:pt x="48329" y="42142"/>
                      <a:pt x="48135" y="43043"/>
                    </a:cubicBezTo>
                    <a:cubicBezTo>
                      <a:pt x="47957" y="43840"/>
                      <a:pt x="47763" y="44637"/>
                      <a:pt x="47562" y="45434"/>
                    </a:cubicBezTo>
                    <a:cubicBezTo>
                      <a:pt x="47279" y="43721"/>
                      <a:pt x="47160" y="41986"/>
                      <a:pt x="47435" y="40332"/>
                    </a:cubicBezTo>
                    <a:cubicBezTo>
                      <a:pt x="47517" y="39826"/>
                      <a:pt x="47644" y="39334"/>
                      <a:pt x="47808" y="38850"/>
                    </a:cubicBezTo>
                    <a:close/>
                    <a:moveTo>
                      <a:pt x="26683" y="42889"/>
                    </a:moveTo>
                    <a:cubicBezTo>
                      <a:pt x="26876" y="42889"/>
                      <a:pt x="27069" y="42914"/>
                      <a:pt x="27257" y="42961"/>
                    </a:cubicBezTo>
                    <a:cubicBezTo>
                      <a:pt x="27264" y="42964"/>
                      <a:pt x="27271" y="42965"/>
                      <a:pt x="27277" y="42965"/>
                    </a:cubicBezTo>
                    <a:cubicBezTo>
                      <a:pt x="27289" y="42965"/>
                      <a:pt x="27299" y="42961"/>
                      <a:pt x="27309" y="42961"/>
                    </a:cubicBezTo>
                    <a:cubicBezTo>
                      <a:pt x="26467" y="43699"/>
                      <a:pt x="25722" y="44541"/>
                      <a:pt x="25096" y="45472"/>
                    </a:cubicBezTo>
                    <a:cubicBezTo>
                      <a:pt x="25082" y="45434"/>
                      <a:pt x="25052" y="45405"/>
                      <a:pt x="25000" y="45405"/>
                    </a:cubicBezTo>
                    <a:cubicBezTo>
                      <a:pt x="24998" y="45405"/>
                      <a:pt x="24996" y="45405"/>
                      <a:pt x="24994" y="45405"/>
                    </a:cubicBezTo>
                    <a:cubicBezTo>
                      <a:pt x="24774" y="45405"/>
                      <a:pt x="24657" y="44979"/>
                      <a:pt x="24664" y="44816"/>
                    </a:cubicBezTo>
                    <a:cubicBezTo>
                      <a:pt x="24672" y="44637"/>
                      <a:pt x="24709" y="44444"/>
                      <a:pt x="24769" y="44265"/>
                    </a:cubicBezTo>
                    <a:cubicBezTo>
                      <a:pt x="24880" y="43937"/>
                      <a:pt x="25067" y="43639"/>
                      <a:pt x="25320" y="43401"/>
                    </a:cubicBezTo>
                    <a:cubicBezTo>
                      <a:pt x="25695" y="43052"/>
                      <a:pt x="26187" y="42889"/>
                      <a:pt x="26683" y="42889"/>
                    </a:cubicBezTo>
                    <a:close/>
                    <a:moveTo>
                      <a:pt x="94043" y="43500"/>
                    </a:moveTo>
                    <a:cubicBezTo>
                      <a:pt x="94490" y="43500"/>
                      <a:pt x="94919" y="43681"/>
                      <a:pt x="95212" y="44042"/>
                    </a:cubicBezTo>
                    <a:cubicBezTo>
                      <a:pt x="95562" y="44474"/>
                      <a:pt x="95547" y="44943"/>
                      <a:pt x="95450" y="45464"/>
                    </a:cubicBezTo>
                    <a:cubicBezTo>
                      <a:pt x="95428" y="45479"/>
                      <a:pt x="95413" y="45494"/>
                      <a:pt x="95391" y="45516"/>
                    </a:cubicBezTo>
                    <a:cubicBezTo>
                      <a:pt x="95186" y="45182"/>
                      <a:pt x="94728" y="45011"/>
                      <a:pt x="94290" y="45011"/>
                    </a:cubicBezTo>
                    <a:cubicBezTo>
                      <a:pt x="94153" y="45011"/>
                      <a:pt x="94018" y="45028"/>
                      <a:pt x="93893" y="45062"/>
                    </a:cubicBezTo>
                    <a:cubicBezTo>
                      <a:pt x="94117" y="44593"/>
                      <a:pt x="94050" y="43982"/>
                      <a:pt x="93811" y="43520"/>
                    </a:cubicBezTo>
                    <a:lnTo>
                      <a:pt x="93811" y="43520"/>
                    </a:lnTo>
                    <a:cubicBezTo>
                      <a:pt x="93825" y="43523"/>
                      <a:pt x="93839" y="43525"/>
                      <a:pt x="93852" y="43525"/>
                    </a:cubicBezTo>
                    <a:cubicBezTo>
                      <a:pt x="93875" y="43525"/>
                      <a:pt x="93897" y="43519"/>
                      <a:pt x="93916" y="43505"/>
                    </a:cubicBezTo>
                    <a:cubicBezTo>
                      <a:pt x="93958" y="43502"/>
                      <a:pt x="94000" y="43500"/>
                      <a:pt x="94043" y="43500"/>
                    </a:cubicBezTo>
                    <a:close/>
                    <a:moveTo>
                      <a:pt x="24992" y="45628"/>
                    </a:moveTo>
                    <a:lnTo>
                      <a:pt x="24992" y="45628"/>
                    </a:lnTo>
                    <a:cubicBezTo>
                      <a:pt x="24955" y="45680"/>
                      <a:pt x="24918" y="45740"/>
                      <a:pt x="24880" y="45792"/>
                    </a:cubicBezTo>
                    <a:cubicBezTo>
                      <a:pt x="24895" y="45740"/>
                      <a:pt x="24880" y="45680"/>
                      <a:pt x="24821" y="45650"/>
                    </a:cubicBezTo>
                    <a:cubicBezTo>
                      <a:pt x="24873" y="45650"/>
                      <a:pt x="24933" y="45643"/>
                      <a:pt x="24992" y="45628"/>
                    </a:cubicBezTo>
                    <a:close/>
                    <a:moveTo>
                      <a:pt x="23893" y="38311"/>
                    </a:moveTo>
                    <a:cubicBezTo>
                      <a:pt x="23946" y="38311"/>
                      <a:pt x="24000" y="38312"/>
                      <a:pt x="24054" y="38313"/>
                    </a:cubicBezTo>
                    <a:cubicBezTo>
                      <a:pt x="24121" y="38343"/>
                      <a:pt x="24195" y="38380"/>
                      <a:pt x="24270" y="38410"/>
                    </a:cubicBezTo>
                    <a:cubicBezTo>
                      <a:pt x="23569" y="39103"/>
                      <a:pt x="23823" y="40399"/>
                      <a:pt x="24404" y="41122"/>
                    </a:cubicBezTo>
                    <a:cubicBezTo>
                      <a:pt x="24279" y="41108"/>
                      <a:pt x="24153" y="41101"/>
                      <a:pt x="24027" y="41101"/>
                    </a:cubicBezTo>
                    <a:cubicBezTo>
                      <a:pt x="23084" y="41101"/>
                      <a:pt x="22132" y="41493"/>
                      <a:pt x="21573" y="42269"/>
                    </a:cubicBezTo>
                    <a:cubicBezTo>
                      <a:pt x="21320" y="42626"/>
                      <a:pt x="20873" y="43937"/>
                      <a:pt x="21223" y="44459"/>
                    </a:cubicBezTo>
                    <a:cubicBezTo>
                      <a:pt x="21193" y="44457"/>
                      <a:pt x="21164" y="44456"/>
                      <a:pt x="21134" y="44456"/>
                    </a:cubicBezTo>
                    <a:cubicBezTo>
                      <a:pt x="20268" y="44456"/>
                      <a:pt x="19489" y="45081"/>
                      <a:pt x="19108" y="45866"/>
                    </a:cubicBezTo>
                    <a:cubicBezTo>
                      <a:pt x="19070" y="45859"/>
                      <a:pt x="19033" y="45852"/>
                      <a:pt x="19003" y="45844"/>
                    </a:cubicBezTo>
                    <a:cubicBezTo>
                      <a:pt x="19003" y="45814"/>
                      <a:pt x="18988" y="45785"/>
                      <a:pt x="18951" y="45785"/>
                    </a:cubicBezTo>
                    <a:cubicBezTo>
                      <a:pt x="18735" y="45747"/>
                      <a:pt x="18601" y="45390"/>
                      <a:pt x="18549" y="45218"/>
                    </a:cubicBezTo>
                    <a:cubicBezTo>
                      <a:pt x="18474" y="44965"/>
                      <a:pt x="18504" y="44660"/>
                      <a:pt x="18541" y="44399"/>
                    </a:cubicBezTo>
                    <a:cubicBezTo>
                      <a:pt x="18609" y="43930"/>
                      <a:pt x="18795" y="43468"/>
                      <a:pt x="19130" y="43118"/>
                    </a:cubicBezTo>
                    <a:cubicBezTo>
                      <a:pt x="19702" y="42497"/>
                      <a:pt x="20427" y="42356"/>
                      <a:pt x="21217" y="42356"/>
                    </a:cubicBezTo>
                    <a:cubicBezTo>
                      <a:pt x="21281" y="42356"/>
                      <a:pt x="21345" y="42356"/>
                      <a:pt x="21409" y="42358"/>
                    </a:cubicBezTo>
                    <a:cubicBezTo>
                      <a:pt x="21412" y="42358"/>
                      <a:pt x="21414" y="42358"/>
                      <a:pt x="21417" y="42358"/>
                    </a:cubicBezTo>
                    <a:cubicBezTo>
                      <a:pt x="21559" y="42358"/>
                      <a:pt x="21578" y="42149"/>
                      <a:pt x="21446" y="42105"/>
                    </a:cubicBezTo>
                    <a:cubicBezTo>
                      <a:pt x="21439" y="42105"/>
                      <a:pt x="21432" y="42105"/>
                      <a:pt x="21432" y="42097"/>
                    </a:cubicBezTo>
                    <a:cubicBezTo>
                      <a:pt x="21439" y="42075"/>
                      <a:pt x="21439" y="42053"/>
                      <a:pt x="21424" y="42023"/>
                    </a:cubicBezTo>
                    <a:cubicBezTo>
                      <a:pt x="21156" y="41434"/>
                      <a:pt x="21082" y="40764"/>
                      <a:pt x="21238" y="40146"/>
                    </a:cubicBezTo>
                    <a:cubicBezTo>
                      <a:pt x="21283" y="40101"/>
                      <a:pt x="21305" y="40034"/>
                      <a:pt x="21283" y="39975"/>
                    </a:cubicBezTo>
                    <a:cubicBezTo>
                      <a:pt x="21394" y="39647"/>
                      <a:pt x="21573" y="39334"/>
                      <a:pt x="21819" y="39073"/>
                    </a:cubicBezTo>
                    <a:cubicBezTo>
                      <a:pt x="22398" y="38474"/>
                      <a:pt x="23113" y="38311"/>
                      <a:pt x="23893" y="38311"/>
                    </a:cubicBezTo>
                    <a:close/>
                    <a:moveTo>
                      <a:pt x="35935" y="43207"/>
                    </a:moveTo>
                    <a:cubicBezTo>
                      <a:pt x="36675" y="43207"/>
                      <a:pt x="37407" y="43390"/>
                      <a:pt x="37633" y="44116"/>
                    </a:cubicBezTo>
                    <a:cubicBezTo>
                      <a:pt x="37648" y="44176"/>
                      <a:pt x="37662" y="44228"/>
                      <a:pt x="37670" y="44280"/>
                    </a:cubicBezTo>
                    <a:cubicBezTo>
                      <a:pt x="37640" y="44287"/>
                      <a:pt x="37610" y="44287"/>
                      <a:pt x="37573" y="44287"/>
                    </a:cubicBezTo>
                    <a:cubicBezTo>
                      <a:pt x="37514" y="44295"/>
                      <a:pt x="37506" y="44392"/>
                      <a:pt x="37573" y="44392"/>
                    </a:cubicBezTo>
                    <a:cubicBezTo>
                      <a:pt x="37610" y="44399"/>
                      <a:pt x="37648" y="44399"/>
                      <a:pt x="37677" y="44399"/>
                    </a:cubicBezTo>
                    <a:cubicBezTo>
                      <a:pt x="37730" y="45516"/>
                      <a:pt x="35860" y="45956"/>
                      <a:pt x="34988" y="46038"/>
                    </a:cubicBezTo>
                    <a:cubicBezTo>
                      <a:pt x="34899" y="46030"/>
                      <a:pt x="34817" y="46023"/>
                      <a:pt x="34728" y="46015"/>
                    </a:cubicBezTo>
                    <a:cubicBezTo>
                      <a:pt x="33722" y="45926"/>
                      <a:pt x="32709" y="45866"/>
                      <a:pt x="31703" y="45814"/>
                    </a:cubicBezTo>
                    <a:cubicBezTo>
                      <a:pt x="31353" y="45796"/>
                      <a:pt x="31006" y="45780"/>
                      <a:pt x="30662" y="45780"/>
                    </a:cubicBezTo>
                    <a:cubicBezTo>
                      <a:pt x="30457" y="45780"/>
                      <a:pt x="30253" y="45786"/>
                      <a:pt x="30050" y="45799"/>
                    </a:cubicBezTo>
                    <a:cubicBezTo>
                      <a:pt x="31458" y="45129"/>
                      <a:pt x="32813" y="44146"/>
                      <a:pt x="33968" y="43572"/>
                    </a:cubicBezTo>
                    <a:cubicBezTo>
                      <a:pt x="34154" y="43483"/>
                      <a:pt x="34340" y="43401"/>
                      <a:pt x="34527" y="43319"/>
                    </a:cubicBezTo>
                    <a:cubicBezTo>
                      <a:pt x="34543" y="43336"/>
                      <a:pt x="34564" y="43344"/>
                      <a:pt x="34589" y="43344"/>
                    </a:cubicBezTo>
                    <a:cubicBezTo>
                      <a:pt x="34598" y="43344"/>
                      <a:pt x="34607" y="43343"/>
                      <a:pt x="34616" y="43341"/>
                    </a:cubicBezTo>
                    <a:cubicBezTo>
                      <a:pt x="34966" y="43285"/>
                      <a:pt x="35452" y="43207"/>
                      <a:pt x="35935" y="43207"/>
                    </a:cubicBezTo>
                    <a:close/>
                    <a:moveTo>
                      <a:pt x="37797" y="39365"/>
                    </a:moveTo>
                    <a:cubicBezTo>
                      <a:pt x="38495" y="39365"/>
                      <a:pt x="39181" y="39475"/>
                      <a:pt x="39815" y="39796"/>
                    </a:cubicBezTo>
                    <a:cubicBezTo>
                      <a:pt x="39841" y="39809"/>
                      <a:pt x="39865" y="39815"/>
                      <a:pt x="39888" y="39815"/>
                    </a:cubicBezTo>
                    <a:cubicBezTo>
                      <a:pt x="39952" y="39815"/>
                      <a:pt x="40002" y="39769"/>
                      <a:pt x="40024" y="39714"/>
                    </a:cubicBezTo>
                    <a:cubicBezTo>
                      <a:pt x="40448" y="39975"/>
                      <a:pt x="40873" y="40250"/>
                      <a:pt x="41290" y="40533"/>
                    </a:cubicBezTo>
                    <a:cubicBezTo>
                      <a:pt x="41313" y="40548"/>
                      <a:pt x="41337" y="40555"/>
                      <a:pt x="41359" y="40555"/>
                    </a:cubicBezTo>
                    <a:cubicBezTo>
                      <a:pt x="41404" y="40555"/>
                      <a:pt x="41444" y="40530"/>
                      <a:pt x="41469" y="40496"/>
                    </a:cubicBezTo>
                    <a:cubicBezTo>
                      <a:pt x="41595" y="40608"/>
                      <a:pt x="41715" y="40727"/>
                      <a:pt x="41841" y="40839"/>
                    </a:cubicBezTo>
                    <a:cubicBezTo>
                      <a:pt x="41841" y="40846"/>
                      <a:pt x="41849" y="40846"/>
                      <a:pt x="41849" y="40853"/>
                    </a:cubicBezTo>
                    <a:cubicBezTo>
                      <a:pt x="41864" y="40883"/>
                      <a:pt x="41886" y="40906"/>
                      <a:pt x="41916" y="40913"/>
                    </a:cubicBezTo>
                    <a:cubicBezTo>
                      <a:pt x="42631" y="41569"/>
                      <a:pt x="43324" y="42246"/>
                      <a:pt x="43994" y="42961"/>
                    </a:cubicBezTo>
                    <a:cubicBezTo>
                      <a:pt x="44009" y="43043"/>
                      <a:pt x="44031" y="43133"/>
                      <a:pt x="44046" y="43222"/>
                    </a:cubicBezTo>
                    <a:cubicBezTo>
                      <a:pt x="42601" y="42365"/>
                      <a:pt x="40926" y="41989"/>
                      <a:pt x="39242" y="41989"/>
                    </a:cubicBezTo>
                    <a:cubicBezTo>
                      <a:pt x="37897" y="41989"/>
                      <a:pt x="36545" y="42229"/>
                      <a:pt x="35301" y="42656"/>
                    </a:cubicBezTo>
                    <a:cubicBezTo>
                      <a:pt x="32754" y="43528"/>
                      <a:pt x="30415" y="45814"/>
                      <a:pt x="27756" y="46075"/>
                    </a:cubicBezTo>
                    <a:cubicBezTo>
                      <a:pt x="27473" y="46008"/>
                      <a:pt x="27182" y="45948"/>
                      <a:pt x="26899" y="45896"/>
                    </a:cubicBezTo>
                    <a:cubicBezTo>
                      <a:pt x="26892" y="45881"/>
                      <a:pt x="26877" y="45874"/>
                      <a:pt x="26862" y="45874"/>
                    </a:cubicBezTo>
                    <a:cubicBezTo>
                      <a:pt x="26385" y="45799"/>
                      <a:pt x="25923" y="45688"/>
                      <a:pt x="25454" y="45569"/>
                    </a:cubicBezTo>
                    <a:cubicBezTo>
                      <a:pt x="26929" y="43453"/>
                      <a:pt x="29044" y="41866"/>
                      <a:pt x="31398" y="40846"/>
                    </a:cubicBezTo>
                    <a:cubicBezTo>
                      <a:pt x="32687" y="40287"/>
                      <a:pt x="34042" y="39893"/>
                      <a:pt x="35428" y="39647"/>
                    </a:cubicBezTo>
                    <a:cubicBezTo>
                      <a:pt x="36193" y="39508"/>
                      <a:pt x="37003" y="39365"/>
                      <a:pt x="37797" y="39365"/>
                    </a:cubicBezTo>
                    <a:close/>
                    <a:moveTo>
                      <a:pt x="94223" y="45285"/>
                    </a:moveTo>
                    <a:cubicBezTo>
                      <a:pt x="94331" y="45285"/>
                      <a:pt x="94441" y="45298"/>
                      <a:pt x="94556" y="45330"/>
                    </a:cubicBezTo>
                    <a:cubicBezTo>
                      <a:pt x="94810" y="45405"/>
                      <a:pt x="94973" y="45561"/>
                      <a:pt x="95182" y="45695"/>
                    </a:cubicBezTo>
                    <a:cubicBezTo>
                      <a:pt x="94847" y="45963"/>
                      <a:pt x="94474" y="46194"/>
                      <a:pt x="94087" y="46380"/>
                    </a:cubicBezTo>
                    <a:cubicBezTo>
                      <a:pt x="94236" y="46053"/>
                      <a:pt x="93990" y="45613"/>
                      <a:pt x="93729" y="45345"/>
                    </a:cubicBezTo>
                    <a:cubicBezTo>
                      <a:pt x="93900" y="45314"/>
                      <a:pt x="94059" y="45285"/>
                      <a:pt x="94223" y="45285"/>
                    </a:cubicBezTo>
                    <a:close/>
                    <a:moveTo>
                      <a:pt x="85683" y="40998"/>
                    </a:moveTo>
                    <a:cubicBezTo>
                      <a:pt x="86201" y="40998"/>
                      <a:pt x="86663" y="41221"/>
                      <a:pt x="86966" y="41576"/>
                    </a:cubicBezTo>
                    <a:cubicBezTo>
                      <a:pt x="86973" y="41583"/>
                      <a:pt x="86981" y="41591"/>
                      <a:pt x="86981" y="41598"/>
                    </a:cubicBezTo>
                    <a:cubicBezTo>
                      <a:pt x="87368" y="42060"/>
                      <a:pt x="87495" y="42731"/>
                      <a:pt x="87152" y="43401"/>
                    </a:cubicBezTo>
                    <a:cubicBezTo>
                      <a:pt x="87093" y="43513"/>
                      <a:pt x="87160" y="43639"/>
                      <a:pt x="87286" y="43647"/>
                    </a:cubicBezTo>
                    <a:cubicBezTo>
                      <a:pt x="87994" y="43669"/>
                      <a:pt x="88679" y="44019"/>
                      <a:pt x="89096" y="44585"/>
                    </a:cubicBezTo>
                    <a:cubicBezTo>
                      <a:pt x="89004" y="44705"/>
                      <a:pt x="89099" y="44853"/>
                      <a:pt x="89221" y="44853"/>
                    </a:cubicBezTo>
                    <a:cubicBezTo>
                      <a:pt x="89236" y="44853"/>
                      <a:pt x="89252" y="44851"/>
                      <a:pt x="89268" y="44846"/>
                    </a:cubicBezTo>
                    <a:cubicBezTo>
                      <a:pt x="89320" y="44950"/>
                      <a:pt x="89364" y="45055"/>
                      <a:pt x="89402" y="45166"/>
                    </a:cubicBezTo>
                    <a:cubicBezTo>
                      <a:pt x="89543" y="45591"/>
                      <a:pt x="89484" y="45852"/>
                      <a:pt x="89223" y="46209"/>
                    </a:cubicBezTo>
                    <a:cubicBezTo>
                      <a:pt x="89164" y="46297"/>
                      <a:pt x="88771" y="46850"/>
                      <a:pt x="88690" y="46850"/>
                    </a:cubicBezTo>
                    <a:cubicBezTo>
                      <a:pt x="88689" y="46850"/>
                      <a:pt x="88688" y="46850"/>
                      <a:pt x="88687" y="46850"/>
                    </a:cubicBezTo>
                    <a:cubicBezTo>
                      <a:pt x="88634" y="46850"/>
                      <a:pt x="88597" y="46865"/>
                      <a:pt x="88575" y="46894"/>
                    </a:cubicBezTo>
                    <a:cubicBezTo>
                      <a:pt x="87927" y="44734"/>
                      <a:pt x="86750" y="42731"/>
                      <a:pt x="85201" y="41092"/>
                    </a:cubicBezTo>
                    <a:cubicBezTo>
                      <a:pt x="85201" y="41077"/>
                      <a:pt x="85201" y="41069"/>
                      <a:pt x="85201" y="41062"/>
                    </a:cubicBezTo>
                    <a:cubicBezTo>
                      <a:pt x="85365" y="41019"/>
                      <a:pt x="85527" y="40998"/>
                      <a:pt x="85683" y="40998"/>
                    </a:cubicBezTo>
                    <a:close/>
                    <a:moveTo>
                      <a:pt x="24424" y="43868"/>
                    </a:moveTo>
                    <a:cubicBezTo>
                      <a:pt x="24477" y="43868"/>
                      <a:pt x="24530" y="43869"/>
                      <a:pt x="24582" y="43870"/>
                    </a:cubicBezTo>
                    <a:cubicBezTo>
                      <a:pt x="24411" y="44302"/>
                      <a:pt x="24225" y="45323"/>
                      <a:pt x="24597" y="45583"/>
                    </a:cubicBezTo>
                    <a:cubicBezTo>
                      <a:pt x="24503" y="45565"/>
                      <a:pt x="24407" y="45557"/>
                      <a:pt x="24311" y="45557"/>
                    </a:cubicBezTo>
                    <a:cubicBezTo>
                      <a:pt x="23529" y="45557"/>
                      <a:pt x="22728" y="46124"/>
                      <a:pt x="22430" y="46827"/>
                    </a:cubicBezTo>
                    <a:cubicBezTo>
                      <a:pt x="22415" y="46865"/>
                      <a:pt x="22407" y="46894"/>
                      <a:pt x="22392" y="46924"/>
                    </a:cubicBezTo>
                    <a:lnTo>
                      <a:pt x="22303" y="46924"/>
                    </a:lnTo>
                    <a:cubicBezTo>
                      <a:pt x="21625" y="46328"/>
                      <a:pt x="21640" y="45315"/>
                      <a:pt x="22251" y="44652"/>
                    </a:cubicBezTo>
                    <a:cubicBezTo>
                      <a:pt x="22817" y="44037"/>
                      <a:pt x="23620" y="43868"/>
                      <a:pt x="24424" y="43868"/>
                    </a:cubicBezTo>
                    <a:close/>
                    <a:moveTo>
                      <a:pt x="92098" y="45043"/>
                    </a:moveTo>
                    <a:cubicBezTo>
                      <a:pt x="92463" y="45043"/>
                      <a:pt x="92826" y="45116"/>
                      <a:pt x="93148" y="45300"/>
                    </a:cubicBezTo>
                    <a:cubicBezTo>
                      <a:pt x="93357" y="45420"/>
                      <a:pt x="93551" y="45576"/>
                      <a:pt x="93677" y="45785"/>
                    </a:cubicBezTo>
                    <a:cubicBezTo>
                      <a:pt x="93811" y="46008"/>
                      <a:pt x="93774" y="46224"/>
                      <a:pt x="93789" y="46470"/>
                    </a:cubicBezTo>
                    <a:cubicBezTo>
                      <a:pt x="93789" y="46485"/>
                      <a:pt x="93796" y="46500"/>
                      <a:pt x="93804" y="46515"/>
                    </a:cubicBezTo>
                    <a:cubicBezTo>
                      <a:pt x="93528" y="46626"/>
                      <a:pt x="93245" y="46723"/>
                      <a:pt x="92955" y="46805"/>
                    </a:cubicBezTo>
                    <a:cubicBezTo>
                      <a:pt x="92694" y="46872"/>
                      <a:pt x="92418" y="46947"/>
                      <a:pt x="92128" y="47014"/>
                    </a:cubicBezTo>
                    <a:cubicBezTo>
                      <a:pt x="92284" y="46418"/>
                      <a:pt x="91912" y="45561"/>
                      <a:pt x="91577" y="45069"/>
                    </a:cubicBezTo>
                    <a:cubicBezTo>
                      <a:pt x="91577" y="45062"/>
                      <a:pt x="91577" y="45062"/>
                      <a:pt x="91577" y="45062"/>
                    </a:cubicBezTo>
                    <a:cubicBezTo>
                      <a:pt x="91593" y="45073"/>
                      <a:pt x="91609" y="45080"/>
                      <a:pt x="91629" y="45080"/>
                    </a:cubicBezTo>
                    <a:cubicBezTo>
                      <a:pt x="91636" y="45080"/>
                      <a:pt x="91643" y="45079"/>
                      <a:pt x="91651" y="45077"/>
                    </a:cubicBezTo>
                    <a:cubicBezTo>
                      <a:pt x="91799" y="45055"/>
                      <a:pt x="91949" y="45043"/>
                      <a:pt x="92098" y="45043"/>
                    </a:cubicBezTo>
                    <a:close/>
                    <a:moveTo>
                      <a:pt x="20719" y="40165"/>
                    </a:moveTo>
                    <a:cubicBezTo>
                      <a:pt x="20804" y="40165"/>
                      <a:pt x="20891" y="40168"/>
                      <a:pt x="20977" y="40176"/>
                    </a:cubicBezTo>
                    <a:cubicBezTo>
                      <a:pt x="20851" y="40786"/>
                      <a:pt x="20910" y="41449"/>
                      <a:pt x="21216" y="42045"/>
                    </a:cubicBezTo>
                    <a:cubicBezTo>
                      <a:pt x="21082" y="42019"/>
                      <a:pt x="20948" y="42007"/>
                      <a:pt x="20814" y="42007"/>
                    </a:cubicBezTo>
                    <a:cubicBezTo>
                      <a:pt x="19832" y="42007"/>
                      <a:pt x="18867" y="42673"/>
                      <a:pt x="18467" y="43565"/>
                    </a:cubicBezTo>
                    <a:cubicBezTo>
                      <a:pt x="18273" y="44004"/>
                      <a:pt x="18042" y="45338"/>
                      <a:pt x="18527" y="45777"/>
                    </a:cubicBezTo>
                    <a:cubicBezTo>
                      <a:pt x="18327" y="45757"/>
                      <a:pt x="18123" y="45745"/>
                      <a:pt x="17919" y="45745"/>
                    </a:cubicBezTo>
                    <a:cubicBezTo>
                      <a:pt x="17295" y="45745"/>
                      <a:pt x="16669" y="45854"/>
                      <a:pt x="16136" y="46157"/>
                    </a:cubicBezTo>
                    <a:cubicBezTo>
                      <a:pt x="15771" y="46366"/>
                      <a:pt x="15428" y="46686"/>
                      <a:pt x="15301" y="47066"/>
                    </a:cubicBezTo>
                    <a:cubicBezTo>
                      <a:pt x="14981" y="46492"/>
                      <a:pt x="14765" y="45866"/>
                      <a:pt x="14653" y="45218"/>
                    </a:cubicBezTo>
                    <a:cubicBezTo>
                      <a:pt x="15328" y="44384"/>
                      <a:pt x="16421" y="44111"/>
                      <a:pt x="17473" y="44111"/>
                    </a:cubicBezTo>
                    <a:cubicBezTo>
                      <a:pt x="17698" y="44111"/>
                      <a:pt x="17922" y="44123"/>
                      <a:pt x="18139" y="44146"/>
                    </a:cubicBezTo>
                    <a:cubicBezTo>
                      <a:pt x="18144" y="44146"/>
                      <a:pt x="18148" y="44146"/>
                      <a:pt x="18152" y="44146"/>
                    </a:cubicBezTo>
                    <a:cubicBezTo>
                      <a:pt x="18305" y="44146"/>
                      <a:pt x="18336" y="43892"/>
                      <a:pt x="18176" y="43855"/>
                    </a:cubicBezTo>
                    <a:cubicBezTo>
                      <a:pt x="17948" y="43808"/>
                      <a:pt x="17701" y="43785"/>
                      <a:pt x="17444" y="43785"/>
                    </a:cubicBezTo>
                    <a:cubicBezTo>
                      <a:pt x="16804" y="43785"/>
                      <a:pt x="16110" y="43932"/>
                      <a:pt x="15525" y="44235"/>
                    </a:cubicBezTo>
                    <a:cubicBezTo>
                      <a:pt x="15547" y="44205"/>
                      <a:pt x="15562" y="44168"/>
                      <a:pt x="15555" y="44123"/>
                    </a:cubicBezTo>
                    <a:cubicBezTo>
                      <a:pt x="15428" y="43356"/>
                      <a:pt x="14795" y="41859"/>
                      <a:pt x="15838" y="41516"/>
                    </a:cubicBezTo>
                    <a:cubicBezTo>
                      <a:pt x="16055" y="41446"/>
                      <a:pt x="16287" y="41423"/>
                      <a:pt x="16525" y="41423"/>
                    </a:cubicBezTo>
                    <a:cubicBezTo>
                      <a:pt x="17022" y="41423"/>
                      <a:pt x="17544" y="41526"/>
                      <a:pt x="18013" y="41531"/>
                    </a:cubicBezTo>
                    <a:cubicBezTo>
                      <a:pt x="17677" y="42239"/>
                      <a:pt x="17543" y="43155"/>
                      <a:pt x="18065" y="43729"/>
                    </a:cubicBezTo>
                    <a:cubicBezTo>
                      <a:pt x="18083" y="43747"/>
                      <a:pt x="18104" y="43754"/>
                      <a:pt x="18125" y="43754"/>
                    </a:cubicBezTo>
                    <a:cubicBezTo>
                      <a:pt x="18192" y="43754"/>
                      <a:pt x="18259" y="43677"/>
                      <a:pt x="18214" y="43610"/>
                    </a:cubicBezTo>
                    <a:cubicBezTo>
                      <a:pt x="17700" y="42820"/>
                      <a:pt x="18184" y="41531"/>
                      <a:pt x="18787" y="40943"/>
                    </a:cubicBezTo>
                    <a:cubicBezTo>
                      <a:pt x="19320" y="40417"/>
                      <a:pt x="20001" y="40165"/>
                      <a:pt x="20719" y="40165"/>
                    </a:cubicBezTo>
                    <a:close/>
                    <a:moveTo>
                      <a:pt x="90071" y="44513"/>
                    </a:moveTo>
                    <a:cubicBezTo>
                      <a:pt x="90578" y="44513"/>
                      <a:pt x="91081" y="44867"/>
                      <a:pt x="91361" y="45323"/>
                    </a:cubicBezTo>
                    <a:cubicBezTo>
                      <a:pt x="91607" y="45718"/>
                      <a:pt x="92001" y="46611"/>
                      <a:pt x="91726" y="47103"/>
                    </a:cubicBezTo>
                    <a:cubicBezTo>
                      <a:pt x="91205" y="47208"/>
                      <a:pt x="90662" y="47285"/>
                      <a:pt x="90137" y="47285"/>
                    </a:cubicBezTo>
                    <a:cubicBezTo>
                      <a:pt x="89732" y="47285"/>
                      <a:pt x="89336" y="47239"/>
                      <a:pt x="88970" y="47125"/>
                    </a:cubicBezTo>
                    <a:cubicBezTo>
                      <a:pt x="89245" y="46984"/>
                      <a:pt x="89431" y="46574"/>
                      <a:pt x="89588" y="46351"/>
                    </a:cubicBezTo>
                    <a:cubicBezTo>
                      <a:pt x="89826" y="46001"/>
                      <a:pt x="89878" y="45710"/>
                      <a:pt x="89782" y="45285"/>
                    </a:cubicBezTo>
                    <a:cubicBezTo>
                      <a:pt x="89729" y="45062"/>
                      <a:pt x="89640" y="44853"/>
                      <a:pt x="89536" y="44660"/>
                    </a:cubicBezTo>
                    <a:cubicBezTo>
                      <a:pt x="89708" y="44558"/>
                      <a:pt x="89890" y="44513"/>
                      <a:pt x="90071" y="44513"/>
                    </a:cubicBezTo>
                    <a:close/>
                    <a:moveTo>
                      <a:pt x="92631" y="33928"/>
                    </a:moveTo>
                    <a:cubicBezTo>
                      <a:pt x="93587" y="33928"/>
                      <a:pt x="94534" y="34130"/>
                      <a:pt x="95405" y="34574"/>
                    </a:cubicBezTo>
                    <a:cubicBezTo>
                      <a:pt x="97506" y="35647"/>
                      <a:pt x="98519" y="37978"/>
                      <a:pt x="98787" y="40220"/>
                    </a:cubicBezTo>
                    <a:cubicBezTo>
                      <a:pt x="99085" y="42671"/>
                      <a:pt x="98445" y="45032"/>
                      <a:pt x="96448" y="46589"/>
                    </a:cubicBezTo>
                    <a:cubicBezTo>
                      <a:pt x="95202" y="47556"/>
                      <a:pt x="93706" y="47999"/>
                      <a:pt x="92193" y="47999"/>
                    </a:cubicBezTo>
                    <a:cubicBezTo>
                      <a:pt x="91410" y="47999"/>
                      <a:pt x="90623" y="47880"/>
                      <a:pt x="89864" y="47654"/>
                    </a:cubicBezTo>
                    <a:lnTo>
                      <a:pt x="89864" y="47654"/>
                    </a:lnTo>
                    <a:cubicBezTo>
                      <a:pt x="89913" y="47656"/>
                      <a:pt x="89963" y="47656"/>
                      <a:pt x="90012" y="47656"/>
                    </a:cubicBezTo>
                    <a:cubicBezTo>
                      <a:pt x="90485" y="47656"/>
                      <a:pt x="90965" y="47595"/>
                      <a:pt x="91450" y="47528"/>
                    </a:cubicBezTo>
                    <a:cubicBezTo>
                      <a:pt x="91532" y="47513"/>
                      <a:pt x="91614" y="47505"/>
                      <a:pt x="91696" y="47490"/>
                    </a:cubicBezTo>
                    <a:cubicBezTo>
                      <a:pt x="91711" y="47495"/>
                      <a:pt x="91726" y="47498"/>
                      <a:pt x="91741" y="47498"/>
                    </a:cubicBezTo>
                    <a:cubicBezTo>
                      <a:pt x="91771" y="47498"/>
                      <a:pt x="91803" y="47488"/>
                      <a:pt x="91837" y="47468"/>
                    </a:cubicBezTo>
                    <a:cubicBezTo>
                      <a:pt x="92955" y="47282"/>
                      <a:pt x="94080" y="46999"/>
                      <a:pt x="95033" y="46358"/>
                    </a:cubicBezTo>
                    <a:cubicBezTo>
                      <a:pt x="96821" y="45159"/>
                      <a:pt x="97811" y="42999"/>
                      <a:pt x="97580" y="40861"/>
                    </a:cubicBezTo>
                    <a:cubicBezTo>
                      <a:pt x="97231" y="37554"/>
                      <a:pt x="94264" y="35214"/>
                      <a:pt x="91154" y="35214"/>
                    </a:cubicBezTo>
                    <a:cubicBezTo>
                      <a:pt x="90215" y="35214"/>
                      <a:pt x="89263" y="35428"/>
                      <a:pt x="88366" y="35893"/>
                    </a:cubicBezTo>
                    <a:cubicBezTo>
                      <a:pt x="86877" y="36667"/>
                      <a:pt x="85648" y="38135"/>
                      <a:pt x="85186" y="39781"/>
                    </a:cubicBezTo>
                    <a:cubicBezTo>
                      <a:pt x="85186" y="39773"/>
                      <a:pt x="85186" y="39766"/>
                      <a:pt x="85186" y="39758"/>
                    </a:cubicBezTo>
                    <a:cubicBezTo>
                      <a:pt x="85812" y="36430"/>
                      <a:pt x="89273" y="33928"/>
                      <a:pt x="92631" y="33928"/>
                    </a:cubicBezTo>
                    <a:close/>
                    <a:moveTo>
                      <a:pt x="56143" y="29948"/>
                    </a:moveTo>
                    <a:cubicBezTo>
                      <a:pt x="56188" y="30202"/>
                      <a:pt x="56277" y="30440"/>
                      <a:pt x="56411" y="30656"/>
                    </a:cubicBezTo>
                    <a:cubicBezTo>
                      <a:pt x="56910" y="33583"/>
                      <a:pt x="57156" y="36541"/>
                      <a:pt x="57290" y="39513"/>
                    </a:cubicBezTo>
                    <a:cubicBezTo>
                      <a:pt x="57350" y="40988"/>
                      <a:pt x="57387" y="42470"/>
                      <a:pt x="57417" y="43952"/>
                    </a:cubicBezTo>
                    <a:cubicBezTo>
                      <a:pt x="57432" y="44712"/>
                      <a:pt x="57499" y="45494"/>
                      <a:pt x="57439" y="46261"/>
                    </a:cubicBezTo>
                    <a:cubicBezTo>
                      <a:pt x="57381" y="47051"/>
                      <a:pt x="56888" y="48089"/>
                      <a:pt x="56117" y="48089"/>
                    </a:cubicBezTo>
                    <a:cubicBezTo>
                      <a:pt x="55898" y="48089"/>
                      <a:pt x="55658" y="48006"/>
                      <a:pt x="55398" y="47811"/>
                    </a:cubicBezTo>
                    <a:cubicBezTo>
                      <a:pt x="54206" y="46902"/>
                      <a:pt x="54318" y="44675"/>
                      <a:pt x="54258" y="43341"/>
                    </a:cubicBezTo>
                    <a:cubicBezTo>
                      <a:pt x="54184" y="41911"/>
                      <a:pt x="54191" y="40474"/>
                      <a:pt x="54288" y="39043"/>
                    </a:cubicBezTo>
                    <a:cubicBezTo>
                      <a:pt x="54474" y="36183"/>
                      <a:pt x="55018" y="33382"/>
                      <a:pt x="55726" y="30611"/>
                    </a:cubicBezTo>
                    <a:cubicBezTo>
                      <a:pt x="55890" y="30403"/>
                      <a:pt x="56031" y="30187"/>
                      <a:pt x="56143" y="29948"/>
                    </a:cubicBezTo>
                    <a:close/>
                    <a:moveTo>
                      <a:pt x="21797" y="44757"/>
                    </a:moveTo>
                    <a:lnTo>
                      <a:pt x="21797" y="44757"/>
                    </a:lnTo>
                    <a:cubicBezTo>
                      <a:pt x="21774" y="44794"/>
                      <a:pt x="21752" y="44824"/>
                      <a:pt x="21737" y="44861"/>
                    </a:cubicBezTo>
                    <a:cubicBezTo>
                      <a:pt x="21357" y="45554"/>
                      <a:pt x="21469" y="46380"/>
                      <a:pt x="21998" y="46924"/>
                    </a:cubicBezTo>
                    <a:cubicBezTo>
                      <a:pt x="21223" y="46947"/>
                      <a:pt x="20389" y="47148"/>
                      <a:pt x="19912" y="47781"/>
                    </a:cubicBezTo>
                    <a:cubicBezTo>
                      <a:pt x="19823" y="47900"/>
                      <a:pt x="19763" y="48027"/>
                      <a:pt x="19711" y="48153"/>
                    </a:cubicBezTo>
                    <a:cubicBezTo>
                      <a:pt x="19674" y="48138"/>
                      <a:pt x="19629" y="48131"/>
                      <a:pt x="19592" y="48123"/>
                    </a:cubicBezTo>
                    <a:cubicBezTo>
                      <a:pt x="19592" y="48101"/>
                      <a:pt x="19584" y="48086"/>
                      <a:pt x="19569" y="48064"/>
                    </a:cubicBezTo>
                    <a:cubicBezTo>
                      <a:pt x="18899" y="47364"/>
                      <a:pt x="19041" y="46209"/>
                      <a:pt x="19644" y="45509"/>
                    </a:cubicBezTo>
                    <a:cubicBezTo>
                      <a:pt x="20217" y="44853"/>
                      <a:pt x="20933" y="44786"/>
                      <a:pt x="21744" y="44772"/>
                    </a:cubicBezTo>
                    <a:cubicBezTo>
                      <a:pt x="21767" y="44772"/>
                      <a:pt x="21782" y="44764"/>
                      <a:pt x="21797" y="44757"/>
                    </a:cubicBezTo>
                    <a:close/>
                    <a:moveTo>
                      <a:pt x="71219" y="42582"/>
                    </a:moveTo>
                    <a:cubicBezTo>
                      <a:pt x="71361" y="43468"/>
                      <a:pt x="72076" y="44176"/>
                      <a:pt x="72932" y="44339"/>
                    </a:cubicBezTo>
                    <a:cubicBezTo>
                      <a:pt x="72188" y="44474"/>
                      <a:pt x="71465" y="44675"/>
                      <a:pt x="70810" y="45002"/>
                    </a:cubicBezTo>
                    <a:cubicBezTo>
                      <a:pt x="69677" y="45569"/>
                      <a:pt x="68679" y="46865"/>
                      <a:pt x="68985" y="48131"/>
                    </a:cubicBezTo>
                    <a:cubicBezTo>
                      <a:pt x="68210" y="48287"/>
                      <a:pt x="67458" y="48570"/>
                      <a:pt x="66735" y="48891"/>
                    </a:cubicBezTo>
                    <a:cubicBezTo>
                      <a:pt x="67428" y="47051"/>
                      <a:pt x="67979" y="45159"/>
                      <a:pt x="68374" y="43230"/>
                    </a:cubicBezTo>
                    <a:cubicBezTo>
                      <a:pt x="69327" y="43051"/>
                      <a:pt x="70288" y="42857"/>
                      <a:pt x="71219" y="42582"/>
                    </a:cubicBezTo>
                    <a:close/>
                    <a:moveTo>
                      <a:pt x="17795" y="46078"/>
                    </a:moveTo>
                    <a:cubicBezTo>
                      <a:pt x="18193" y="46078"/>
                      <a:pt x="18589" y="46121"/>
                      <a:pt x="18996" y="46135"/>
                    </a:cubicBezTo>
                    <a:cubicBezTo>
                      <a:pt x="18765" y="46790"/>
                      <a:pt x="18817" y="47513"/>
                      <a:pt x="19309" y="48071"/>
                    </a:cubicBezTo>
                    <a:cubicBezTo>
                      <a:pt x="19134" y="48044"/>
                      <a:pt x="18953" y="48031"/>
                      <a:pt x="18770" y="48031"/>
                    </a:cubicBezTo>
                    <a:cubicBezTo>
                      <a:pt x="18344" y="48031"/>
                      <a:pt x="17913" y="48104"/>
                      <a:pt x="17558" y="48250"/>
                    </a:cubicBezTo>
                    <a:cubicBezTo>
                      <a:pt x="17260" y="48369"/>
                      <a:pt x="16992" y="48637"/>
                      <a:pt x="17037" y="48943"/>
                    </a:cubicBezTo>
                    <a:cubicBezTo>
                      <a:pt x="16791" y="48779"/>
                      <a:pt x="16553" y="48593"/>
                      <a:pt x="16337" y="48384"/>
                    </a:cubicBezTo>
                    <a:cubicBezTo>
                      <a:pt x="15987" y="48064"/>
                      <a:pt x="15689" y="47699"/>
                      <a:pt x="15443" y="47312"/>
                    </a:cubicBezTo>
                    <a:cubicBezTo>
                      <a:pt x="15622" y="46671"/>
                      <a:pt x="16366" y="46291"/>
                      <a:pt x="16992" y="46157"/>
                    </a:cubicBezTo>
                    <a:cubicBezTo>
                      <a:pt x="17263" y="46097"/>
                      <a:pt x="17530" y="46078"/>
                      <a:pt x="17795" y="46078"/>
                    </a:cubicBezTo>
                    <a:close/>
                    <a:moveTo>
                      <a:pt x="24851" y="45837"/>
                    </a:moveTo>
                    <a:lnTo>
                      <a:pt x="24851" y="45837"/>
                    </a:lnTo>
                    <a:cubicBezTo>
                      <a:pt x="24225" y="46842"/>
                      <a:pt x="23726" y="47930"/>
                      <a:pt x="23398" y="49062"/>
                    </a:cubicBezTo>
                    <a:cubicBezTo>
                      <a:pt x="23383" y="49077"/>
                      <a:pt x="23361" y="49084"/>
                      <a:pt x="23353" y="49107"/>
                    </a:cubicBezTo>
                    <a:cubicBezTo>
                      <a:pt x="23338" y="49129"/>
                      <a:pt x="23324" y="49144"/>
                      <a:pt x="23316" y="49166"/>
                    </a:cubicBezTo>
                    <a:cubicBezTo>
                      <a:pt x="22705" y="48608"/>
                      <a:pt x="22355" y="47751"/>
                      <a:pt x="22720" y="46954"/>
                    </a:cubicBezTo>
                    <a:cubicBezTo>
                      <a:pt x="23115" y="46082"/>
                      <a:pt x="23912" y="45881"/>
                      <a:pt x="24776" y="45866"/>
                    </a:cubicBezTo>
                    <a:cubicBezTo>
                      <a:pt x="24813" y="45866"/>
                      <a:pt x="24836" y="45852"/>
                      <a:pt x="24851" y="45837"/>
                    </a:cubicBezTo>
                    <a:close/>
                    <a:moveTo>
                      <a:pt x="78062" y="44414"/>
                    </a:moveTo>
                    <a:cubicBezTo>
                      <a:pt x="80017" y="44414"/>
                      <a:pt x="81972" y="44513"/>
                      <a:pt x="83927" y="44593"/>
                    </a:cubicBezTo>
                    <a:cubicBezTo>
                      <a:pt x="81655" y="45032"/>
                      <a:pt x="79435" y="45896"/>
                      <a:pt x="77372" y="46932"/>
                    </a:cubicBezTo>
                    <a:cubicBezTo>
                      <a:pt x="76113" y="47565"/>
                      <a:pt x="74795" y="48287"/>
                      <a:pt x="73595" y="49159"/>
                    </a:cubicBezTo>
                    <a:cubicBezTo>
                      <a:pt x="72936" y="49321"/>
                      <a:pt x="72272" y="49519"/>
                      <a:pt x="71596" y="49519"/>
                    </a:cubicBezTo>
                    <a:cubicBezTo>
                      <a:pt x="71402" y="49519"/>
                      <a:pt x="71207" y="49502"/>
                      <a:pt x="71011" y="49464"/>
                    </a:cubicBezTo>
                    <a:cubicBezTo>
                      <a:pt x="70027" y="49278"/>
                      <a:pt x="69245" y="48555"/>
                      <a:pt x="69297" y="47505"/>
                    </a:cubicBezTo>
                    <a:cubicBezTo>
                      <a:pt x="69402" y="45434"/>
                      <a:pt x="71890" y="44839"/>
                      <a:pt x="73536" y="44645"/>
                    </a:cubicBezTo>
                    <a:cubicBezTo>
                      <a:pt x="75045" y="44473"/>
                      <a:pt x="76554" y="44414"/>
                      <a:pt x="78062" y="44414"/>
                    </a:cubicBezTo>
                    <a:close/>
                    <a:moveTo>
                      <a:pt x="13713" y="32991"/>
                    </a:moveTo>
                    <a:cubicBezTo>
                      <a:pt x="16935" y="32991"/>
                      <a:pt x="20070" y="33826"/>
                      <a:pt x="22944" y="35453"/>
                    </a:cubicBezTo>
                    <a:cubicBezTo>
                      <a:pt x="22064" y="35132"/>
                      <a:pt x="21133" y="34979"/>
                      <a:pt x="20198" y="34979"/>
                    </a:cubicBezTo>
                    <a:cubicBezTo>
                      <a:pt x="18988" y="34979"/>
                      <a:pt x="17771" y="35235"/>
                      <a:pt x="16649" y="35714"/>
                    </a:cubicBezTo>
                    <a:cubicBezTo>
                      <a:pt x="14154" y="36772"/>
                      <a:pt x="11957" y="38976"/>
                      <a:pt x="11406" y="41688"/>
                    </a:cubicBezTo>
                    <a:cubicBezTo>
                      <a:pt x="10832" y="44481"/>
                      <a:pt x="12143" y="47379"/>
                      <a:pt x="14370" y="49069"/>
                    </a:cubicBezTo>
                    <a:cubicBezTo>
                      <a:pt x="14631" y="49278"/>
                      <a:pt x="14914" y="49457"/>
                      <a:pt x="15197" y="49621"/>
                    </a:cubicBezTo>
                    <a:cubicBezTo>
                      <a:pt x="13014" y="48876"/>
                      <a:pt x="11435" y="46537"/>
                      <a:pt x="9983" y="44906"/>
                    </a:cubicBezTo>
                    <a:cubicBezTo>
                      <a:pt x="8612" y="43364"/>
                      <a:pt x="7100" y="41665"/>
                      <a:pt x="6497" y="39691"/>
                    </a:cubicBezTo>
                    <a:lnTo>
                      <a:pt x="6497" y="39691"/>
                    </a:lnTo>
                    <a:cubicBezTo>
                      <a:pt x="6653" y="39855"/>
                      <a:pt x="6839" y="39960"/>
                      <a:pt x="7085" y="39989"/>
                    </a:cubicBezTo>
                    <a:cubicBezTo>
                      <a:pt x="7131" y="39995"/>
                      <a:pt x="7175" y="39998"/>
                      <a:pt x="7217" y="39998"/>
                    </a:cubicBezTo>
                    <a:cubicBezTo>
                      <a:pt x="8147" y="39998"/>
                      <a:pt x="8105" y="38691"/>
                      <a:pt x="7927" y="37807"/>
                    </a:cubicBezTo>
                    <a:lnTo>
                      <a:pt x="7927" y="37807"/>
                    </a:lnTo>
                    <a:cubicBezTo>
                      <a:pt x="8173" y="38030"/>
                      <a:pt x="8433" y="38231"/>
                      <a:pt x="8717" y="38395"/>
                    </a:cubicBezTo>
                    <a:cubicBezTo>
                      <a:pt x="9152" y="38651"/>
                      <a:pt x="9813" y="38923"/>
                      <a:pt x="10404" y="38923"/>
                    </a:cubicBezTo>
                    <a:cubicBezTo>
                      <a:pt x="10865" y="38923"/>
                      <a:pt x="11282" y="38758"/>
                      <a:pt x="11517" y="38291"/>
                    </a:cubicBezTo>
                    <a:cubicBezTo>
                      <a:pt x="11972" y="37390"/>
                      <a:pt x="10854" y="36414"/>
                      <a:pt x="10191" y="35975"/>
                    </a:cubicBezTo>
                    <a:cubicBezTo>
                      <a:pt x="9968" y="35818"/>
                      <a:pt x="9715" y="35684"/>
                      <a:pt x="9447" y="35565"/>
                    </a:cubicBezTo>
                    <a:cubicBezTo>
                      <a:pt x="10087" y="35431"/>
                      <a:pt x="10661" y="35021"/>
                      <a:pt x="10728" y="34291"/>
                    </a:cubicBezTo>
                    <a:cubicBezTo>
                      <a:pt x="10765" y="33919"/>
                      <a:pt x="10586" y="33539"/>
                      <a:pt x="10303" y="33300"/>
                    </a:cubicBezTo>
                    <a:cubicBezTo>
                      <a:pt x="11445" y="33094"/>
                      <a:pt x="12585" y="32991"/>
                      <a:pt x="13713" y="32991"/>
                    </a:cubicBezTo>
                    <a:close/>
                    <a:moveTo>
                      <a:pt x="104679" y="34664"/>
                    </a:moveTo>
                    <a:lnTo>
                      <a:pt x="104679" y="34664"/>
                    </a:lnTo>
                    <a:cubicBezTo>
                      <a:pt x="104947" y="34939"/>
                      <a:pt x="105156" y="35274"/>
                      <a:pt x="105253" y="35677"/>
                    </a:cubicBezTo>
                    <a:cubicBezTo>
                      <a:pt x="105566" y="36995"/>
                      <a:pt x="105081" y="38596"/>
                      <a:pt x="104672" y="39840"/>
                    </a:cubicBezTo>
                    <a:cubicBezTo>
                      <a:pt x="104247" y="41137"/>
                      <a:pt x="103651" y="42366"/>
                      <a:pt x="102958" y="43542"/>
                    </a:cubicBezTo>
                    <a:cubicBezTo>
                      <a:pt x="101796" y="45501"/>
                      <a:pt x="100359" y="47304"/>
                      <a:pt x="98824" y="48995"/>
                    </a:cubicBezTo>
                    <a:cubicBezTo>
                      <a:pt x="98808" y="48988"/>
                      <a:pt x="98789" y="48985"/>
                      <a:pt x="98770" y="48985"/>
                    </a:cubicBezTo>
                    <a:cubicBezTo>
                      <a:pt x="98747" y="48985"/>
                      <a:pt x="98722" y="48990"/>
                      <a:pt x="98698" y="49002"/>
                    </a:cubicBezTo>
                    <a:cubicBezTo>
                      <a:pt x="97884" y="49483"/>
                      <a:pt x="96994" y="49656"/>
                      <a:pt x="96088" y="49656"/>
                    </a:cubicBezTo>
                    <a:cubicBezTo>
                      <a:pt x="95394" y="49656"/>
                      <a:pt x="94690" y="49554"/>
                      <a:pt x="94005" y="49412"/>
                    </a:cubicBezTo>
                    <a:cubicBezTo>
                      <a:pt x="93312" y="49271"/>
                      <a:pt x="92634" y="49077"/>
                      <a:pt x="91964" y="48839"/>
                    </a:cubicBezTo>
                    <a:cubicBezTo>
                      <a:pt x="91614" y="48704"/>
                      <a:pt x="90735" y="48444"/>
                      <a:pt x="90139" y="48086"/>
                    </a:cubicBezTo>
                    <a:lnTo>
                      <a:pt x="90139" y="48086"/>
                    </a:lnTo>
                    <a:cubicBezTo>
                      <a:pt x="90851" y="48277"/>
                      <a:pt x="91585" y="48379"/>
                      <a:pt x="92316" y="48379"/>
                    </a:cubicBezTo>
                    <a:cubicBezTo>
                      <a:pt x="93529" y="48379"/>
                      <a:pt x="94735" y="48098"/>
                      <a:pt x="95823" y="47475"/>
                    </a:cubicBezTo>
                    <a:cubicBezTo>
                      <a:pt x="96657" y="46991"/>
                      <a:pt x="97342" y="46373"/>
                      <a:pt x="97878" y="45650"/>
                    </a:cubicBezTo>
                    <a:cubicBezTo>
                      <a:pt x="97901" y="45643"/>
                      <a:pt x="97916" y="45636"/>
                      <a:pt x="97931" y="45621"/>
                    </a:cubicBezTo>
                    <a:cubicBezTo>
                      <a:pt x="99882" y="43930"/>
                      <a:pt x="101588" y="41919"/>
                      <a:pt x="103063" y="39796"/>
                    </a:cubicBezTo>
                    <a:cubicBezTo>
                      <a:pt x="103741" y="38820"/>
                      <a:pt x="104381" y="37762"/>
                      <a:pt x="104642" y="36593"/>
                    </a:cubicBezTo>
                    <a:cubicBezTo>
                      <a:pt x="104761" y="36064"/>
                      <a:pt x="104865" y="35274"/>
                      <a:pt x="104679" y="34664"/>
                    </a:cubicBezTo>
                    <a:close/>
                    <a:moveTo>
                      <a:pt x="18700" y="48345"/>
                    </a:moveTo>
                    <a:cubicBezTo>
                      <a:pt x="19080" y="48345"/>
                      <a:pt x="19440" y="48373"/>
                      <a:pt x="19651" y="48392"/>
                    </a:cubicBezTo>
                    <a:cubicBezTo>
                      <a:pt x="19555" y="48928"/>
                      <a:pt x="19771" y="49487"/>
                      <a:pt x="20091" y="49956"/>
                    </a:cubicBezTo>
                    <a:cubicBezTo>
                      <a:pt x="19108" y="49896"/>
                      <a:pt x="18132" y="49606"/>
                      <a:pt x="17283" y="49092"/>
                    </a:cubicBezTo>
                    <a:cubicBezTo>
                      <a:pt x="16993" y="48473"/>
                      <a:pt x="17890" y="48345"/>
                      <a:pt x="18700" y="48345"/>
                    </a:cubicBezTo>
                    <a:close/>
                    <a:moveTo>
                      <a:pt x="22318" y="47185"/>
                    </a:moveTo>
                    <a:lnTo>
                      <a:pt x="22318" y="47185"/>
                    </a:lnTo>
                    <a:cubicBezTo>
                      <a:pt x="22154" y="47967"/>
                      <a:pt x="22474" y="48816"/>
                      <a:pt x="23115" y="49293"/>
                    </a:cubicBezTo>
                    <a:cubicBezTo>
                      <a:pt x="23055" y="49323"/>
                      <a:pt x="22988" y="49360"/>
                      <a:pt x="22921" y="49390"/>
                    </a:cubicBezTo>
                    <a:cubicBezTo>
                      <a:pt x="22907" y="49375"/>
                      <a:pt x="22886" y="49364"/>
                      <a:pt x="22865" y="49364"/>
                    </a:cubicBezTo>
                    <a:cubicBezTo>
                      <a:pt x="22854" y="49364"/>
                      <a:pt x="22842" y="49367"/>
                      <a:pt x="22832" y="49375"/>
                    </a:cubicBezTo>
                    <a:cubicBezTo>
                      <a:pt x="22698" y="49464"/>
                      <a:pt x="22571" y="49539"/>
                      <a:pt x="22437" y="49621"/>
                    </a:cubicBezTo>
                    <a:cubicBezTo>
                      <a:pt x="21798" y="49852"/>
                      <a:pt x="21122" y="49959"/>
                      <a:pt x="20443" y="49959"/>
                    </a:cubicBezTo>
                    <a:cubicBezTo>
                      <a:pt x="20378" y="49959"/>
                      <a:pt x="20312" y="49958"/>
                      <a:pt x="20247" y="49956"/>
                    </a:cubicBezTo>
                    <a:cubicBezTo>
                      <a:pt x="19912" y="49233"/>
                      <a:pt x="19629" y="48399"/>
                      <a:pt x="20299" y="47766"/>
                    </a:cubicBezTo>
                    <a:cubicBezTo>
                      <a:pt x="20843" y="47244"/>
                      <a:pt x="21618" y="47252"/>
                      <a:pt x="22318" y="47185"/>
                    </a:cubicBezTo>
                    <a:close/>
                    <a:moveTo>
                      <a:pt x="20212" y="35418"/>
                    </a:moveTo>
                    <a:cubicBezTo>
                      <a:pt x="21352" y="35418"/>
                      <a:pt x="22481" y="35653"/>
                      <a:pt x="23510" y="36161"/>
                    </a:cubicBezTo>
                    <a:cubicBezTo>
                      <a:pt x="25737" y="37263"/>
                      <a:pt x="27309" y="39423"/>
                      <a:pt x="27592" y="41874"/>
                    </a:cubicBezTo>
                    <a:cubicBezTo>
                      <a:pt x="26889" y="38897"/>
                      <a:pt x="24040" y="37275"/>
                      <a:pt x="21135" y="37275"/>
                    </a:cubicBezTo>
                    <a:cubicBezTo>
                      <a:pt x="19760" y="37275"/>
                      <a:pt x="18371" y="37639"/>
                      <a:pt x="17193" y="38395"/>
                    </a:cubicBezTo>
                    <a:cubicBezTo>
                      <a:pt x="13543" y="40749"/>
                      <a:pt x="13000" y="46537"/>
                      <a:pt x="16664" y="49151"/>
                    </a:cubicBezTo>
                    <a:cubicBezTo>
                      <a:pt x="17595" y="49822"/>
                      <a:pt x="18698" y="50217"/>
                      <a:pt x="19823" y="50306"/>
                    </a:cubicBezTo>
                    <a:cubicBezTo>
                      <a:pt x="19552" y="50333"/>
                      <a:pt x="19281" y="50347"/>
                      <a:pt x="19010" y="50347"/>
                    </a:cubicBezTo>
                    <a:cubicBezTo>
                      <a:pt x="17805" y="50347"/>
                      <a:pt x="16606" y="50070"/>
                      <a:pt x="15487" y="49449"/>
                    </a:cubicBezTo>
                    <a:cubicBezTo>
                      <a:pt x="13074" y="48109"/>
                      <a:pt x="11458" y="45457"/>
                      <a:pt x="11644" y="42656"/>
                    </a:cubicBezTo>
                    <a:cubicBezTo>
                      <a:pt x="11923" y="38418"/>
                      <a:pt x="16137" y="35418"/>
                      <a:pt x="20212" y="35418"/>
                    </a:cubicBezTo>
                    <a:close/>
                    <a:moveTo>
                      <a:pt x="30830" y="46088"/>
                    </a:moveTo>
                    <a:cubicBezTo>
                      <a:pt x="31601" y="46088"/>
                      <a:pt x="32375" y="46160"/>
                      <a:pt x="33141" y="46209"/>
                    </a:cubicBezTo>
                    <a:cubicBezTo>
                      <a:pt x="34571" y="46299"/>
                      <a:pt x="36024" y="46395"/>
                      <a:pt x="37424" y="46656"/>
                    </a:cubicBezTo>
                    <a:cubicBezTo>
                      <a:pt x="38676" y="46894"/>
                      <a:pt x="40329" y="47602"/>
                      <a:pt x="40240" y="49114"/>
                    </a:cubicBezTo>
                    <a:cubicBezTo>
                      <a:pt x="40232" y="49136"/>
                      <a:pt x="40225" y="49159"/>
                      <a:pt x="40232" y="49181"/>
                    </a:cubicBezTo>
                    <a:cubicBezTo>
                      <a:pt x="40232" y="49204"/>
                      <a:pt x="40232" y="49226"/>
                      <a:pt x="40225" y="49241"/>
                    </a:cubicBezTo>
                    <a:cubicBezTo>
                      <a:pt x="40100" y="50321"/>
                      <a:pt x="39256" y="50622"/>
                      <a:pt x="38334" y="50622"/>
                    </a:cubicBezTo>
                    <a:cubicBezTo>
                      <a:pt x="37883" y="50622"/>
                      <a:pt x="37413" y="50550"/>
                      <a:pt x="37000" y="50462"/>
                    </a:cubicBezTo>
                    <a:cubicBezTo>
                      <a:pt x="36203" y="49956"/>
                      <a:pt x="35398" y="49464"/>
                      <a:pt x="34571" y="48995"/>
                    </a:cubicBezTo>
                    <a:cubicBezTo>
                      <a:pt x="32702" y="47922"/>
                      <a:pt x="30735" y="46947"/>
                      <a:pt x="28657" y="46328"/>
                    </a:cubicBezTo>
                    <a:cubicBezTo>
                      <a:pt x="28709" y="46313"/>
                      <a:pt x="28754" y="46299"/>
                      <a:pt x="28806" y="46284"/>
                    </a:cubicBezTo>
                    <a:cubicBezTo>
                      <a:pt x="28828" y="46295"/>
                      <a:pt x="28850" y="46301"/>
                      <a:pt x="28877" y="46301"/>
                    </a:cubicBezTo>
                    <a:cubicBezTo>
                      <a:pt x="28887" y="46301"/>
                      <a:pt x="28898" y="46301"/>
                      <a:pt x="28910" y="46299"/>
                    </a:cubicBezTo>
                    <a:cubicBezTo>
                      <a:pt x="29542" y="46139"/>
                      <a:pt x="30185" y="46088"/>
                      <a:pt x="30830" y="46088"/>
                    </a:cubicBezTo>
                    <a:close/>
                    <a:moveTo>
                      <a:pt x="6035" y="38917"/>
                    </a:moveTo>
                    <a:lnTo>
                      <a:pt x="6035" y="38917"/>
                    </a:lnTo>
                    <a:cubicBezTo>
                      <a:pt x="6407" y="41166"/>
                      <a:pt x="7987" y="43081"/>
                      <a:pt x="9514" y="44786"/>
                    </a:cubicBezTo>
                    <a:cubicBezTo>
                      <a:pt x="11197" y="46671"/>
                      <a:pt x="13007" y="49397"/>
                      <a:pt x="15666" y="49866"/>
                    </a:cubicBezTo>
                    <a:cubicBezTo>
                      <a:pt x="16649" y="50351"/>
                      <a:pt x="17722" y="50619"/>
                      <a:pt x="18810" y="50671"/>
                    </a:cubicBezTo>
                    <a:cubicBezTo>
                      <a:pt x="18281" y="50723"/>
                      <a:pt x="17752" y="50745"/>
                      <a:pt x="17216" y="50760"/>
                    </a:cubicBezTo>
                    <a:cubicBezTo>
                      <a:pt x="17049" y="50764"/>
                      <a:pt x="16882" y="50767"/>
                      <a:pt x="16716" y="50767"/>
                    </a:cubicBezTo>
                    <a:cubicBezTo>
                      <a:pt x="14745" y="50767"/>
                      <a:pt x="12873" y="50448"/>
                      <a:pt x="11368" y="49040"/>
                    </a:cubicBezTo>
                    <a:cubicBezTo>
                      <a:pt x="11343" y="49015"/>
                      <a:pt x="11317" y="49004"/>
                      <a:pt x="11293" y="49004"/>
                    </a:cubicBezTo>
                    <a:cubicBezTo>
                      <a:pt x="11236" y="49004"/>
                      <a:pt x="11190" y="49059"/>
                      <a:pt x="11190" y="49122"/>
                    </a:cubicBezTo>
                    <a:cubicBezTo>
                      <a:pt x="9923" y="47647"/>
                      <a:pt x="8769" y="46075"/>
                      <a:pt x="7800" y="44392"/>
                    </a:cubicBezTo>
                    <a:cubicBezTo>
                      <a:pt x="6847" y="42753"/>
                      <a:pt x="6057" y="40831"/>
                      <a:pt x="6035" y="38917"/>
                    </a:cubicBezTo>
                    <a:close/>
                    <a:moveTo>
                      <a:pt x="89350" y="47840"/>
                    </a:moveTo>
                    <a:lnTo>
                      <a:pt x="89350" y="47840"/>
                    </a:lnTo>
                    <a:cubicBezTo>
                      <a:pt x="89424" y="47863"/>
                      <a:pt x="89499" y="47885"/>
                      <a:pt x="89573" y="47915"/>
                    </a:cubicBezTo>
                    <a:cubicBezTo>
                      <a:pt x="89864" y="48258"/>
                      <a:pt x="90400" y="48444"/>
                      <a:pt x="90765" y="48623"/>
                    </a:cubicBezTo>
                    <a:cubicBezTo>
                      <a:pt x="91651" y="49055"/>
                      <a:pt x="92582" y="49390"/>
                      <a:pt x="93536" y="49636"/>
                    </a:cubicBezTo>
                    <a:cubicBezTo>
                      <a:pt x="94349" y="49838"/>
                      <a:pt x="95213" y="49987"/>
                      <a:pt x="96064" y="49987"/>
                    </a:cubicBezTo>
                    <a:cubicBezTo>
                      <a:pt x="96843" y="49987"/>
                      <a:pt x="97610" y="49862"/>
                      <a:pt x="98318" y="49539"/>
                    </a:cubicBezTo>
                    <a:lnTo>
                      <a:pt x="98318" y="49539"/>
                    </a:lnTo>
                    <a:cubicBezTo>
                      <a:pt x="98243" y="49628"/>
                      <a:pt x="98161" y="49710"/>
                      <a:pt x="98080" y="49792"/>
                    </a:cubicBezTo>
                    <a:cubicBezTo>
                      <a:pt x="97640" y="50261"/>
                      <a:pt x="97178" y="50723"/>
                      <a:pt x="96716" y="51170"/>
                    </a:cubicBezTo>
                    <a:cubicBezTo>
                      <a:pt x="93849" y="51096"/>
                      <a:pt x="91271" y="49926"/>
                      <a:pt x="89350" y="47840"/>
                    </a:cubicBezTo>
                    <a:close/>
                    <a:moveTo>
                      <a:pt x="60240" y="37785"/>
                    </a:moveTo>
                    <a:lnTo>
                      <a:pt x="60240" y="37785"/>
                    </a:lnTo>
                    <a:cubicBezTo>
                      <a:pt x="60959" y="38614"/>
                      <a:pt x="61959" y="39389"/>
                      <a:pt x="62919" y="39389"/>
                    </a:cubicBezTo>
                    <a:cubicBezTo>
                      <a:pt x="63131" y="39389"/>
                      <a:pt x="63342" y="39351"/>
                      <a:pt x="63547" y="39267"/>
                    </a:cubicBezTo>
                    <a:cubicBezTo>
                      <a:pt x="63703" y="39855"/>
                      <a:pt x="64739" y="41241"/>
                      <a:pt x="65260" y="41926"/>
                    </a:cubicBezTo>
                    <a:cubicBezTo>
                      <a:pt x="65230" y="43907"/>
                      <a:pt x="64828" y="45896"/>
                      <a:pt x="64404" y="47818"/>
                    </a:cubicBezTo>
                    <a:cubicBezTo>
                      <a:pt x="64061" y="49405"/>
                      <a:pt x="63666" y="50939"/>
                      <a:pt x="63145" y="52429"/>
                    </a:cubicBezTo>
                    <a:cubicBezTo>
                      <a:pt x="63145" y="52414"/>
                      <a:pt x="63145" y="52399"/>
                      <a:pt x="63145" y="52384"/>
                    </a:cubicBezTo>
                    <a:cubicBezTo>
                      <a:pt x="62817" y="51103"/>
                      <a:pt x="62229" y="49852"/>
                      <a:pt x="61767" y="48615"/>
                    </a:cubicBezTo>
                    <a:cubicBezTo>
                      <a:pt x="61372" y="47565"/>
                      <a:pt x="61007" y="46492"/>
                      <a:pt x="60553" y="45457"/>
                    </a:cubicBezTo>
                    <a:cubicBezTo>
                      <a:pt x="61357" y="44973"/>
                      <a:pt x="61677" y="43729"/>
                      <a:pt x="61588" y="42827"/>
                    </a:cubicBezTo>
                    <a:cubicBezTo>
                      <a:pt x="61424" y="41137"/>
                      <a:pt x="60858" y="39401"/>
                      <a:pt x="60240" y="37785"/>
                    </a:cubicBezTo>
                    <a:close/>
                    <a:moveTo>
                      <a:pt x="11666" y="49658"/>
                    </a:moveTo>
                    <a:lnTo>
                      <a:pt x="11666" y="49658"/>
                    </a:lnTo>
                    <a:cubicBezTo>
                      <a:pt x="13006" y="50864"/>
                      <a:pt x="14980" y="51113"/>
                      <a:pt x="16748" y="51113"/>
                    </a:cubicBezTo>
                    <a:cubicBezTo>
                      <a:pt x="16858" y="51113"/>
                      <a:pt x="16966" y="51112"/>
                      <a:pt x="17074" y="51110"/>
                    </a:cubicBezTo>
                    <a:cubicBezTo>
                      <a:pt x="18780" y="51081"/>
                      <a:pt x="20664" y="50976"/>
                      <a:pt x="22154" y="50075"/>
                    </a:cubicBezTo>
                    <a:cubicBezTo>
                      <a:pt x="22236" y="50038"/>
                      <a:pt x="22325" y="50008"/>
                      <a:pt x="22407" y="49963"/>
                    </a:cubicBezTo>
                    <a:cubicBezTo>
                      <a:pt x="22579" y="49904"/>
                      <a:pt x="22743" y="49829"/>
                      <a:pt x="22906" y="49755"/>
                    </a:cubicBezTo>
                    <a:lnTo>
                      <a:pt x="22906" y="49755"/>
                    </a:lnTo>
                    <a:cubicBezTo>
                      <a:pt x="21165" y="51965"/>
                      <a:pt x="18143" y="52789"/>
                      <a:pt x="15370" y="52789"/>
                    </a:cubicBezTo>
                    <a:cubicBezTo>
                      <a:pt x="15189" y="52789"/>
                      <a:pt x="15010" y="52786"/>
                      <a:pt x="14832" y="52779"/>
                    </a:cubicBezTo>
                    <a:cubicBezTo>
                      <a:pt x="14102" y="52146"/>
                      <a:pt x="13394" y="51483"/>
                      <a:pt x="12717" y="50790"/>
                    </a:cubicBezTo>
                    <a:cubicBezTo>
                      <a:pt x="12359" y="50418"/>
                      <a:pt x="12009" y="50038"/>
                      <a:pt x="11666" y="49658"/>
                    </a:cubicBezTo>
                    <a:close/>
                    <a:moveTo>
                      <a:pt x="88783" y="47609"/>
                    </a:moveTo>
                    <a:cubicBezTo>
                      <a:pt x="88850" y="47639"/>
                      <a:pt x="88918" y="47669"/>
                      <a:pt x="88985" y="47691"/>
                    </a:cubicBezTo>
                    <a:cubicBezTo>
                      <a:pt x="90678" y="49954"/>
                      <a:pt x="93495" y="51380"/>
                      <a:pt x="96327" y="51380"/>
                    </a:cubicBezTo>
                    <a:cubicBezTo>
                      <a:pt x="96385" y="51380"/>
                      <a:pt x="96443" y="51380"/>
                      <a:pt x="96500" y="51379"/>
                    </a:cubicBezTo>
                    <a:lnTo>
                      <a:pt x="96500" y="51379"/>
                    </a:lnTo>
                    <a:cubicBezTo>
                      <a:pt x="95763" y="52086"/>
                      <a:pt x="95011" y="52771"/>
                      <a:pt x="94236" y="53434"/>
                    </a:cubicBezTo>
                    <a:cubicBezTo>
                      <a:pt x="94236" y="53371"/>
                      <a:pt x="94192" y="53302"/>
                      <a:pt x="94124" y="53302"/>
                    </a:cubicBezTo>
                    <a:cubicBezTo>
                      <a:pt x="94112" y="53302"/>
                      <a:pt x="94100" y="53303"/>
                      <a:pt x="94087" y="53308"/>
                    </a:cubicBezTo>
                    <a:cubicBezTo>
                      <a:pt x="94023" y="53332"/>
                      <a:pt x="93952" y="53342"/>
                      <a:pt x="93878" y="53342"/>
                    </a:cubicBezTo>
                    <a:cubicBezTo>
                      <a:pt x="93320" y="53342"/>
                      <a:pt x="92515" y="52743"/>
                      <a:pt x="92128" y="52474"/>
                    </a:cubicBezTo>
                    <a:cubicBezTo>
                      <a:pt x="91554" y="52071"/>
                      <a:pt x="91040" y="51595"/>
                      <a:pt x="90586" y="51066"/>
                    </a:cubicBezTo>
                    <a:cubicBezTo>
                      <a:pt x="89722" y="50060"/>
                      <a:pt x="89119" y="48883"/>
                      <a:pt x="88783" y="47609"/>
                    </a:cubicBezTo>
                    <a:close/>
                    <a:moveTo>
                      <a:pt x="55204" y="913"/>
                    </a:moveTo>
                    <a:cubicBezTo>
                      <a:pt x="55554" y="2470"/>
                      <a:pt x="56538" y="3751"/>
                      <a:pt x="57655" y="4898"/>
                    </a:cubicBezTo>
                    <a:cubicBezTo>
                      <a:pt x="59189" y="6485"/>
                      <a:pt x="60828" y="7908"/>
                      <a:pt x="62176" y="9666"/>
                    </a:cubicBezTo>
                    <a:cubicBezTo>
                      <a:pt x="65074" y="13449"/>
                      <a:pt x="66906" y="17978"/>
                      <a:pt x="67890" y="22619"/>
                    </a:cubicBezTo>
                    <a:cubicBezTo>
                      <a:pt x="68337" y="24734"/>
                      <a:pt x="68635" y="26902"/>
                      <a:pt x="68798" y="29084"/>
                    </a:cubicBezTo>
                    <a:cubicBezTo>
                      <a:pt x="68731" y="29122"/>
                      <a:pt x="68731" y="29241"/>
                      <a:pt x="68813" y="29278"/>
                    </a:cubicBezTo>
                    <a:cubicBezTo>
                      <a:pt x="69037" y="32362"/>
                      <a:pt x="68999" y="35468"/>
                      <a:pt x="68754" y="38507"/>
                    </a:cubicBezTo>
                    <a:cubicBezTo>
                      <a:pt x="68687" y="39334"/>
                      <a:pt x="68590" y="40153"/>
                      <a:pt x="68471" y="40965"/>
                    </a:cubicBezTo>
                    <a:cubicBezTo>
                      <a:pt x="68418" y="41055"/>
                      <a:pt x="68366" y="41137"/>
                      <a:pt x="68322" y="41218"/>
                    </a:cubicBezTo>
                    <a:cubicBezTo>
                      <a:pt x="68277" y="41300"/>
                      <a:pt x="68337" y="41367"/>
                      <a:pt x="68404" y="41375"/>
                    </a:cubicBezTo>
                    <a:cubicBezTo>
                      <a:pt x="67852" y="44891"/>
                      <a:pt x="66802" y="48332"/>
                      <a:pt x="65275" y="51550"/>
                    </a:cubicBezTo>
                    <a:cubicBezTo>
                      <a:pt x="66169" y="48503"/>
                      <a:pt x="67026" y="45442"/>
                      <a:pt x="67487" y="42291"/>
                    </a:cubicBezTo>
                    <a:cubicBezTo>
                      <a:pt x="67800" y="40213"/>
                      <a:pt x="67934" y="38120"/>
                      <a:pt x="67957" y="36027"/>
                    </a:cubicBezTo>
                    <a:cubicBezTo>
                      <a:pt x="68009" y="35989"/>
                      <a:pt x="68031" y="35937"/>
                      <a:pt x="68009" y="35870"/>
                    </a:cubicBezTo>
                    <a:cubicBezTo>
                      <a:pt x="67994" y="35826"/>
                      <a:pt x="67979" y="35788"/>
                      <a:pt x="67964" y="35751"/>
                    </a:cubicBezTo>
                    <a:cubicBezTo>
                      <a:pt x="67972" y="34157"/>
                      <a:pt x="67927" y="32563"/>
                      <a:pt x="67845" y="30969"/>
                    </a:cubicBezTo>
                    <a:cubicBezTo>
                      <a:pt x="67763" y="29494"/>
                      <a:pt x="67651" y="28019"/>
                      <a:pt x="67540" y="26552"/>
                    </a:cubicBezTo>
                    <a:cubicBezTo>
                      <a:pt x="67554" y="26537"/>
                      <a:pt x="67569" y="26522"/>
                      <a:pt x="67584" y="26507"/>
                    </a:cubicBezTo>
                    <a:cubicBezTo>
                      <a:pt x="67674" y="26418"/>
                      <a:pt x="67607" y="26291"/>
                      <a:pt x="67517" y="26254"/>
                    </a:cubicBezTo>
                    <a:cubicBezTo>
                      <a:pt x="67487" y="25926"/>
                      <a:pt x="67465" y="25591"/>
                      <a:pt x="67435" y="25256"/>
                    </a:cubicBezTo>
                    <a:cubicBezTo>
                      <a:pt x="67294" y="23513"/>
                      <a:pt x="67108" y="21770"/>
                      <a:pt x="66594" y="20094"/>
                    </a:cubicBezTo>
                    <a:cubicBezTo>
                      <a:pt x="65633" y="16913"/>
                      <a:pt x="63800" y="14083"/>
                      <a:pt x="62005" y="11312"/>
                    </a:cubicBezTo>
                    <a:cubicBezTo>
                      <a:pt x="60620" y="9174"/>
                      <a:pt x="58765" y="6485"/>
                      <a:pt x="56121" y="5829"/>
                    </a:cubicBezTo>
                    <a:cubicBezTo>
                      <a:pt x="56054" y="5785"/>
                      <a:pt x="55986" y="5740"/>
                      <a:pt x="55919" y="5695"/>
                    </a:cubicBezTo>
                    <a:cubicBezTo>
                      <a:pt x="55891" y="5676"/>
                      <a:pt x="55862" y="5668"/>
                      <a:pt x="55836" y="5668"/>
                    </a:cubicBezTo>
                    <a:cubicBezTo>
                      <a:pt x="55781" y="5668"/>
                      <a:pt x="55734" y="5704"/>
                      <a:pt x="55703" y="5755"/>
                    </a:cubicBezTo>
                    <a:cubicBezTo>
                      <a:pt x="55597" y="5741"/>
                      <a:pt x="55493" y="5735"/>
                      <a:pt x="55389" y="5735"/>
                    </a:cubicBezTo>
                    <a:cubicBezTo>
                      <a:pt x="54190" y="5735"/>
                      <a:pt x="53158" y="6607"/>
                      <a:pt x="52314" y="7416"/>
                    </a:cubicBezTo>
                    <a:cubicBezTo>
                      <a:pt x="51234" y="8451"/>
                      <a:pt x="50370" y="9695"/>
                      <a:pt x="49633" y="10999"/>
                    </a:cubicBezTo>
                    <a:cubicBezTo>
                      <a:pt x="47018" y="15639"/>
                      <a:pt x="45290" y="20854"/>
                      <a:pt x="44560" y="26157"/>
                    </a:cubicBezTo>
                    <a:cubicBezTo>
                      <a:pt x="44441" y="26172"/>
                      <a:pt x="44344" y="26321"/>
                      <a:pt x="44456" y="26433"/>
                    </a:cubicBezTo>
                    <a:cubicBezTo>
                      <a:pt x="44471" y="26455"/>
                      <a:pt x="44493" y="26477"/>
                      <a:pt x="44515" y="26492"/>
                    </a:cubicBezTo>
                    <a:cubicBezTo>
                      <a:pt x="44314" y="28012"/>
                      <a:pt x="44203" y="29539"/>
                      <a:pt x="44173" y="31058"/>
                    </a:cubicBezTo>
                    <a:cubicBezTo>
                      <a:pt x="44009" y="38917"/>
                      <a:pt x="45767" y="46745"/>
                      <a:pt x="48113" y="54224"/>
                    </a:cubicBezTo>
                    <a:cubicBezTo>
                      <a:pt x="46392" y="50701"/>
                      <a:pt x="45163" y="46924"/>
                      <a:pt x="44351" y="43081"/>
                    </a:cubicBezTo>
                    <a:cubicBezTo>
                      <a:pt x="44396" y="43021"/>
                      <a:pt x="44404" y="42947"/>
                      <a:pt x="44344" y="42880"/>
                    </a:cubicBezTo>
                    <a:cubicBezTo>
                      <a:pt x="44329" y="42872"/>
                      <a:pt x="44322" y="42857"/>
                      <a:pt x="44307" y="42842"/>
                    </a:cubicBezTo>
                    <a:cubicBezTo>
                      <a:pt x="44158" y="42112"/>
                      <a:pt x="44016" y="41382"/>
                      <a:pt x="43897" y="40652"/>
                    </a:cubicBezTo>
                    <a:cubicBezTo>
                      <a:pt x="43011" y="35267"/>
                      <a:pt x="42802" y="29651"/>
                      <a:pt x="43644" y="24228"/>
                    </a:cubicBezTo>
                    <a:cubicBezTo>
                      <a:pt x="43726" y="24124"/>
                      <a:pt x="43800" y="24027"/>
                      <a:pt x="43875" y="23922"/>
                    </a:cubicBezTo>
                    <a:cubicBezTo>
                      <a:pt x="43959" y="23810"/>
                      <a:pt x="43859" y="23705"/>
                      <a:pt x="43747" y="23705"/>
                    </a:cubicBezTo>
                    <a:cubicBezTo>
                      <a:pt x="43740" y="23705"/>
                      <a:pt x="43733" y="23706"/>
                      <a:pt x="43726" y="23706"/>
                    </a:cubicBezTo>
                    <a:cubicBezTo>
                      <a:pt x="44426" y="19513"/>
                      <a:pt x="45759" y="15453"/>
                      <a:pt x="47890" y="11714"/>
                    </a:cubicBezTo>
                    <a:cubicBezTo>
                      <a:pt x="49149" y="9502"/>
                      <a:pt x="50713" y="7558"/>
                      <a:pt x="52411" y="5666"/>
                    </a:cubicBezTo>
                    <a:cubicBezTo>
                      <a:pt x="53640" y="4288"/>
                      <a:pt x="54921" y="2768"/>
                      <a:pt x="55204" y="913"/>
                    </a:cubicBezTo>
                    <a:close/>
                    <a:moveTo>
                      <a:pt x="50988" y="39356"/>
                    </a:moveTo>
                    <a:lnTo>
                      <a:pt x="50988" y="39356"/>
                    </a:lnTo>
                    <a:cubicBezTo>
                      <a:pt x="50817" y="40019"/>
                      <a:pt x="50683" y="40697"/>
                      <a:pt x="50601" y="41375"/>
                    </a:cubicBezTo>
                    <a:cubicBezTo>
                      <a:pt x="50459" y="42552"/>
                      <a:pt x="50512" y="44474"/>
                      <a:pt x="51703" y="45181"/>
                    </a:cubicBezTo>
                    <a:cubicBezTo>
                      <a:pt x="51040" y="48228"/>
                      <a:pt x="50579" y="51312"/>
                      <a:pt x="49886" y="54358"/>
                    </a:cubicBezTo>
                    <a:cubicBezTo>
                      <a:pt x="49283" y="52652"/>
                      <a:pt x="48769" y="50917"/>
                      <a:pt x="48351" y="49159"/>
                    </a:cubicBezTo>
                    <a:cubicBezTo>
                      <a:pt x="48106" y="48138"/>
                      <a:pt x="47860" y="47081"/>
                      <a:pt x="47666" y="46015"/>
                    </a:cubicBezTo>
                    <a:cubicBezTo>
                      <a:pt x="47674" y="46001"/>
                      <a:pt x="47689" y="45978"/>
                      <a:pt x="47696" y="45956"/>
                    </a:cubicBezTo>
                    <a:cubicBezTo>
                      <a:pt x="48001" y="44876"/>
                      <a:pt x="48270" y="43788"/>
                      <a:pt x="48508" y="42693"/>
                    </a:cubicBezTo>
                    <a:cubicBezTo>
                      <a:pt x="48672" y="41934"/>
                      <a:pt x="48873" y="41166"/>
                      <a:pt x="48836" y="40392"/>
                    </a:cubicBezTo>
                    <a:lnTo>
                      <a:pt x="48836" y="40392"/>
                    </a:lnTo>
                    <a:cubicBezTo>
                      <a:pt x="48950" y="40428"/>
                      <a:pt x="49067" y="40445"/>
                      <a:pt x="49185" y="40445"/>
                    </a:cubicBezTo>
                    <a:cubicBezTo>
                      <a:pt x="49834" y="40445"/>
                      <a:pt x="50515" y="39930"/>
                      <a:pt x="50988" y="39356"/>
                    </a:cubicBezTo>
                    <a:close/>
                    <a:moveTo>
                      <a:pt x="26392" y="46351"/>
                    </a:moveTo>
                    <a:cubicBezTo>
                      <a:pt x="26732" y="46452"/>
                      <a:pt x="27079" y="46498"/>
                      <a:pt x="27429" y="46498"/>
                    </a:cubicBezTo>
                    <a:cubicBezTo>
                      <a:pt x="27540" y="46498"/>
                      <a:pt x="27652" y="46494"/>
                      <a:pt x="27763" y="46485"/>
                    </a:cubicBezTo>
                    <a:cubicBezTo>
                      <a:pt x="30005" y="47103"/>
                      <a:pt x="32113" y="48042"/>
                      <a:pt x="34147" y="49181"/>
                    </a:cubicBezTo>
                    <a:cubicBezTo>
                      <a:pt x="35346" y="49852"/>
                      <a:pt x="36515" y="50574"/>
                      <a:pt x="37677" y="51312"/>
                    </a:cubicBezTo>
                    <a:cubicBezTo>
                      <a:pt x="38571" y="51878"/>
                      <a:pt x="41238" y="53352"/>
                      <a:pt x="39897" y="54753"/>
                    </a:cubicBezTo>
                    <a:cubicBezTo>
                      <a:pt x="39596" y="55066"/>
                      <a:pt x="39234" y="55188"/>
                      <a:pt x="38846" y="55188"/>
                    </a:cubicBezTo>
                    <a:cubicBezTo>
                      <a:pt x="37821" y="55188"/>
                      <a:pt x="36613" y="54338"/>
                      <a:pt x="35867" y="53911"/>
                    </a:cubicBezTo>
                    <a:cubicBezTo>
                      <a:pt x="35271" y="53568"/>
                      <a:pt x="34683" y="53211"/>
                      <a:pt x="34109" y="52839"/>
                    </a:cubicBezTo>
                    <a:cubicBezTo>
                      <a:pt x="33923" y="52675"/>
                      <a:pt x="33737" y="52518"/>
                      <a:pt x="33558" y="52362"/>
                    </a:cubicBezTo>
                    <a:cubicBezTo>
                      <a:pt x="33531" y="52338"/>
                      <a:pt x="33500" y="52328"/>
                      <a:pt x="33471" y="52328"/>
                    </a:cubicBezTo>
                    <a:cubicBezTo>
                      <a:pt x="33436" y="52328"/>
                      <a:pt x="33404" y="52342"/>
                      <a:pt x="33379" y="52362"/>
                    </a:cubicBezTo>
                    <a:cubicBezTo>
                      <a:pt x="33074" y="52161"/>
                      <a:pt x="32769" y="51952"/>
                      <a:pt x="32463" y="51736"/>
                    </a:cubicBezTo>
                    <a:cubicBezTo>
                      <a:pt x="30452" y="50313"/>
                      <a:pt x="28679" y="48682"/>
                      <a:pt x="26839" y="47073"/>
                    </a:cubicBezTo>
                    <a:cubicBezTo>
                      <a:pt x="26728" y="46805"/>
                      <a:pt x="26586" y="46559"/>
                      <a:pt x="26392" y="46351"/>
                    </a:cubicBezTo>
                    <a:close/>
                    <a:moveTo>
                      <a:pt x="22862" y="50328"/>
                    </a:moveTo>
                    <a:cubicBezTo>
                      <a:pt x="22668" y="51528"/>
                      <a:pt x="22236" y="52645"/>
                      <a:pt x="21394" y="53591"/>
                    </a:cubicBezTo>
                    <a:cubicBezTo>
                      <a:pt x="20523" y="54574"/>
                      <a:pt x="19487" y="54947"/>
                      <a:pt x="18340" y="55505"/>
                    </a:cubicBezTo>
                    <a:cubicBezTo>
                      <a:pt x="18333" y="55505"/>
                      <a:pt x="18333" y="55505"/>
                      <a:pt x="18333" y="55513"/>
                    </a:cubicBezTo>
                    <a:cubicBezTo>
                      <a:pt x="17290" y="54783"/>
                      <a:pt x="16277" y="54008"/>
                      <a:pt x="15309" y="53189"/>
                    </a:cubicBezTo>
                    <a:lnTo>
                      <a:pt x="15309" y="53189"/>
                    </a:lnTo>
                    <a:cubicBezTo>
                      <a:pt x="15474" y="53203"/>
                      <a:pt x="15642" y="53210"/>
                      <a:pt x="15811" y="53210"/>
                    </a:cubicBezTo>
                    <a:cubicBezTo>
                      <a:pt x="17290" y="53210"/>
                      <a:pt x="18897" y="52689"/>
                      <a:pt x="20180" y="52228"/>
                    </a:cubicBezTo>
                    <a:cubicBezTo>
                      <a:pt x="21245" y="51848"/>
                      <a:pt x="22169" y="51192"/>
                      <a:pt x="22862" y="50328"/>
                    </a:cubicBezTo>
                    <a:close/>
                    <a:moveTo>
                      <a:pt x="84798" y="44719"/>
                    </a:moveTo>
                    <a:cubicBezTo>
                      <a:pt x="85049" y="44795"/>
                      <a:pt x="85309" y="44838"/>
                      <a:pt x="85565" y="44838"/>
                    </a:cubicBezTo>
                    <a:cubicBezTo>
                      <a:pt x="85711" y="44838"/>
                      <a:pt x="85856" y="44824"/>
                      <a:pt x="85998" y="44794"/>
                    </a:cubicBezTo>
                    <a:lnTo>
                      <a:pt x="85998" y="44794"/>
                    </a:lnTo>
                    <a:cubicBezTo>
                      <a:pt x="84150" y="46477"/>
                      <a:pt x="82273" y="48138"/>
                      <a:pt x="80426" y="49829"/>
                    </a:cubicBezTo>
                    <a:cubicBezTo>
                      <a:pt x="79770" y="50440"/>
                      <a:pt x="79107" y="51051"/>
                      <a:pt x="78445" y="51654"/>
                    </a:cubicBezTo>
                    <a:cubicBezTo>
                      <a:pt x="78436" y="51651"/>
                      <a:pt x="78427" y="51650"/>
                      <a:pt x="78418" y="51650"/>
                    </a:cubicBezTo>
                    <a:cubicBezTo>
                      <a:pt x="78401" y="51650"/>
                      <a:pt x="78384" y="51655"/>
                      <a:pt x="78370" y="51669"/>
                    </a:cubicBezTo>
                    <a:cubicBezTo>
                      <a:pt x="78139" y="51893"/>
                      <a:pt x="77901" y="52123"/>
                      <a:pt x="77670" y="52362"/>
                    </a:cubicBezTo>
                    <a:cubicBezTo>
                      <a:pt x="77588" y="52436"/>
                      <a:pt x="77513" y="52511"/>
                      <a:pt x="77432" y="52585"/>
                    </a:cubicBezTo>
                    <a:cubicBezTo>
                      <a:pt x="76515" y="53420"/>
                      <a:pt x="75592" y="54291"/>
                      <a:pt x="74497" y="54887"/>
                    </a:cubicBezTo>
                    <a:cubicBezTo>
                      <a:pt x="73889" y="55211"/>
                      <a:pt x="72786" y="55622"/>
                      <a:pt x="71839" y="55622"/>
                    </a:cubicBezTo>
                    <a:cubicBezTo>
                      <a:pt x="71219" y="55622"/>
                      <a:pt x="70666" y="55446"/>
                      <a:pt x="70363" y="54954"/>
                    </a:cubicBezTo>
                    <a:cubicBezTo>
                      <a:pt x="69715" y="53904"/>
                      <a:pt x="70929" y="52213"/>
                      <a:pt x="71599" y="51446"/>
                    </a:cubicBezTo>
                    <a:cubicBezTo>
                      <a:pt x="73111" y="49695"/>
                      <a:pt x="75294" y="48429"/>
                      <a:pt x="77327" y="47379"/>
                    </a:cubicBezTo>
                    <a:cubicBezTo>
                      <a:pt x="79718" y="46157"/>
                      <a:pt x="82221" y="45390"/>
                      <a:pt x="84798" y="44719"/>
                    </a:cubicBezTo>
                    <a:close/>
                    <a:moveTo>
                      <a:pt x="38005" y="44407"/>
                    </a:moveTo>
                    <a:lnTo>
                      <a:pt x="38005" y="44407"/>
                    </a:lnTo>
                    <a:cubicBezTo>
                      <a:pt x="40098" y="44459"/>
                      <a:pt x="42191" y="44481"/>
                      <a:pt x="44277" y="44563"/>
                    </a:cubicBezTo>
                    <a:cubicBezTo>
                      <a:pt x="44307" y="44563"/>
                      <a:pt x="44329" y="44563"/>
                      <a:pt x="44344" y="44548"/>
                    </a:cubicBezTo>
                    <a:cubicBezTo>
                      <a:pt x="44970" y="47192"/>
                      <a:pt x="45789" y="49785"/>
                      <a:pt x="46847" y="52280"/>
                    </a:cubicBezTo>
                    <a:cubicBezTo>
                      <a:pt x="47145" y="52995"/>
                      <a:pt x="47465" y="53695"/>
                      <a:pt x="47800" y="54380"/>
                    </a:cubicBezTo>
                    <a:cubicBezTo>
                      <a:pt x="47750" y="54348"/>
                      <a:pt x="47694" y="54334"/>
                      <a:pt x="47637" y="54334"/>
                    </a:cubicBezTo>
                    <a:cubicBezTo>
                      <a:pt x="47485" y="54334"/>
                      <a:pt x="47324" y="54432"/>
                      <a:pt x="47227" y="54529"/>
                    </a:cubicBezTo>
                    <a:cubicBezTo>
                      <a:pt x="47189" y="54574"/>
                      <a:pt x="47160" y="54619"/>
                      <a:pt x="47130" y="54671"/>
                    </a:cubicBezTo>
                    <a:cubicBezTo>
                      <a:pt x="46875" y="54279"/>
                      <a:pt x="46510" y="53902"/>
                      <a:pt x="46054" y="53902"/>
                    </a:cubicBezTo>
                    <a:cubicBezTo>
                      <a:pt x="45964" y="53902"/>
                      <a:pt x="45871" y="53917"/>
                      <a:pt x="45774" y="53948"/>
                    </a:cubicBezTo>
                    <a:cubicBezTo>
                      <a:pt x="45305" y="54105"/>
                      <a:pt x="45119" y="54567"/>
                      <a:pt x="45052" y="55021"/>
                    </a:cubicBezTo>
                    <a:cubicBezTo>
                      <a:pt x="44790" y="54774"/>
                      <a:pt x="44484" y="54579"/>
                      <a:pt x="44150" y="54579"/>
                    </a:cubicBezTo>
                    <a:cubicBezTo>
                      <a:pt x="43990" y="54579"/>
                      <a:pt x="43823" y="54624"/>
                      <a:pt x="43651" y="54730"/>
                    </a:cubicBezTo>
                    <a:cubicBezTo>
                      <a:pt x="43182" y="55014"/>
                      <a:pt x="43048" y="55505"/>
                      <a:pt x="43070" y="56012"/>
                    </a:cubicBezTo>
                    <a:cubicBezTo>
                      <a:pt x="42206" y="55498"/>
                      <a:pt x="41335" y="54999"/>
                      <a:pt x="40448" y="54522"/>
                    </a:cubicBezTo>
                    <a:cubicBezTo>
                      <a:pt x="40649" y="53986"/>
                      <a:pt x="40508" y="53352"/>
                      <a:pt x="40195" y="52868"/>
                    </a:cubicBezTo>
                    <a:cubicBezTo>
                      <a:pt x="39659" y="52027"/>
                      <a:pt x="38676" y="51520"/>
                      <a:pt x="37856" y="50999"/>
                    </a:cubicBezTo>
                    <a:cubicBezTo>
                      <a:pt x="37752" y="50932"/>
                      <a:pt x="37640" y="50865"/>
                      <a:pt x="37536" y="50798"/>
                    </a:cubicBezTo>
                    <a:lnTo>
                      <a:pt x="37536" y="50798"/>
                    </a:lnTo>
                    <a:cubicBezTo>
                      <a:pt x="37841" y="50864"/>
                      <a:pt x="38153" y="50906"/>
                      <a:pt x="38458" y="50906"/>
                    </a:cubicBezTo>
                    <a:cubicBezTo>
                      <a:pt x="39112" y="50906"/>
                      <a:pt x="39733" y="50711"/>
                      <a:pt x="40180" y="50142"/>
                    </a:cubicBezTo>
                    <a:cubicBezTo>
                      <a:pt x="40396" y="49881"/>
                      <a:pt x="40500" y="49583"/>
                      <a:pt x="40530" y="49278"/>
                    </a:cubicBezTo>
                    <a:cubicBezTo>
                      <a:pt x="42236" y="49501"/>
                      <a:pt x="43942" y="49658"/>
                      <a:pt x="45655" y="49717"/>
                    </a:cubicBezTo>
                    <a:cubicBezTo>
                      <a:pt x="45657" y="49718"/>
                      <a:pt x="45660" y="49718"/>
                      <a:pt x="45662" y="49718"/>
                    </a:cubicBezTo>
                    <a:cubicBezTo>
                      <a:pt x="45819" y="49718"/>
                      <a:pt x="45816" y="49479"/>
                      <a:pt x="45655" y="49464"/>
                    </a:cubicBezTo>
                    <a:cubicBezTo>
                      <a:pt x="43949" y="49367"/>
                      <a:pt x="42243" y="49241"/>
                      <a:pt x="40545" y="49077"/>
                    </a:cubicBezTo>
                    <a:cubicBezTo>
                      <a:pt x="40538" y="48339"/>
                      <a:pt x="40098" y="47587"/>
                      <a:pt x="39510" y="47148"/>
                    </a:cubicBezTo>
                    <a:cubicBezTo>
                      <a:pt x="38534" y="46418"/>
                      <a:pt x="37193" y="46224"/>
                      <a:pt x="35934" y="46112"/>
                    </a:cubicBezTo>
                    <a:cubicBezTo>
                      <a:pt x="36933" y="45934"/>
                      <a:pt x="38020" y="45397"/>
                      <a:pt x="38005" y="44407"/>
                    </a:cubicBezTo>
                    <a:close/>
                    <a:moveTo>
                      <a:pt x="26996" y="47580"/>
                    </a:moveTo>
                    <a:cubicBezTo>
                      <a:pt x="28381" y="49069"/>
                      <a:pt x="30013" y="50373"/>
                      <a:pt x="31629" y="51565"/>
                    </a:cubicBezTo>
                    <a:cubicBezTo>
                      <a:pt x="32381" y="52116"/>
                      <a:pt x="33149" y="52637"/>
                      <a:pt x="33931" y="53144"/>
                    </a:cubicBezTo>
                    <a:cubicBezTo>
                      <a:pt x="35003" y="54202"/>
                      <a:pt x="36746" y="55833"/>
                      <a:pt x="35160" y="56712"/>
                    </a:cubicBezTo>
                    <a:cubicBezTo>
                      <a:pt x="34887" y="56863"/>
                      <a:pt x="34616" y="56929"/>
                      <a:pt x="34349" y="56929"/>
                    </a:cubicBezTo>
                    <a:cubicBezTo>
                      <a:pt x="33108" y="56929"/>
                      <a:pt x="31968" y="55504"/>
                      <a:pt x="31257" y="54663"/>
                    </a:cubicBezTo>
                    <a:cubicBezTo>
                      <a:pt x="29581" y="52682"/>
                      <a:pt x="28262" y="50485"/>
                      <a:pt x="27078" y="48190"/>
                    </a:cubicBezTo>
                    <a:cubicBezTo>
                      <a:pt x="27063" y="47982"/>
                      <a:pt x="27033" y="47773"/>
                      <a:pt x="26996" y="47580"/>
                    </a:cubicBezTo>
                    <a:close/>
                    <a:moveTo>
                      <a:pt x="27100" y="48839"/>
                    </a:moveTo>
                    <a:cubicBezTo>
                      <a:pt x="27681" y="50150"/>
                      <a:pt x="28404" y="51401"/>
                      <a:pt x="29208" y="52585"/>
                    </a:cubicBezTo>
                    <a:cubicBezTo>
                      <a:pt x="29446" y="52935"/>
                      <a:pt x="29692" y="53300"/>
                      <a:pt x="29953" y="53673"/>
                    </a:cubicBezTo>
                    <a:cubicBezTo>
                      <a:pt x="30325" y="54395"/>
                      <a:pt x="30847" y="55215"/>
                      <a:pt x="30825" y="56056"/>
                    </a:cubicBezTo>
                    <a:cubicBezTo>
                      <a:pt x="30802" y="56782"/>
                      <a:pt x="30213" y="57337"/>
                      <a:pt x="29550" y="57337"/>
                    </a:cubicBezTo>
                    <a:cubicBezTo>
                      <a:pt x="29349" y="57337"/>
                      <a:pt x="29141" y="57286"/>
                      <a:pt x="28940" y="57174"/>
                    </a:cubicBezTo>
                    <a:cubicBezTo>
                      <a:pt x="28396" y="56861"/>
                      <a:pt x="28009" y="56220"/>
                      <a:pt x="27689" y="55662"/>
                    </a:cubicBezTo>
                    <a:cubicBezTo>
                      <a:pt x="27003" y="54366"/>
                      <a:pt x="26661" y="52906"/>
                      <a:pt x="26832" y="51386"/>
                    </a:cubicBezTo>
                    <a:cubicBezTo>
                      <a:pt x="26914" y="50649"/>
                      <a:pt x="27078" y="49725"/>
                      <a:pt x="27100" y="48839"/>
                    </a:cubicBezTo>
                    <a:close/>
                    <a:moveTo>
                      <a:pt x="53797" y="41740"/>
                    </a:moveTo>
                    <a:lnTo>
                      <a:pt x="53797" y="41740"/>
                    </a:lnTo>
                    <a:cubicBezTo>
                      <a:pt x="53782" y="43215"/>
                      <a:pt x="53871" y="44690"/>
                      <a:pt x="54147" y="46097"/>
                    </a:cubicBezTo>
                    <a:cubicBezTo>
                      <a:pt x="54311" y="46947"/>
                      <a:pt x="54705" y="48034"/>
                      <a:pt x="55592" y="48369"/>
                    </a:cubicBezTo>
                    <a:cubicBezTo>
                      <a:pt x="55748" y="48429"/>
                      <a:pt x="55905" y="48451"/>
                      <a:pt x="56054" y="48459"/>
                    </a:cubicBezTo>
                    <a:cubicBezTo>
                      <a:pt x="56106" y="49032"/>
                      <a:pt x="56143" y="49613"/>
                      <a:pt x="56165" y="50194"/>
                    </a:cubicBezTo>
                    <a:cubicBezTo>
                      <a:pt x="56112" y="50187"/>
                      <a:pt x="56057" y="50184"/>
                      <a:pt x="56003" y="50184"/>
                    </a:cubicBezTo>
                    <a:cubicBezTo>
                      <a:pt x="55535" y="50184"/>
                      <a:pt x="55055" y="50443"/>
                      <a:pt x="54921" y="50984"/>
                    </a:cubicBezTo>
                    <a:cubicBezTo>
                      <a:pt x="54714" y="50833"/>
                      <a:pt x="54490" y="50739"/>
                      <a:pt x="54254" y="50739"/>
                    </a:cubicBezTo>
                    <a:cubicBezTo>
                      <a:pt x="54082" y="50739"/>
                      <a:pt x="53904" y="50789"/>
                      <a:pt x="53722" y="50902"/>
                    </a:cubicBezTo>
                    <a:cubicBezTo>
                      <a:pt x="53216" y="51222"/>
                      <a:pt x="53074" y="51803"/>
                      <a:pt x="53000" y="52369"/>
                    </a:cubicBezTo>
                    <a:cubicBezTo>
                      <a:pt x="52850" y="52276"/>
                      <a:pt x="52686" y="52232"/>
                      <a:pt x="52522" y="52232"/>
                    </a:cubicBezTo>
                    <a:cubicBezTo>
                      <a:pt x="52226" y="52232"/>
                      <a:pt x="51929" y="52374"/>
                      <a:pt x="51718" y="52622"/>
                    </a:cubicBezTo>
                    <a:cubicBezTo>
                      <a:pt x="51271" y="53159"/>
                      <a:pt x="51473" y="53859"/>
                      <a:pt x="51808" y="54388"/>
                    </a:cubicBezTo>
                    <a:cubicBezTo>
                      <a:pt x="50839" y="54716"/>
                      <a:pt x="50765" y="56027"/>
                      <a:pt x="51659" y="56518"/>
                    </a:cubicBezTo>
                    <a:cubicBezTo>
                      <a:pt x="51324" y="56667"/>
                      <a:pt x="51115" y="57010"/>
                      <a:pt x="51085" y="57397"/>
                    </a:cubicBezTo>
                    <a:cubicBezTo>
                      <a:pt x="51063" y="57338"/>
                      <a:pt x="51040" y="57278"/>
                      <a:pt x="51011" y="57218"/>
                    </a:cubicBezTo>
                    <a:cubicBezTo>
                      <a:pt x="50668" y="56421"/>
                      <a:pt x="50348" y="55617"/>
                      <a:pt x="50050" y="54805"/>
                    </a:cubicBezTo>
                    <a:cubicBezTo>
                      <a:pt x="50862" y="51706"/>
                      <a:pt x="51644" y="48466"/>
                      <a:pt x="51867" y="45271"/>
                    </a:cubicBezTo>
                    <a:cubicBezTo>
                      <a:pt x="52015" y="45336"/>
                      <a:pt x="52152" y="45366"/>
                      <a:pt x="52281" y="45366"/>
                    </a:cubicBezTo>
                    <a:cubicBezTo>
                      <a:pt x="53413" y="45366"/>
                      <a:pt x="53829" y="43049"/>
                      <a:pt x="53789" y="42246"/>
                    </a:cubicBezTo>
                    <a:cubicBezTo>
                      <a:pt x="53789" y="42179"/>
                      <a:pt x="53752" y="42135"/>
                      <a:pt x="53707" y="42112"/>
                    </a:cubicBezTo>
                    <a:cubicBezTo>
                      <a:pt x="53737" y="41986"/>
                      <a:pt x="53767" y="41866"/>
                      <a:pt x="53797" y="41740"/>
                    </a:cubicBezTo>
                    <a:close/>
                    <a:moveTo>
                      <a:pt x="62683" y="56742"/>
                    </a:moveTo>
                    <a:lnTo>
                      <a:pt x="62683" y="56742"/>
                    </a:lnTo>
                    <a:cubicBezTo>
                      <a:pt x="62651" y="56798"/>
                      <a:pt x="62705" y="56877"/>
                      <a:pt x="62777" y="56877"/>
                    </a:cubicBezTo>
                    <a:cubicBezTo>
                      <a:pt x="62790" y="56877"/>
                      <a:pt x="62803" y="56874"/>
                      <a:pt x="62817" y="56868"/>
                    </a:cubicBezTo>
                    <a:cubicBezTo>
                      <a:pt x="62948" y="56834"/>
                      <a:pt x="63067" y="56817"/>
                      <a:pt x="63173" y="56817"/>
                    </a:cubicBezTo>
                    <a:cubicBezTo>
                      <a:pt x="63531" y="56817"/>
                      <a:pt x="63746" y="57010"/>
                      <a:pt x="63815" y="57390"/>
                    </a:cubicBezTo>
                    <a:cubicBezTo>
                      <a:pt x="63815" y="57397"/>
                      <a:pt x="63815" y="57397"/>
                      <a:pt x="63815" y="57397"/>
                    </a:cubicBezTo>
                    <a:cubicBezTo>
                      <a:pt x="63189" y="57419"/>
                      <a:pt x="62556" y="57554"/>
                      <a:pt x="61975" y="57755"/>
                    </a:cubicBezTo>
                    <a:cubicBezTo>
                      <a:pt x="62221" y="57419"/>
                      <a:pt x="62452" y="57084"/>
                      <a:pt x="62683" y="56742"/>
                    </a:cubicBezTo>
                    <a:close/>
                    <a:moveTo>
                      <a:pt x="85230" y="45829"/>
                    </a:moveTo>
                    <a:lnTo>
                      <a:pt x="85230" y="45829"/>
                    </a:lnTo>
                    <a:cubicBezTo>
                      <a:pt x="83532" y="48883"/>
                      <a:pt x="83011" y="52466"/>
                      <a:pt x="81163" y="55453"/>
                    </a:cubicBezTo>
                    <a:cubicBezTo>
                      <a:pt x="80443" y="56622"/>
                      <a:pt x="78958" y="58347"/>
                      <a:pt x="77445" y="58347"/>
                    </a:cubicBezTo>
                    <a:cubicBezTo>
                      <a:pt x="76971" y="58347"/>
                      <a:pt x="76495" y="58178"/>
                      <a:pt x="76039" y="57770"/>
                    </a:cubicBezTo>
                    <a:cubicBezTo>
                      <a:pt x="74772" y="56637"/>
                      <a:pt x="75830" y="54879"/>
                      <a:pt x="76977" y="53464"/>
                    </a:cubicBezTo>
                    <a:cubicBezTo>
                      <a:pt x="77491" y="53002"/>
                      <a:pt x="77983" y="52541"/>
                      <a:pt x="78445" y="52109"/>
                    </a:cubicBezTo>
                    <a:cubicBezTo>
                      <a:pt x="80716" y="50023"/>
                      <a:pt x="82966" y="47915"/>
                      <a:pt x="85230" y="45829"/>
                    </a:cubicBezTo>
                    <a:close/>
                    <a:moveTo>
                      <a:pt x="85923" y="45189"/>
                    </a:moveTo>
                    <a:cubicBezTo>
                      <a:pt x="85215" y="46321"/>
                      <a:pt x="84806" y="47624"/>
                      <a:pt x="84679" y="48980"/>
                    </a:cubicBezTo>
                    <a:cubicBezTo>
                      <a:pt x="84463" y="51207"/>
                      <a:pt x="85603" y="53345"/>
                      <a:pt x="85096" y="55542"/>
                    </a:cubicBezTo>
                    <a:cubicBezTo>
                      <a:pt x="84895" y="56392"/>
                      <a:pt x="84567" y="57144"/>
                      <a:pt x="84150" y="57814"/>
                    </a:cubicBezTo>
                    <a:cubicBezTo>
                      <a:pt x="84135" y="57810"/>
                      <a:pt x="84119" y="57807"/>
                      <a:pt x="84103" y="57807"/>
                    </a:cubicBezTo>
                    <a:cubicBezTo>
                      <a:pt x="84042" y="57807"/>
                      <a:pt x="83980" y="57843"/>
                      <a:pt x="83957" y="57926"/>
                    </a:cubicBezTo>
                    <a:cubicBezTo>
                      <a:pt x="83826" y="58345"/>
                      <a:pt x="83589" y="58503"/>
                      <a:pt x="83318" y="58503"/>
                    </a:cubicBezTo>
                    <a:cubicBezTo>
                      <a:pt x="82783" y="58503"/>
                      <a:pt x="82118" y="57889"/>
                      <a:pt x="81886" y="57449"/>
                    </a:cubicBezTo>
                    <a:cubicBezTo>
                      <a:pt x="81580" y="56876"/>
                      <a:pt x="81484" y="56250"/>
                      <a:pt x="81506" y="55602"/>
                    </a:cubicBezTo>
                    <a:cubicBezTo>
                      <a:pt x="82139" y="54544"/>
                      <a:pt x="82601" y="53367"/>
                      <a:pt x="83003" y="52272"/>
                    </a:cubicBezTo>
                    <a:cubicBezTo>
                      <a:pt x="83867" y="49941"/>
                      <a:pt x="84530" y="47550"/>
                      <a:pt x="85737" y="45360"/>
                    </a:cubicBezTo>
                    <a:cubicBezTo>
                      <a:pt x="85796" y="45300"/>
                      <a:pt x="85856" y="45241"/>
                      <a:pt x="85923" y="45189"/>
                    </a:cubicBezTo>
                    <a:close/>
                    <a:moveTo>
                      <a:pt x="57767" y="43349"/>
                    </a:moveTo>
                    <a:lnTo>
                      <a:pt x="57767" y="43349"/>
                    </a:lnTo>
                    <a:cubicBezTo>
                      <a:pt x="58027" y="44414"/>
                      <a:pt x="58527" y="45457"/>
                      <a:pt x="59473" y="45628"/>
                    </a:cubicBezTo>
                    <a:cubicBezTo>
                      <a:pt x="59590" y="45651"/>
                      <a:pt x="59701" y="45662"/>
                      <a:pt x="59807" y="45662"/>
                    </a:cubicBezTo>
                    <a:cubicBezTo>
                      <a:pt x="60011" y="45662"/>
                      <a:pt x="60195" y="45622"/>
                      <a:pt x="60366" y="45554"/>
                    </a:cubicBezTo>
                    <a:cubicBezTo>
                      <a:pt x="60687" y="46716"/>
                      <a:pt x="61134" y="47855"/>
                      <a:pt x="61551" y="48988"/>
                    </a:cubicBezTo>
                    <a:cubicBezTo>
                      <a:pt x="61975" y="50142"/>
                      <a:pt x="62340" y="51386"/>
                      <a:pt x="62914" y="52481"/>
                    </a:cubicBezTo>
                    <a:cubicBezTo>
                      <a:pt x="62934" y="52524"/>
                      <a:pt x="62970" y="52542"/>
                      <a:pt x="63008" y="52542"/>
                    </a:cubicBezTo>
                    <a:cubicBezTo>
                      <a:pt x="63055" y="52542"/>
                      <a:pt x="63105" y="52515"/>
                      <a:pt x="63130" y="52474"/>
                    </a:cubicBezTo>
                    <a:lnTo>
                      <a:pt x="63130" y="52474"/>
                    </a:lnTo>
                    <a:cubicBezTo>
                      <a:pt x="62735" y="53583"/>
                      <a:pt x="62273" y="54663"/>
                      <a:pt x="61700" y="55729"/>
                    </a:cubicBezTo>
                    <a:cubicBezTo>
                      <a:pt x="61156" y="56727"/>
                      <a:pt x="60567" y="57688"/>
                      <a:pt x="59942" y="58626"/>
                    </a:cubicBezTo>
                    <a:cubicBezTo>
                      <a:pt x="59890" y="58455"/>
                      <a:pt x="59823" y="58298"/>
                      <a:pt x="59733" y="58142"/>
                    </a:cubicBezTo>
                    <a:cubicBezTo>
                      <a:pt x="60128" y="58097"/>
                      <a:pt x="60478" y="57799"/>
                      <a:pt x="60545" y="57367"/>
                    </a:cubicBezTo>
                    <a:cubicBezTo>
                      <a:pt x="60627" y="56861"/>
                      <a:pt x="60329" y="56466"/>
                      <a:pt x="59919" y="56250"/>
                    </a:cubicBezTo>
                    <a:cubicBezTo>
                      <a:pt x="60247" y="56049"/>
                      <a:pt x="60515" y="55751"/>
                      <a:pt x="60493" y="55341"/>
                    </a:cubicBezTo>
                    <a:cubicBezTo>
                      <a:pt x="60471" y="54926"/>
                      <a:pt x="60151" y="54618"/>
                      <a:pt x="59754" y="54618"/>
                    </a:cubicBezTo>
                    <a:cubicBezTo>
                      <a:pt x="59744" y="54618"/>
                      <a:pt x="59735" y="54618"/>
                      <a:pt x="59726" y="54619"/>
                    </a:cubicBezTo>
                    <a:cubicBezTo>
                      <a:pt x="60828" y="53794"/>
                      <a:pt x="60156" y="52196"/>
                      <a:pt x="58901" y="52196"/>
                    </a:cubicBezTo>
                    <a:cubicBezTo>
                      <a:pt x="58876" y="52196"/>
                      <a:pt x="58850" y="52197"/>
                      <a:pt x="58824" y="52198"/>
                    </a:cubicBezTo>
                    <a:cubicBezTo>
                      <a:pt x="58914" y="51587"/>
                      <a:pt x="58757" y="50917"/>
                      <a:pt x="58094" y="50678"/>
                    </a:cubicBezTo>
                    <a:cubicBezTo>
                      <a:pt x="57984" y="50637"/>
                      <a:pt x="57875" y="50618"/>
                      <a:pt x="57771" y="50618"/>
                    </a:cubicBezTo>
                    <a:cubicBezTo>
                      <a:pt x="57459" y="50618"/>
                      <a:pt x="57187" y="50789"/>
                      <a:pt x="57037" y="51051"/>
                    </a:cubicBezTo>
                    <a:cubicBezTo>
                      <a:pt x="57000" y="50663"/>
                      <a:pt x="56761" y="50403"/>
                      <a:pt x="56463" y="50276"/>
                    </a:cubicBezTo>
                    <a:cubicBezTo>
                      <a:pt x="56441" y="49658"/>
                      <a:pt x="56366" y="49047"/>
                      <a:pt x="56240" y="48444"/>
                    </a:cubicBezTo>
                    <a:cubicBezTo>
                      <a:pt x="56739" y="48377"/>
                      <a:pt x="57186" y="48042"/>
                      <a:pt x="57446" y="47602"/>
                    </a:cubicBezTo>
                    <a:cubicBezTo>
                      <a:pt x="58065" y="46567"/>
                      <a:pt x="57811" y="45092"/>
                      <a:pt x="57782" y="43952"/>
                    </a:cubicBezTo>
                    <a:cubicBezTo>
                      <a:pt x="57782" y="43751"/>
                      <a:pt x="57774" y="43550"/>
                      <a:pt x="57767" y="43349"/>
                    </a:cubicBezTo>
                    <a:close/>
                    <a:moveTo>
                      <a:pt x="89022" y="48995"/>
                    </a:moveTo>
                    <a:lnTo>
                      <a:pt x="89022" y="48995"/>
                    </a:lnTo>
                    <a:cubicBezTo>
                      <a:pt x="89409" y="50038"/>
                      <a:pt x="90020" y="50984"/>
                      <a:pt x="90817" y="51788"/>
                    </a:cubicBezTo>
                    <a:cubicBezTo>
                      <a:pt x="91383" y="52354"/>
                      <a:pt x="92031" y="52839"/>
                      <a:pt x="92739" y="53211"/>
                    </a:cubicBezTo>
                    <a:cubicBezTo>
                      <a:pt x="93024" y="53363"/>
                      <a:pt x="93454" y="53650"/>
                      <a:pt x="93819" y="53650"/>
                    </a:cubicBezTo>
                    <a:cubicBezTo>
                      <a:pt x="93884" y="53650"/>
                      <a:pt x="93946" y="53641"/>
                      <a:pt x="94005" y="53621"/>
                    </a:cubicBezTo>
                    <a:lnTo>
                      <a:pt x="94005" y="53621"/>
                    </a:lnTo>
                    <a:cubicBezTo>
                      <a:pt x="91748" y="55513"/>
                      <a:pt x="89320" y="57196"/>
                      <a:pt x="86765" y="58663"/>
                    </a:cubicBezTo>
                    <a:cubicBezTo>
                      <a:pt x="88649" y="55833"/>
                      <a:pt x="89461" y="52354"/>
                      <a:pt x="89022" y="48995"/>
                    </a:cubicBezTo>
                    <a:close/>
                    <a:moveTo>
                      <a:pt x="51614" y="58589"/>
                    </a:moveTo>
                    <a:lnTo>
                      <a:pt x="51614" y="58589"/>
                    </a:lnTo>
                    <a:cubicBezTo>
                      <a:pt x="51763" y="58738"/>
                      <a:pt x="51919" y="58879"/>
                      <a:pt x="52076" y="58999"/>
                    </a:cubicBezTo>
                    <a:cubicBezTo>
                      <a:pt x="52016" y="59095"/>
                      <a:pt x="51972" y="59185"/>
                      <a:pt x="51942" y="59274"/>
                    </a:cubicBezTo>
                    <a:cubicBezTo>
                      <a:pt x="51830" y="59051"/>
                      <a:pt x="51718" y="58820"/>
                      <a:pt x="51614" y="58589"/>
                    </a:cubicBezTo>
                    <a:close/>
                    <a:moveTo>
                      <a:pt x="22966" y="51565"/>
                    </a:moveTo>
                    <a:lnTo>
                      <a:pt x="22966" y="51565"/>
                    </a:lnTo>
                    <a:cubicBezTo>
                      <a:pt x="22906" y="52541"/>
                      <a:pt x="22988" y="53516"/>
                      <a:pt x="23212" y="54492"/>
                    </a:cubicBezTo>
                    <a:cubicBezTo>
                      <a:pt x="23733" y="56712"/>
                      <a:pt x="25044" y="58820"/>
                      <a:pt x="26899" y="60176"/>
                    </a:cubicBezTo>
                    <a:cubicBezTo>
                      <a:pt x="26579" y="60041"/>
                      <a:pt x="26258" y="59907"/>
                      <a:pt x="25946" y="59766"/>
                    </a:cubicBezTo>
                    <a:cubicBezTo>
                      <a:pt x="23406" y="58641"/>
                      <a:pt x="20955" y="57300"/>
                      <a:pt x="18668" y="55736"/>
                    </a:cubicBezTo>
                    <a:cubicBezTo>
                      <a:pt x="19875" y="55542"/>
                      <a:pt x="21082" y="54596"/>
                      <a:pt x="21826" y="53688"/>
                    </a:cubicBezTo>
                    <a:cubicBezTo>
                      <a:pt x="22333" y="53069"/>
                      <a:pt x="22728" y="52339"/>
                      <a:pt x="22966" y="51565"/>
                    </a:cubicBezTo>
                    <a:close/>
                    <a:moveTo>
                      <a:pt x="30653" y="57248"/>
                    </a:moveTo>
                    <a:cubicBezTo>
                      <a:pt x="31257" y="58149"/>
                      <a:pt x="32061" y="58946"/>
                      <a:pt x="32813" y="59729"/>
                    </a:cubicBezTo>
                    <a:cubicBezTo>
                      <a:pt x="33208" y="60138"/>
                      <a:pt x="33618" y="60548"/>
                      <a:pt x="34027" y="60950"/>
                    </a:cubicBezTo>
                    <a:cubicBezTo>
                      <a:pt x="34042" y="60958"/>
                      <a:pt x="34050" y="60965"/>
                      <a:pt x="34057" y="60973"/>
                    </a:cubicBezTo>
                    <a:cubicBezTo>
                      <a:pt x="32627" y="60339"/>
                      <a:pt x="31257" y="59572"/>
                      <a:pt x="30057" y="58567"/>
                    </a:cubicBezTo>
                    <a:cubicBezTo>
                      <a:pt x="29700" y="58261"/>
                      <a:pt x="29365" y="57933"/>
                      <a:pt x="29044" y="57583"/>
                    </a:cubicBezTo>
                    <a:lnTo>
                      <a:pt x="29044" y="57583"/>
                    </a:lnTo>
                    <a:cubicBezTo>
                      <a:pt x="29171" y="57628"/>
                      <a:pt x="29298" y="57658"/>
                      <a:pt x="29432" y="57673"/>
                    </a:cubicBezTo>
                    <a:cubicBezTo>
                      <a:pt x="29466" y="57675"/>
                      <a:pt x="29501" y="57676"/>
                      <a:pt x="29536" y="57676"/>
                    </a:cubicBezTo>
                    <a:cubicBezTo>
                      <a:pt x="29947" y="57676"/>
                      <a:pt x="30351" y="57516"/>
                      <a:pt x="30653" y="57248"/>
                    </a:cubicBezTo>
                    <a:close/>
                    <a:moveTo>
                      <a:pt x="82221" y="58477"/>
                    </a:moveTo>
                    <a:cubicBezTo>
                      <a:pt x="82251" y="58492"/>
                      <a:pt x="82273" y="58514"/>
                      <a:pt x="82296" y="58529"/>
                    </a:cubicBezTo>
                    <a:cubicBezTo>
                      <a:pt x="82562" y="58736"/>
                      <a:pt x="82912" y="58847"/>
                      <a:pt x="83249" y="58847"/>
                    </a:cubicBezTo>
                    <a:cubicBezTo>
                      <a:pt x="83289" y="58847"/>
                      <a:pt x="83329" y="58845"/>
                      <a:pt x="83368" y="58842"/>
                    </a:cubicBezTo>
                    <a:lnTo>
                      <a:pt x="83368" y="58842"/>
                    </a:lnTo>
                    <a:cubicBezTo>
                      <a:pt x="82482" y="59833"/>
                      <a:pt x="81364" y="60608"/>
                      <a:pt x="80143" y="61248"/>
                    </a:cubicBezTo>
                    <a:cubicBezTo>
                      <a:pt x="80433" y="60861"/>
                      <a:pt x="80716" y="60473"/>
                      <a:pt x="81007" y="60086"/>
                    </a:cubicBezTo>
                    <a:cubicBezTo>
                      <a:pt x="81394" y="59550"/>
                      <a:pt x="81752" y="58939"/>
                      <a:pt x="82221" y="58477"/>
                    </a:cubicBezTo>
                    <a:close/>
                    <a:moveTo>
                      <a:pt x="56083" y="28943"/>
                    </a:moveTo>
                    <a:cubicBezTo>
                      <a:pt x="55808" y="30500"/>
                      <a:pt x="54400" y="31401"/>
                      <a:pt x="53134" y="32168"/>
                    </a:cubicBezTo>
                    <a:cubicBezTo>
                      <a:pt x="52098" y="32786"/>
                      <a:pt x="51130" y="33464"/>
                      <a:pt x="50266" y="34321"/>
                    </a:cubicBezTo>
                    <a:cubicBezTo>
                      <a:pt x="48597" y="35989"/>
                      <a:pt x="47383" y="38150"/>
                      <a:pt x="47055" y="40496"/>
                    </a:cubicBezTo>
                    <a:cubicBezTo>
                      <a:pt x="46676" y="43200"/>
                      <a:pt x="47294" y="46068"/>
                      <a:pt x="47890" y="48704"/>
                    </a:cubicBezTo>
                    <a:cubicBezTo>
                      <a:pt x="48523" y="51528"/>
                      <a:pt x="49409" y="54298"/>
                      <a:pt x="50534" y="56965"/>
                    </a:cubicBezTo>
                    <a:cubicBezTo>
                      <a:pt x="50966" y="58015"/>
                      <a:pt x="51428" y="59095"/>
                      <a:pt x="51972" y="60123"/>
                    </a:cubicBezTo>
                    <a:cubicBezTo>
                      <a:pt x="51986" y="60161"/>
                      <a:pt x="52001" y="60205"/>
                      <a:pt x="52024" y="60250"/>
                    </a:cubicBezTo>
                    <a:cubicBezTo>
                      <a:pt x="52031" y="60265"/>
                      <a:pt x="52039" y="60272"/>
                      <a:pt x="52046" y="60272"/>
                    </a:cubicBezTo>
                    <a:cubicBezTo>
                      <a:pt x="52284" y="60712"/>
                      <a:pt x="52530" y="61144"/>
                      <a:pt x="52806" y="61561"/>
                    </a:cubicBezTo>
                    <a:cubicBezTo>
                      <a:pt x="51160" y="59572"/>
                      <a:pt x="49752" y="57405"/>
                      <a:pt x="48560" y="55118"/>
                    </a:cubicBezTo>
                    <a:cubicBezTo>
                      <a:pt x="47078" y="49971"/>
                      <a:pt x="45692" y="44772"/>
                      <a:pt x="44970" y="39468"/>
                    </a:cubicBezTo>
                    <a:cubicBezTo>
                      <a:pt x="45000" y="39461"/>
                      <a:pt x="45022" y="39438"/>
                      <a:pt x="45022" y="39394"/>
                    </a:cubicBezTo>
                    <a:cubicBezTo>
                      <a:pt x="44903" y="36682"/>
                      <a:pt x="45782" y="34187"/>
                      <a:pt x="47726" y="32250"/>
                    </a:cubicBezTo>
                    <a:cubicBezTo>
                      <a:pt x="49677" y="30306"/>
                      <a:pt x="52396" y="29308"/>
                      <a:pt x="55093" y="29017"/>
                    </a:cubicBezTo>
                    <a:cubicBezTo>
                      <a:pt x="55428" y="28988"/>
                      <a:pt x="55756" y="28958"/>
                      <a:pt x="56083" y="28943"/>
                    </a:cubicBezTo>
                    <a:close/>
                    <a:moveTo>
                      <a:pt x="56970" y="28921"/>
                    </a:moveTo>
                    <a:cubicBezTo>
                      <a:pt x="59054" y="28921"/>
                      <a:pt x="61147" y="29331"/>
                      <a:pt x="62951" y="30403"/>
                    </a:cubicBezTo>
                    <a:cubicBezTo>
                      <a:pt x="65052" y="31654"/>
                      <a:pt x="66556" y="33576"/>
                      <a:pt x="67599" y="35751"/>
                    </a:cubicBezTo>
                    <a:cubicBezTo>
                      <a:pt x="67592" y="37673"/>
                      <a:pt x="67495" y="39595"/>
                      <a:pt x="67249" y="41509"/>
                    </a:cubicBezTo>
                    <a:cubicBezTo>
                      <a:pt x="66750" y="45442"/>
                      <a:pt x="65640" y="49271"/>
                      <a:pt x="64515" y="53055"/>
                    </a:cubicBezTo>
                    <a:cubicBezTo>
                      <a:pt x="63607" y="54775"/>
                      <a:pt x="62556" y="56429"/>
                      <a:pt x="61394" y="57986"/>
                    </a:cubicBezTo>
                    <a:cubicBezTo>
                      <a:pt x="61350" y="58008"/>
                      <a:pt x="61305" y="58023"/>
                      <a:pt x="61260" y="58045"/>
                    </a:cubicBezTo>
                    <a:cubicBezTo>
                      <a:pt x="61178" y="58082"/>
                      <a:pt x="61178" y="58164"/>
                      <a:pt x="61216" y="58224"/>
                    </a:cubicBezTo>
                    <a:cubicBezTo>
                      <a:pt x="61104" y="58373"/>
                      <a:pt x="60992" y="58522"/>
                      <a:pt x="60873" y="58663"/>
                    </a:cubicBezTo>
                    <a:cubicBezTo>
                      <a:pt x="59979" y="59811"/>
                      <a:pt x="59018" y="60935"/>
                      <a:pt x="57960" y="61956"/>
                    </a:cubicBezTo>
                    <a:cubicBezTo>
                      <a:pt x="60828" y="58149"/>
                      <a:pt x="63294" y="54172"/>
                      <a:pt x="64396" y="49442"/>
                    </a:cubicBezTo>
                    <a:cubicBezTo>
                      <a:pt x="64918" y="47222"/>
                      <a:pt x="65491" y="44742"/>
                      <a:pt x="65588" y="42313"/>
                    </a:cubicBezTo>
                    <a:cubicBezTo>
                      <a:pt x="65605" y="42321"/>
                      <a:pt x="65624" y="42325"/>
                      <a:pt x="65642" y="42325"/>
                    </a:cubicBezTo>
                    <a:cubicBezTo>
                      <a:pt x="65724" y="42325"/>
                      <a:pt x="65798" y="42249"/>
                      <a:pt x="65737" y="42157"/>
                    </a:cubicBezTo>
                    <a:cubicBezTo>
                      <a:pt x="65715" y="42120"/>
                      <a:pt x="65662" y="42045"/>
                      <a:pt x="65595" y="41948"/>
                    </a:cubicBezTo>
                    <a:cubicBezTo>
                      <a:pt x="65640" y="39289"/>
                      <a:pt x="65081" y="36719"/>
                      <a:pt x="63204" y="34641"/>
                    </a:cubicBezTo>
                    <a:cubicBezTo>
                      <a:pt x="62273" y="33606"/>
                      <a:pt x="61089" y="32988"/>
                      <a:pt x="59830" y="32444"/>
                    </a:cubicBezTo>
                    <a:cubicBezTo>
                      <a:pt x="58869" y="32034"/>
                      <a:pt x="57402" y="31498"/>
                      <a:pt x="56746" y="30559"/>
                    </a:cubicBezTo>
                    <a:cubicBezTo>
                      <a:pt x="56716" y="30395"/>
                      <a:pt x="56687" y="30224"/>
                      <a:pt x="56657" y="30060"/>
                    </a:cubicBezTo>
                    <a:cubicBezTo>
                      <a:pt x="56646" y="29975"/>
                      <a:pt x="56587" y="29938"/>
                      <a:pt x="56520" y="29938"/>
                    </a:cubicBezTo>
                    <a:cubicBezTo>
                      <a:pt x="56499" y="29938"/>
                      <a:pt x="56477" y="29941"/>
                      <a:pt x="56456" y="29948"/>
                    </a:cubicBezTo>
                    <a:cubicBezTo>
                      <a:pt x="56389" y="29658"/>
                      <a:pt x="56389" y="29338"/>
                      <a:pt x="56486" y="28980"/>
                    </a:cubicBezTo>
                    <a:cubicBezTo>
                      <a:pt x="56486" y="28965"/>
                      <a:pt x="56486" y="28943"/>
                      <a:pt x="56486" y="28928"/>
                    </a:cubicBezTo>
                    <a:cubicBezTo>
                      <a:pt x="56647" y="28923"/>
                      <a:pt x="56809" y="28921"/>
                      <a:pt x="56970" y="28921"/>
                    </a:cubicBezTo>
                    <a:close/>
                    <a:moveTo>
                      <a:pt x="87018" y="44168"/>
                    </a:moveTo>
                    <a:cubicBezTo>
                      <a:pt x="87078" y="44265"/>
                      <a:pt x="87130" y="44369"/>
                      <a:pt x="87189" y="44474"/>
                    </a:cubicBezTo>
                    <a:cubicBezTo>
                      <a:pt x="89633" y="49084"/>
                      <a:pt x="89148" y="54805"/>
                      <a:pt x="86094" y="59014"/>
                    </a:cubicBezTo>
                    <a:cubicBezTo>
                      <a:pt x="86087" y="59021"/>
                      <a:pt x="86080" y="59036"/>
                      <a:pt x="86072" y="59051"/>
                    </a:cubicBezTo>
                    <a:cubicBezTo>
                      <a:pt x="83703" y="60354"/>
                      <a:pt x="81253" y="61427"/>
                      <a:pt x="78728" y="62291"/>
                    </a:cubicBezTo>
                    <a:cubicBezTo>
                      <a:pt x="80828" y="61434"/>
                      <a:pt x="82772" y="60272"/>
                      <a:pt x="84091" y="58477"/>
                    </a:cubicBezTo>
                    <a:cubicBezTo>
                      <a:pt x="84098" y="58470"/>
                      <a:pt x="84098" y="58462"/>
                      <a:pt x="84106" y="58462"/>
                    </a:cubicBezTo>
                    <a:cubicBezTo>
                      <a:pt x="84493" y="57926"/>
                      <a:pt x="84828" y="57345"/>
                      <a:pt x="85096" y="56697"/>
                    </a:cubicBezTo>
                    <a:cubicBezTo>
                      <a:pt x="85431" y="55863"/>
                      <a:pt x="85625" y="54969"/>
                      <a:pt x="85603" y="54068"/>
                    </a:cubicBezTo>
                    <a:cubicBezTo>
                      <a:pt x="85573" y="52920"/>
                      <a:pt x="85141" y="51833"/>
                      <a:pt x="85029" y="50701"/>
                    </a:cubicBezTo>
                    <a:cubicBezTo>
                      <a:pt x="84813" y="48444"/>
                      <a:pt x="85536" y="46299"/>
                      <a:pt x="86750" y="44429"/>
                    </a:cubicBezTo>
                    <a:cubicBezTo>
                      <a:pt x="86847" y="44354"/>
                      <a:pt x="86936" y="44265"/>
                      <a:pt x="87018" y="44168"/>
                    </a:cubicBezTo>
                    <a:close/>
                    <a:moveTo>
                      <a:pt x="55773" y="52597"/>
                    </a:moveTo>
                    <a:cubicBezTo>
                      <a:pt x="55886" y="52597"/>
                      <a:pt x="55999" y="52605"/>
                      <a:pt x="56113" y="52622"/>
                    </a:cubicBezTo>
                    <a:cubicBezTo>
                      <a:pt x="58705" y="53025"/>
                      <a:pt x="58802" y="56272"/>
                      <a:pt x="58251" y="58217"/>
                    </a:cubicBezTo>
                    <a:cubicBezTo>
                      <a:pt x="57998" y="59103"/>
                      <a:pt x="57700" y="60019"/>
                      <a:pt x="57312" y="60898"/>
                    </a:cubicBezTo>
                    <a:cubicBezTo>
                      <a:pt x="57551" y="60041"/>
                      <a:pt x="57692" y="59163"/>
                      <a:pt x="57722" y="58261"/>
                    </a:cubicBezTo>
                    <a:cubicBezTo>
                      <a:pt x="57767" y="56891"/>
                      <a:pt x="57797" y="54209"/>
                      <a:pt x="55972" y="53978"/>
                    </a:cubicBezTo>
                    <a:cubicBezTo>
                      <a:pt x="55872" y="53966"/>
                      <a:pt x="55776" y="53959"/>
                      <a:pt x="55683" y="53959"/>
                    </a:cubicBezTo>
                    <a:cubicBezTo>
                      <a:pt x="53968" y="53959"/>
                      <a:pt x="53367" y="56037"/>
                      <a:pt x="53417" y="57472"/>
                    </a:cubicBezTo>
                    <a:cubicBezTo>
                      <a:pt x="53484" y="59423"/>
                      <a:pt x="53960" y="61375"/>
                      <a:pt x="54780" y="63148"/>
                    </a:cubicBezTo>
                    <a:cubicBezTo>
                      <a:pt x="53886" y="61598"/>
                      <a:pt x="53223" y="59930"/>
                      <a:pt x="52918" y="58149"/>
                    </a:cubicBezTo>
                    <a:cubicBezTo>
                      <a:pt x="52694" y="56898"/>
                      <a:pt x="52635" y="55498"/>
                      <a:pt x="53230" y="54328"/>
                    </a:cubicBezTo>
                    <a:cubicBezTo>
                      <a:pt x="53717" y="53383"/>
                      <a:pt x="54686" y="52597"/>
                      <a:pt x="55773" y="52597"/>
                    </a:cubicBezTo>
                    <a:close/>
                    <a:moveTo>
                      <a:pt x="47878" y="57817"/>
                    </a:moveTo>
                    <a:cubicBezTo>
                      <a:pt x="48643" y="57817"/>
                      <a:pt x="49457" y="58212"/>
                      <a:pt x="50124" y="58529"/>
                    </a:cubicBezTo>
                    <a:cubicBezTo>
                      <a:pt x="50132" y="58529"/>
                      <a:pt x="50147" y="58529"/>
                      <a:pt x="50162" y="58537"/>
                    </a:cubicBezTo>
                    <a:cubicBezTo>
                      <a:pt x="51234" y="60176"/>
                      <a:pt x="52433" y="61732"/>
                      <a:pt x="53774" y="63170"/>
                    </a:cubicBezTo>
                    <a:cubicBezTo>
                      <a:pt x="51644" y="62999"/>
                      <a:pt x="49454" y="62798"/>
                      <a:pt x="47726" y="61390"/>
                    </a:cubicBezTo>
                    <a:cubicBezTo>
                      <a:pt x="46921" y="60734"/>
                      <a:pt x="45610" y="59289"/>
                      <a:pt x="46646" y="58298"/>
                    </a:cubicBezTo>
                    <a:cubicBezTo>
                      <a:pt x="47015" y="57948"/>
                      <a:pt x="47439" y="57817"/>
                      <a:pt x="47878" y="57817"/>
                    </a:cubicBezTo>
                    <a:close/>
                    <a:moveTo>
                      <a:pt x="55924" y="50551"/>
                    </a:moveTo>
                    <a:cubicBezTo>
                      <a:pt x="56010" y="50551"/>
                      <a:pt x="56097" y="50566"/>
                      <a:pt x="56180" y="50596"/>
                    </a:cubicBezTo>
                    <a:cubicBezTo>
                      <a:pt x="56186" y="50680"/>
                      <a:pt x="56250" y="50722"/>
                      <a:pt x="56319" y="50722"/>
                    </a:cubicBezTo>
                    <a:cubicBezTo>
                      <a:pt x="56343" y="50722"/>
                      <a:pt x="56366" y="50717"/>
                      <a:pt x="56389" y="50708"/>
                    </a:cubicBezTo>
                    <a:cubicBezTo>
                      <a:pt x="56553" y="50842"/>
                      <a:pt x="56687" y="51058"/>
                      <a:pt x="56709" y="51349"/>
                    </a:cubicBezTo>
                    <a:cubicBezTo>
                      <a:pt x="56721" y="51453"/>
                      <a:pt x="56795" y="51503"/>
                      <a:pt x="56869" y="51503"/>
                    </a:cubicBezTo>
                    <a:cubicBezTo>
                      <a:pt x="56891" y="51503"/>
                      <a:pt x="56912" y="51499"/>
                      <a:pt x="56932" y="51490"/>
                    </a:cubicBezTo>
                    <a:cubicBezTo>
                      <a:pt x="56950" y="51533"/>
                      <a:pt x="56996" y="51556"/>
                      <a:pt x="57041" y="51556"/>
                    </a:cubicBezTo>
                    <a:cubicBezTo>
                      <a:pt x="57089" y="51556"/>
                      <a:pt x="57137" y="51530"/>
                      <a:pt x="57148" y="51475"/>
                    </a:cubicBezTo>
                    <a:cubicBezTo>
                      <a:pt x="57442" y="51165"/>
                      <a:pt x="57694" y="51010"/>
                      <a:pt x="57905" y="51010"/>
                    </a:cubicBezTo>
                    <a:cubicBezTo>
                      <a:pt x="58145" y="51010"/>
                      <a:pt x="58332" y="51210"/>
                      <a:pt x="58467" y="51609"/>
                    </a:cubicBezTo>
                    <a:cubicBezTo>
                      <a:pt x="58519" y="51870"/>
                      <a:pt x="58504" y="52116"/>
                      <a:pt x="58422" y="52369"/>
                    </a:cubicBezTo>
                    <a:cubicBezTo>
                      <a:pt x="58396" y="52489"/>
                      <a:pt x="58488" y="52597"/>
                      <a:pt x="58604" y="52597"/>
                    </a:cubicBezTo>
                    <a:cubicBezTo>
                      <a:pt x="58618" y="52597"/>
                      <a:pt x="58632" y="52596"/>
                      <a:pt x="58646" y="52593"/>
                    </a:cubicBezTo>
                    <a:cubicBezTo>
                      <a:pt x="58757" y="52566"/>
                      <a:pt x="58862" y="52553"/>
                      <a:pt x="58961" y="52553"/>
                    </a:cubicBezTo>
                    <a:cubicBezTo>
                      <a:pt x="59929" y="52553"/>
                      <a:pt x="60248" y="53760"/>
                      <a:pt x="59450" y="54403"/>
                    </a:cubicBezTo>
                    <a:cubicBezTo>
                      <a:pt x="59324" y="54500"/>
                      <a:pt x="59435" y="54686"/>
                      <a:pt x="59569" y="54693"/>
                    </a:cubicBezTo>
                    <a:cubicBezTo>
                      <a:pt x="59532" y="54768"/>
                      <a:pt x="59562" y="54865"/>
                      <a:pt x="59674" y="54865"/>
                    </a:cubicBezTo>
                    <a:cubicBezTo>
                      <a:pt x="59986" y="55609"/>
                      <a:pt x="59890" y="56019"/>
                      <a:pt x="59383" y="56086"/>
                    </a:cubicBezTo>
                    <a:cubicBezTo>
                      <a:pt x="59219" y="56131"/>
                      <a:pt x="59204" y="56399"/>
                      <a:pt x="59383" y="56444"/>
                    </a:cubicBezTo>
                    <a:cubicBezTo>
                      <a:pt x="59733" y="56451"/>
                      <a:pt x="59919" y="56645"/>
                      <a:pt x="59934" y="57017"/>
                    </a:cubicBezTo>
                    <a:cubicBezTo>
                      <a:pt x="60314" y="57501"/>
                      <a:pt x="60143" y="57740"/>
                      <a:pt x="59420" y="57740"/>
                    </a:cubicBezTo>
                    <a:cubicBezTo>
                      <a:pt x="59405" y="57735"/>
                      <a:pt x="59389" y="57733"/>
                      <a:pt x="59374" y="57733"/>
                    </a:cubicBezTo>
                    <a:cubicBezTo>
                      <a:pt x="59242" y="57733"/>
                      <a:pt x="59125" y="57894"/>
                      <a:pt x="59212" y="58008"/>
                    </a:cubicBezTo>
                    <a:cubicBezTo>
                      <a:pt x="59428" y="58306"/>
                      <a:pt x="59554" y="58619"/>
                      <a:pt x="59696" y="58954"/>
                    </a:cubicBezTo>
                    <a:cubicBezTo>
                      <a:pt x="59696" y="58961"/>
                      <a:pt x="59703" y="58969"/>
                      <a:pt x="59711" y="58976"/>
                    </a:cubicBezTo>
                    <a:cubicBezTo>
                      <a:pt x="58795" y="60325"/>
                      <a:pt x="57826" y="61635"/>
                      <a:pt x="56851" y="62954"/>
                    </a:cubicBezTo>
                    <a:cubicBezTo>
                      <a:pt x="56694" y="63081"/>
                      <a:pt x="56538" y="63215"/>
                      <a:pt x="56381" y="63341"/>
                    </a:cubicBezTo>
                    <a:cubicBezTo>
                      <a:pt x="57290" y="62082"/>
                      <a:pt x="57856" y="60585"/>
                      <a:pt x="58355" y="59118"/>
                    </a:cubicBezTo>
                    <a:cubicBezTo>
                      <a:pt x="58973" y="57308"/>
                      <a:pt x="59368" y="55200"/>
                      <a:pt x="58162" y="53539"/>
                    </a:cubicBezTo>
                    <a:cubicBezTo>
                      <a:pt x="57563" y="52712"/>
                      <a:pt x="56667" y="52225"/>
                      <a:pt x="55735" y="52225"/>
                    </a:cubicBezTo>
                    <a:cubicBezTo>
                      <a:pt x="55239" y="52225"/>
                      <a:pt x="54734" y="52362"/>
                      <a:pt x="54258" y="52660"/>
                    </a:cubicBezTo>
                    <a:cubicBezTo>
                      <a:pt x="52560" y="53717"/>
                      <a:pt x="52247" y="55818"/>
                      <a:pt x="52478" y="57658"/>
                    </a:cubicBezTo>
                    <a:cubicBezTo>
                      <a:pt x="52731" y="59624"/>
                      <a:pt x="53424" y="61561"/>
                      <a:pt x="54489" y="63252"/>
                    </a:cubicBezTo>
                    <a:cubicBezTo>
                      <a:pt x="53513" y="62164"/>
                      <a:pt x="52754" y="60906"/>
                      <a:pt x="52098" y="59595"/>
                    </a:cubicBezTo>
                    <a:cubicBezTo>
                      <a:pt x="52135" y="59408"/>
                      <a:pt x="52232" y="59237"/>
                      <a:pt x="52381" y="59081"/>
                    </a:cubicBezTo>
                    <a:cubicBezTo>
                      <a:pt x="52433" y="59021"/>
                      <a:pt x="52441" y="58917"/>
                      <a:pt x="52381" y="58865"/>
                    </a:cubicBezTo>
                    <a:cubicBezTo>
                      <a:pt x="51860" y="58440"/>
                      <a:pt x="50653" y="57069"/>
                      <a:pt x="51972" y="56734"/>
                    </a:cubicBezTo>
                    <a:cubicBezTo>
                      <a:pt x="52150" y="56690"/>
                      <a:pt x="52091" y="56451"/>
                      <a:pt x="51927" y="56444"/>
                    </a:cubicBezTo>
                    <a:cubicBezTo>
                      <a:pt x="51927" y="56436"/>
                      <a:pt x="51927" y="56436"/>
                      <a:pt x="51919" y="56436"/>
                    </a:cubicBezTo>
                    <a:cubicBezTo>
                      <a:pt x="51294" y="56004"/>
                      <a:pt x="50951" y="54820"/>
                      <a:pt x="52106" y="54678"/>
                    </a:cubicBezTo>
                    <a:cubicBezTo>
                      <a:pt x="52217" y="54663"/>
                      <a:pt x="52344" y="54537"/>
                      <a:pt x="52255" y="54418"/>
                    </a:cubicBezTo>
                    <a:cubicBezTo>
                      <a:pt x="52091" y="54202"/>
                      <a:pt x="51860" y="53896"/>
                      <a:pt x="51838" y="53621"/>
                    </a:cubicBezTo>
                    <a:cubicBezTo>
                      <a:pt x="51808" y="53125"/>
                      <a:pt x="52080" y="52580"/>
                      <a:pt x="52528" y="52580"/>
                    </a:cubicBezTo>
                    <a:cubicBezTo>
                      <a:pt x="52653" y="52580"/>
                      <a:pt x="52791" y="52622"/>
                      <a:pt x="52940" y="52719"/>
                    </a:cubicBezTo>
                    <a:cubicBezTo>
                      <a:pt x="52967" y="52736"/>
                      <a:pt x="52994" y="52744"/>
                      <a:pt x="53019" y="52744"/>
                    </a:cubicBezTo>
                    <a:cubicBezTo>
                      <a:pt x="53072" y="52744"/>
                      <a:pt x="53118" y="52712"/>
                      <a:pt x="53148" y="52667"/>
                    </a:cubicBezTo>
                    <a:cubicBezTo>
                      <a:pt x="53193" y="52652"/>
                      <a:pt x="53223" y="52630"/>
                      <a:pt x="53238" y="52578"/>
                    </a:cubicBezTo>
                    <a:cubicBezTo>
                      <a:pt x="53283" y="52362"/>
                      <a:pt x="53320" y="52131"/>
                      <a:pt x="53402" y="51922"/>
                    </a:cubicBezTo>
                    <a:cubicBezTo>
                      <a:pt x="53544" y="51526"/>
                      <a:pt x="53950" y="51239"/>
                      <a:pt x="54351" y="51239"/>
                    </a:cubicBezTo>
                    <a:cubicBezTo>
                      <a:pt x="54560" y="51239"/>
                      <a:pt x="54768" y="51317"/>
                      <a:pt x="54936" y="51498"/>
                    </a:cubicBezTo>
                    <a:cubicBezTo>
                      <a:pt x="54969" y="51536"/>
                      <a:pt x="55014" y="51552"/>
                      <a:pt x="55059" y="51552"/>
                    </a:cubicBezTo>
                    <a:cubicBezTo>
                      <a:pt x="55155" y="51552"/>
                      <a:pt x="55254" y="51475"/>
                      <a:pt x="55249" y="51364"/>
                    </a:cubicBezTo>
                    <a:cubicBezTo>
                      <a:pt x="55231" y="50817"/>
                      <a:pt x="55567" y="50551"/>
                      <a:pt x="55924" y="50551"/>
                    </a:cubicBezTo>
                    <a:close/>
                    <a:moveTo>
                      <a:pt x="62571" y="59540"/>
                    </a:moveTo>
                    <a:cubicBezTo>
                      <a:pt x="62682" y="59540"/>
                      <a:pt x="62794" y="59548"/>
                      <a:pt x="62906" y="59565"/>
                    </a:cubicBezTo>
                    <a:cubicBezTo>
                      <a:pt x="63741" y="59691"/>
                      <a:pt x="64299" y="60421"/>
                      <a:pt x="63837" y="61226"/>
                    </a:cubicBezTo>
                    <a:cubicBezTo>
                      <a:pt x="63540" y="61747"/>
                      <a:pt x="63003" y="62082"/>
                      <a:pt x="62489" y="62351"/>
                    </a:cubicBezTo>
                    <a:cubicBezTo>
                      <a:pt x="60746" y="63267"/>
                      <a:pt x="58743" y="63356"/>
                      <a:pt x="56806" y="63446"/>
                    </a:cubicBezTo>
                    <a:cubicBezTo>
                      <a:pt x="56851" y="63393"/>
                      <a:pt x="56888" y="63341"/>
                      <a:pt x="56932" y="63297"/>
                    </a:cubicBezTo>
                    <a:cubicBezTo>
                      <a:pt x="57975" y="62447"/>
                      <a:pt x="58921" y="61472"/>
                      <a:pt x="59808" y="60459"/>
                    </a:cubicBezTo>
                    <a:cubicBezTo>
                      <a:pt x="60675" y="60125"/>
                      <a:pt x="61609" y="59540"/>
                      <a:pt x="62571" y="59540"/>
                    </a:cubicBezTo>
                    <a:close/>
                    <a:moveTo>
                      <a:pt x="46778" y="56345"/>
                    </a:moveTo>
                    <a:cubicBezTo>
                      <a:pt x="47577" y="56345"/>
                      <a:pt x="48417" y="56599"/>
                      <a:pt x="49134" y="56883"/>
                    </a:cubicBezTo>
                    <a:cubicBezTo>
                      <a:pt x="49357" y="57263"/>
                      <a:pt x="49588" y="57643"/>
                      <a:pt x="49826" y="58015"/>
                    </a:cubicBezTo>
                    <a:cubicBezTo>
                      <a:pt x="49222" y="57718"/>
                      <a:pt x="48554" y="57467"/>
                      <a:pt x="47898" y="57467"/>
                    </a:cubicBezTo>
                    <a:cubicBezTo>
                      <a:pt x="47503" y="57467"/>
                      <a:pt x="47112" y="57558"/>
                      <a:pt x="46743" y="57784"/>
                    </a:cubicBezTo>
                    <a:cubicBezTo>
                      <a:pt x="45722" y="58410"/>
                      <a:pt x="45752" y="59468"/>
                      <a:pt x="46348" y="60392"/>
                    </a:cubicBezTo>
                    <a:cubicBezTo>
                      <a:pt x="47869" y="62746"/>
                      <a:pt x="50854" y="63446"/>
                      <a:pt x="53528" y="63446"/>
                    </a:cubicBezTo>
                    <a:cubicBezTo>
                      <a:pt x="53696" y="63446"/>
                      <a:pt x="53862" y="63443"/>
                      <a:pt x="54027" y="63438"/>
                    </a:cubicBezTo>
                    <a:cubicBezTo>
                      <a:pt x="54042" y="63453"/>
                      <a:pt x="54057" y="63475"/>
                      <a:pt x="54072" y="63490"/>
                    </a:cubicBezTo>
                    <a:cubicBezTo>
                      <a:pt x="53319" y="63600"/>
                      <a:pt x="52550" y="63666"/>
                      <a:pt x="51784" y="63666"/>
                    </a:cubicBezTo>
                    <a:cubicBezTo>
                      <a:pt x="49589" y="63666"/>
                      <a:pt x="47430" y="63120"/>
                      <a:pt x="45811" y="61479"/>
                    </a:cubicBezTo>
                    <a:cubicBezTo>
                      <a:pt x="44813" y="60459"/>
                      <a:pt x="43629" y="58529"/>
                      <a:pt x="44761" y="57211"/>
                    </a:cubicBezTo>
                    <a:cubicBezTo>
                      <a:pt x="45307" y="56571"/>
                      <a:pt x="46025" y="56345"/>
                      <a:pt x="46778" y="56345"/>
                    </a:cubicBezTo>
                    <a:close/>
                    <a:moveTo>
                      <a:pt x="95731" y="30293"/>
                    </a:moveTo>
                    <a:cubicBezTo>
                      <a:pt x="97304" y="30293"/>
                      <a:pt x="98883" y="30404"/>
                      <a:pt x="100463" y="30634"/>
                    </a:cubicBezTo>
                    <a:cubicBezTo>
                      <a:pt x="102221" y="30894"/>
                      <a:pt x="103972" y="31118"/>
                      <a:pt x="105610" y="31840"/>
                    </a:cubicBezTo>
                    <a:cubicBezTo>
                      <a:pt x="106614" y="32278"/>
                      <a:pt x="107501" y="32547"/>
                      <a:pt x="108482" y="32547"/>
                    </a:cubicBezTo>
                    <a:cubicBezTo>
                      <a:pt x="108687" y="32547"/>
                      <a:pt x="108896" y="32535"/>
                      <a:pt x="109111" y="32511"/>
                    </a:cubicBezTo>
                    <a:lnTo>
                      <a:pt x="109111" y="32511"/>
                    </a:lnTo>
                    <a:cubicBezTo>
                      <a:pt x="107942" y="33867"/>
                      <a:pt x="107353" y="35587"/>
                      <a:pt x="106787" y="37271"/>
                    </a:cubicBezTo>
                    <a:cubicBezTo>
                      <a:pt x="106109" y="39312"/>
                      <a:pt x="105282" y="41285"/>
                      <a:pt x="104269" y="43177"/>
                    </a:cubicBezTo>
                    <a:cubicBezTo>
                      <a:pt x="102288" y="46857"/>
                      <a:pt x="99688" y="50179"/>
                      <a:pt x="96642" y="53040"/>
                    </a:cubicBezTo>
                    <a:cubicBezTo>
                      <a:pt x="90586" y="58723"/>
                      <a:pt x="82959" y="62351"/>
                      <a:pt x="74847" y="63840"/>
                    </a:cubicBezTo>
                    <a:cubicBezTo>
                      <a:pt x="83510" y="61680"/>
                      <a:pt x="91614" y="56883"/>
                      <a:pt x="97811" y="50559"/>
                    </a:cubicBezTo>
                    <a:cubicBezTo>
                      <a:pt x="101402" y="46894"/>
                      <a:pt x="105305" y="42142"/>
                      <a:pt x="105662" y="36794"/>
                    </a:cubicBezTo>
                    <a:cubicBezTo>
                      <a:pt x="105729" y="35759"/>
                      <a:pt x="105499" y="34783"/>
                      <a:pt x="104634" y="34135"/>
                    </a:cubicBezTo>
                    <a:cubicBezTo>
                      <a:pt x="103495" y="33278"/>
                      <a:pt x="101916" y="32906"/>
                      <a:pt x="100560" y="32541"/>
                    </a:cubicBezTo>
                    <a:cubicBezTo>
                      <a:pt x="98382" y="31963"/>
                      <a:pt x="96249" y="31447"/>
                      <a:pt x="94053" y="31447"/>
                    </a:cubicBezTo>
                    <a:cubicBezTo>
                      <a:pt x="93274" y="31447"/>
                      <a:pt x="92488" y="31512"/>
                      <a:pt x="91688" y="31662"/>
                    </a:cubicBezTo>
                    <a:cubicBezTo>
                      <a:pt x="84888" y="32935"/>
                      <a:pt x="78340" y="35535"/>
                      <a:pt x="71912" y="38068"/>
                    </a:cubicBezTo>
                    <a:cubicBezTo>
                      <a:pt x="72865" y="37412"/>
                      <a:pt x="73886" y="36831"/>
                      <a:pt x="74899" y="36272"/>
                    </a:cubicBezTo>
                    <a:cubicBezTo>
                      <a:pt x="77178" y="35014"/>
                      <a:pt x="79540" y="33896"/>
                      <a:pt x="81968" y="32973"/>
                    </a:cubicBezTo>
                    <a:cubicBezTo>
                      <a:pt x="81998" y="32980"/>
                      <a:pt x="82027" y="32988"/>
                      <a:pt x="82057" y="33002"/>
                    </a:cubicBezTo>
                    <a:cubicBezTo>
                      <a:pt x="82073" y="33007"/>
                      <a:pt x="82088" y="33009"/>
                      <a:pt x="82102" y="33009"/>
                    </a:cubicBezTo>
                    <a:cubicBezTo>
                      <a:pt x="82179" y="33009"/>
                      <a:pt x="82222" y="32945"/>
                      <a:pt x="82229" y="32876"/>
                    </a:cubicBezTo>
                    <a:cubicBezTo>
                      <a:pt x="82482" y="32779"/>
                      <a:pt x="82735" y="32682"/>
                      <a:pt x="82988" y="32593"/>
                    </a:cubicBezTo>
                    <a:cubicBezTo>
                      <a:pt x="87114" y="31128"/>
                      <a:pt x="91399" y="30293"/>
                      <a:pt x="95731" y="30293"/>
                    </a:cubicBezTo>
                    <a:close/>
                    <a:moveTo>
                      <a:pt x="14722" y="30002"/>
                    </a:moveTo>
                    <a:cubicBezTo>
                      <a:pt x="16439" y="30002"/>
                      <a:pt x="18161" y="30159"/>
                      <a:pt x="19845" y="30403"/>
                    </a:cubicBezTo>
                    <a:cubicBezTo>
                      <a:pt x="25700" y="31245"/>
                      <a:pt x="31346" y="33382"/>
                      <a:pt x="36322" y="36578"/>
                    </a:cubicBezTo>
                    <a:cubicBezTo>
                      <a:pt x="37737" y="37494"/>
                      <a:pt x="39093" y="38485"/>
                      <a:pt x="40389" y="39565"/>
                    </a:cubicBezTo>
                    <a:cubicBezTo>
                      <a:pt x="35659" y="36466"/>
                      <a:pt x="30065" y="34708"/>
                      <a:pt x="24702" y="33114"/>
                    </a:cubicBezTo>
                    <a:cubicBezTo>
                      <a:pt x="21906" y="32287"/>
                      <a:pt x="19020" y="31622"/>
                      <a:pt x="16098" y="31622"/>
                    </a:cubicBezTo>
                    <a:cubicBezTo>
                      <a:pt x="15890" y="31622"/>
                      <a:pt x="15681" y="31625"/>
                      <a:pt x="15473" y="31632"/>
                    </a:cubicBezTo>
                    <a:cubicBezTo>
                      <a:pt x="12761" y="31729"/>
                      <a:pt x="9633" y="32384"/>
                      <a:pt x="7555" y="34246"/>
                    </a:cubicBezTo>
                    <a:cubicBezTo>
                      <a:pt x="5648" y="35960"/>
                      <a:pt x="5312" y="38738"/>
                      <a:pt x="5953" y="41114"/>
                    </a:cubicBezTo>
                    <a:cubicBezTo>
                      <a:pt x="6668" y="43788"/>
                      <a:pt x="8366" y="46209"/>
                      <a:pt x="10080" y="48347"/>
                    </a:cubicBezTo>
                    <a:cubicBezTo>
                      <a:pt x="11391" y="49986"/>
                      <a:pt x="12843" y="51498"/>
                      <a:pt x="14415" y="52883"/>
                    </a:cubicBezTo>
                    <a:cubicBezTo>
                      <a:pt x="14407" y="52950"/>
                      <a:pt x="14437" y="53032"/>
                      <a:pt x="14519" y="53055"/>
                    </a:cubicBezTo>
                    <a:cubicBezTo>
                      <a:pt x="14564" y="53069"/>
                      <a:pt x="14609" y="53077"/>
                      <a:pt x="14653" y="53084"/>
                    </a:cubicBezTo>
                    <a:cubicBezTo>
                      <a:pt x="17208" y="55297"/>
                      <a:pt x="20046" y="57181"/>
                      <a:pt x="23041" y="58730"/>
                    </a:cubicBezTo>
                    <a:cubicBezTo>
                      <a:pt x="27666" y="61114"/>
                      <a:pt x="32716" y="62805"/>
                      <a:pt x="37856" y="63848"/>
                    </a:cubicBezTo>
                    <a:cubicBezTo>
                      <a:pt x="33953" y="63319"/>
                      <a:pt x="30087" y="62447"/>
                      <a:pt x="26370" y="61129"/>
                    </a:cubicBezTo>
                    <a:cubicBezTo>
                      <a:pt x="22370" y="59706"/>
                      <a:pt x="18519" y="57732"/>
                      <a:pt x="15175" y="55103"/>
                    </a:cubicBezTo>
                    <a:cubicBezTo>
                      <a:pt x="11651" y="52339"/>
                      <a:pt x="8866" y="48853"/>
                      <a:pt x="6750" y="44913"/>
                    </a:cubicBezTo>
                    <a:cubicBezTo>
                      <a:pt x="5499" y="42589"/>
                      <a:pt x="4471" y="40153"/>
                      <a:pt x="3555" y="37688"/>
                    </a:cubicBezTo>
                    <a:cubicBezTo>
                      <a:pt x="2832" y="35721"/>
                      <a:pt x="2117" y="33673"/>
                      <a:pt x="597" y="32191"/>
                    </a:cubicBezTo>
                    <a:lnTo>
                      <a:pt x="597" y="32191"/>
                    </a:lnTo>
                    <a:cubicBezTo>
                      <a:pt x="1005" y="32248"/>
                      <a:pt x="1409" y="32273"/>
                      <a:pt x="1811" y="32273"/>
                    </a:cubicBezTo>
                    <a:cubicBezTo>
                      <a:pt x="4445" y="32273"/>
                      <a:pt x="6977" y="31168"/>
                      <a:pt x="9536" y="30567"/>
                    </a:cubicBezTo>
                    <a:cubicBezTo>
                      <a:pt x="11230" y="30165"/>
                      <a:pt x="12974" y="30002"/>
                      <a:pt x="14722" y="30002"/>
                    </a:cubicBezTo>
                    <a:close/>
                    <a:moveTo>
                      <a:pt x="55711" y="54317"/>
                    </a:moveTo>
                    <a:cubicBezTo>
                      <a:pt x="55888" y="54317"/>
                      <a:pt x="56073" y="54353"/>
                      <a:pt x="56262" y="54433"/>
                    </a:cubicBezTo>
                    <a:cubicBezTo>
                      <a:pt x="57148" y="54812"/>
                      <a:pt x="57238" y="56041"/>
                      <a:pt x="57320" y="56883"/>
                    </a:cubicBezTo>
                    <a:cubicBezTo>
                      <a:pt x="57394" y="57665"/>
                      <a:pt x="57379" y="58455"/>
                      <a:pt x="57283" y="59237"/>
                    </a:cubicBezTo>
                    <a:cubicBezTo>
                      <a:pt x="57096" y="60682"/>
                      <a:pt x="56627" y="62060"/>
                      <a:pt x="55905" y="63319"/>
                    </a:cubicBezTo>
                    <a:cubicBezTo>
                      <a:pt x="55748" y="63513"/>
                      <a:pt x="55592" y="63699"/>
                      <a:pt x="55420" y="63878"/>
                    </a:cubicBezTo>
                    <a:cubicBezTo>
                      <a:pt x="54713" y="62298"/>
                      <a:pt x="54184" y="60660"/>
                      <a:pt x="53931" y="58954"/>
                    </a:cubicBezTo>
                    <a:cubicBezTo>
                      <a:pt x="53789" y="57986"/>
                      <a:pt x="53648" y="56891"/>
                      <a:pt x="53931" y="55937"/>
                    </a:cubicBezTo>
                    <a:cubicBezTo>
                      <a:pt x="54171" y="55142"/>
                      <a:pt x="54860" y="54317"/>
                      <a:pt x="55711" y="54317"/>
                    </a:cubicBezTo>
                    <a:close/>
                    <a:moveTo>
                      <a:pt x="64272" y="57784"/>
                    </a:moveTo>
                    <a:cubicBezTo>
                      <a:pt x="64952" y="57784"/>
                      <a:pt x="65606" y="57966"/>
                      <a:pt x="66199" y="58529"/>
                    </a:cubicBezTo>
                    <a:cubicBezTo>
                      <a:pt x="67569" y="59818"/>
                      <a:pt x="66452" y="61621"/>
                      <a:pt x="65201" y="62485"/>
                    </a:cubicBezTo>
                    <a:cubicBezTo>
                      <a:pt x="63972" y="63326"/>
                      <a:pt x="62459" y="63572"/>
                      <a:pt x="61014" y="63743"/>
                    </a:cubicBezTo>
                    <a:cubicBezTo>
                      <a:pt x="60247" y="63837"/>
                      <a:pt x="59484" y="63902"/>
                      <a:pt x="58723" y="63902"/>
                    </a:cubicBezTo>
                    <a:cubicBezTo>
                      <a:pt x="57962" y="63902"/>
                      <a:pt x="57204" y="63837"/>
                      <a:pt x="56448" y="63669"/>
                    </a:cubicBezTo>
                    <a:lnTo>
                      <a:pt x="56448" y="63669"/>
                    </a:lnTo>
                    <a:cubicBezTo>
                      <a:pt x="56754" y="63679"/>
                      <a:pt x="57060" y="63684"/>
                      <a:pt x="57367" y="63684"/>
                    </a:cubicBezTo>
                    <a:cubicBezTo>
                      <a:pt x="58484" y="63684"/>
                      <a:pt x="59607" y="63607"/>
                      <a:pt x="60694" y="63356"/>
                    </a:cubicBezTo>
                    <a:cubicBezTo>
                      <a:pt x="61886" y="63081"/>
                      <a:pt x="63368" y="62567"/>
                      <a:pt x="64061" y="61487"/>
                    </a:cubicBezTo>
                    <a:cubicBezTo>
                      <a:pt x="64590" y="60675"/>
                      <a:pt x="64307" y="59714"/>
                      <a:pt x="63413" y="59326"/>
                    </a:cubicBezTo>
                    <a:cubicBezTo>
                      <a:pt x="63145" y="59209"/>
                      <a:pt x="62847" y="59158"/>
                      <a:pt x="62536" y="59158"/>
                    </a:cubicBezTo>
                    <a:cubicBezTo>
                      <a:pt x="61840" y="59158"/>
                      <a:pt x="61076" y="59410"/>
                      <a:pt x="60433" y="59729"/>
                    </a:cubicBezTo>
                    <a:cubicBezTo>
                      <a:pt x="60836" y="59244"/>
                      <a:pt x="61223" y="58760"/>
                      <a:pt x="61595" y="58261"/>
                    </a:cubicBezTo>
                    <a:cubicBezTo>
                      <a:pt x="62480" y="58085"/>
                      <a:pt x="63397" y="57784"/>
                      <a:pt x="64272" y="57784"/>
                    </a:cubicBezTo>
                    <a:close/>
                    <a:moveTo>
                      <a:pt x="30988" y="55021"/>
                    </a:moveTo>
                    <a:cubicBezTo>
                      <a:pt x="31502" y="55639"/>
                      <a:pt x="32068" y="56213"/>
                      <a:pt x="32687" y="56660"/>
                    </a:cubicBezTo>
                    <a:cubicBezTo>
                      <a:pt x="33176" y="57012"/>
                      <a:pt x="33841" y="57251"/>
                      <a:pt x="34466" y="57251"/>
                    </a:cubicBezTo>
                    <a:cubicBezTo>
                      <a:pt x="35002" y="57251"/>
                      <a:pt x="35508" y="57075"/>
                      <a:pt x="35845" y="56645"/>
                    </a:cubicBezTo>
                    <a:cubicBezTo>
                      <a:pt x="39085" y="59163"/>
                      <a:pt x="41811" y="62596"/>
                      <a:pt x="45625" y="64295"/>
                    </a:cubicBezTo>
                    <a:cubicBezTo>
                      <a:pt x="43018" y="63974"/>
                      <a:pt x="40471" y="63319"/>
                      <a:pt x="37990" y="62462"/>
                    </a:cubicBezTo>
                    <a:cubicBezTo>
                      <a:pt x="36910" y="62097"/>
                      <a:pt x="35808" y="61710"/>
                      <a:pt x="34735" y="61271"/>
                    </a:cubicBezTo>
                    <a:cubicBezTo>
                      <a:pt x="34743" y="61256"/>
                      <a:pt x="34750" y="61241"/>
                      <a:pt x="34757" y="61226"/>
                    </a:cubicBezTo>
                    <a:cubicBezTo>
                      <a:pt x="34757" y="61203"/>
                      <a:pt x="34765" y="61189"/>
                      <a:pt x="34765" y="61166"/>
                    </a:cubicBezTo>
                    <a:cubicBezTo>
                      <a:pt x="34781" y="61090"/>
                      <a:pt x="34719" y="61023"/>
                      <a:pt x="34655" y="61023"/>
                    </a:cubicBezTo>
                    <a:cubicBezTo>
                      <a:pt x="34631" y="61023"/>
                      <a:pt x="34606" y="61032"/>
                      <a:pt x="34586" y="61054"/>
                    </a:cubicBezTo>
                    <a:cubicBezTo>
                      <a:pt x="34585" y="61056"/>
                      <a:pt x="34583" y="61057"/>
                      <a:pt x="34580" y="61057"/>
                    </a:cubicBezTo>
                    <a:cubicBezTo>
                      <a:pt x="34396" y="61057"/>
                      <a:pt x="31169" y="57526"/>
                      <a:pt x="30772" y="57129"/>
                    </a:cubicBezTo>
                    <a:cubicBezTo>
                      <a:pt x="30906" y="56980"/>
                      <a:pt x="31011" y="56809"/>
                      <a:pt x="31078" y="56608"/>
                    </a:cubicBezTo>
                    <a:cubicBezTo>
                      <a:pt x="31242" y="56116"/>
                      <a:pt x="31175" y="55557"/>
                      <a:pt x="30988" y="55021"/>
                    </a:cubicBezTo>
                    <a:close/>
                    <a:moveTo>
                      <a:pt x="46358" y="54459"/>
                    </a:moveTo>
                    <a:cubicBezTo>
                      <a:pt x="46533" y="54459"/>
                      <a:pt x="46669" y="54567"/>
                      <a:pt x="46765" y="54783"/>
                    </a:cubicBezTo>
                    <a:cubicBezTo>
                      <a:pt x="46847" y="54909"/>
                      <a:pt x="46921" y="55036"/>
                      <a:pt x="46996" y="55163"/>
                    </a:cubicBezTo>
                    <a:cubicBezTo>
                      <a:pt x="47033" y="55224"/>
                      <a:pt x="47088" y="55250"/>
                      <a:pt x="47143" y="55250"/>
                    </a:cubicBezTo>
                    <a:cubicBezTo>
                      <a:pt x="47220" y="55250"/>
                      <a:pt x="47297" y="55199"/>
                      <a:pt x="47324" y="55125"/>
                    </a:cubicBezTo>
                    <a:cubicBezTo>
                      <a:pt x="47338" y="55103"/>
                      <a:pt x="47353" y="55081"/>
                      <a:pt x="47353" y="55051"/>
                    </a:cubicBezTo>
                    <a:cubicBezTo>
                      <a:pt x="47353" y="54939"/>
                      <a:pt x="47398" y="54835"/>
                      <a:pt x="47487" y="54768"/>
                    </a:cubicBezTo>
                    <a:cubicBezTo>
                      <a:pt x="47577" y="54693"/>
                      <a:pt x="47696" y="54701"/>
                      <a:pt x="47800" y="54649"/>
                    </a:cubicBezTo>
                    <a:cubicBezTo>
                      <a:pt x="47852" y="54619"/>
                      <a:pt x="47875" y="54567"/>
                      <a:pt x="47875" y="54522"/>
                    </a:cubicBezTo>
                    <a:cubicBezTo>
                      <a:pt x="48188" y="55155"/>
                      <a:pt x="48515" y="55781"/>
                      <a:pt x="48865" y="56399"/>
                    </a:cubicBezTo>
                    <a:cubicBezTo>
                      <a:pt x="48207" y="56145"/>
                      <a:pt x="47496" y="55966"/>
                      <a:pt x="46802" y="55966"/>
                    </a:cubicBezTo>
                    <a:cubicBezTo>
                      <a:pt x="46089" y="55966"/>
                      <a:pt x="45394" y="56155"/>
                      <a:pt x="44791" y="56645"/>
                    </a:cubicBezTo>
                    <a:cubicBezTo>
                      <a:pt x="43465" y="57732"/>
                      <a:pt x="43890" y="59460"/>
                      <a:pt x="44716" y="60727"/>
                    </a:cubicBezTo>
                    <a:cubicBezTo>
                      <a:pt x="46234" y="63054"/>
                      <a:pt x="48894" y="64027"/>
                      <a:pt x="51553" y="64027"/>
                    </a:cubicBezTo>
                    <a:cubicBezTo>
                      <a:pt x="51583" y="64027"/>
                      <a:pt x="51614" y="64027"/>
                      <a:pt x="51644" y="64027"/>
                    </a:cubicBezTo>
                    <a:lnTo>
                      <a:pt x="51644" y="64027"/>
                    </a:lnTo>
                    <a:cubicBezTo>
                      <a:pt x="50556" y="64176"/>
                      <a:pt x="49461" y="64272"/>
                      <a:pt x="48366" y="64332"/>
                    </a:cubicBezTo>
                    <a:cubicBezTo>
                      <a:pt x="48351" y="64324"/>
                      <a:pt x="48337" y="64324"/>
                      <a:pt x="48322" y="64324"/>
                    </a:cubicBezTo>
                    <a:cubicBezTo>
                      <a:pt x="48315" y="64325"/>
                      <a:pt x="48309" y="64325"/>
                      <a:pt x="48303" y="64325"/>
                    </a:cubicBezTo>
                    <a:cubicBezTo>
                      <a:pt x="48101" y="64325"/>
                      <a:pt x="47908" y="64208"/>
                      <a:pt x="47778" y="64064"/>
                    </a:cubicBezTo>
                    <a:cubicBezTo>
                      <a:pt x="47629" y="63892"/>
                      <a:pt x="47644" y="63729"/>
                      <a:pt x="47614" y="63520"/>
                    </a:cubicBezTo>
                    <a:cubicBezTo>
                      <a:pt x="47603" y="63448"/>
                      <a:pt x="47538" y="63409"/>
                      <a:pt x="47472" y="63409"/>
                    </a:cubicBezTo>
                    <a:cubicBezTo>
                      <a:pt x="47449" y="63409"/>
                      <a:pt x="47427" y="63414"/>
                      <a:pt x="47405" y="63423"/>
                    </a:cubicBezTo>
                    <a:cubicBezTo>
                      <a:pt x="47400" y="63390"/>
                      <a:pt x="47373" y="63360"/>
                      <a:pt x="47338" y="63360"/>
                    </a:cubicBezTo>
                    <a:cubicBezTo>
                      <a:pt x="47327" y="63360"/>
                      <a:pt x="47314" y="63364"/>
                      <a:pt x="47301" y="63371"/>
                    </a:cubicBezTo>
                    <a:cubicBezTo>
                      <a:pt x="47046" y="63517"/>
                      <a:pt x="46761" y="63673"/>
                      <a:pt x="46459" y="63673"/>
                    </a:cubicBezTo>
                    <a:cubicBezTo>
                      <a:pt x="46390" y="63673"/>
                      <a:pt x="46321" y="63665"/>
                      <a:pt x="46251" y="63647"/>
                    </a:cubicBezTo>
                    <a:cubicBezTo>
                      <a:pt x="45789" y="63535"/>
                      <a:pt x="45543" y="63081"/>
                      <a:pt x="45722" y="62634"/>
                    </a:cubicBezTo>
                    <a:cubicBezTo>
                      <a:pt x="45763" y="62533"/>
                      <a:pt x="45664" y="62442"/>
                      <a:pt x="45566" y="62442"/>
                    </a:cubicBezTo>
                    <a:cubicBezTo>
                      <a:pt x="45540" y="62442"/>
                      <a:pt x="45514" y="62448"/>
                      <a:pt x="45491" y="62462"/>
                    </a:cubicBezTo>
                    <a:cubicBezTo>
                      <a:pt x="45327" y="62565"/>
                      <a:pt x="45134" y="62622"/>
                      <a:pt x="44944" y="62622"/>
                    </a:cubicBezTo>
                    <a:cubicBezTo>
                      <a:pt x="44679" y="62622"/>
                      <a:pt x="44420" y="62510"/>
                      <a:pt x="44255" y="62254"/>
                    </a:cubicBezTo>
                    <a:cubicBezTo>
                      <a:pt x="44054" y="61926"/>
                      <a:pt x="44143" y="61606"/>
                      <a:pt x="44277" y="61293"/>
                    </a:cubicBezTo>
                    <a:cubicBezTo>
                      <a:pt x="44292" y="61293"/>
                      <a:pt x="44307" y="61285"/>
                      <a:pt x="44322" y="61285"/>
                    </a:cubicBezTo>
                    <a:cubicBezTo>
                      <a:pt x="44411" y="61256"/>
                      <a:pt x="44419" y="61122"/>
                      <a:pt x="44344" y="61084"/>
                    </a:cubicBezTo>
                    <a:cubicBezTo>
                      <a:pt x="44334" y="61029"/>
                      <a:pt x="44286" y="60987"/>
                      <a:pt x="44228" y="60987"/>
                    </a:cubicBezTo>
                    <a:cubicBezTo>
                      <a:pt x="44201" y="60987"/>
                      <a:pt x="44171" y="60996"/>
                      <a:pt x="44143" y="61017"/>
                    </a:cubicBezTo>
                    <a:cubicBezTo>
                      <a:pt x="44121" y="61040"/>
                      <a:pt x="44098" y="61062"/>
                      <a:pt x="44076" y="61084"/>
                    </a:cubicBezTo>
                    <a:cubicBezTo>
                      <a:pt x="44058" y="61085"/>
                      <a:pt x="44041" y="61085"/>
                      <a:pt x="44023" y="61085"/>
                    </a:cubicBezTo>
                    <a:cubicBezTo>
                      <a:pt x="43640" y="61085"/>
                      <a:pt x="43273" y="61004"/>
                      <a:pt x="42981" y="60719"/>
                    </a:cubicBezTo>
                    <a:cubicBezTo>
                      <a:pt x="42579" y="60325"/>
                      <a:pt x="42534" y="59550"/>
                      <a:pt x="43197" y="59319"/>
                    </a:cubicBezTo>
                    <a:cubicBezTo>
                      <a:pt x="43331" y="59274"/>
                      <a:pt x="43391" y="59051"/>
                      <a:pt x="43242" y="58976"/>
                    </a:cubicBezTo>
                    <a:cubicBezTo>
                      <a:pt x="42750" y="58745"/>
                      <a:pt x="42266" y="58358"/>
                      <a:pt x="42258" y="57762"/>
                    </a:cubicBezTo>
                    <a:cubicBezTo>
                      <a:pt x="42258" y="57166"/>
                      <a:pt x="42665" y="56798"/>
                      <a:pt x="43221" y="56798"/>
                    </a:cubicBezTo>
                    <a:cubicBezTo>
                      <a:pt x="43276" y="56798"/>
                      <a:pt x="43333" y="56801"/>
                      <a:pt x="43391" y="56809"/>
                    </a:cubicBezTo>
                    <a:cubicBezTo>
                      <a:pt x="43397" y="56810"/>
                      <a:pt x="43404" y="56810"/>
                      <a:pt x="43410" y="56810"/>
                    </a:cubicBezTo>
                    <a:cubicBezTo>
                      <a:pt x="43544" y="56810"/>
                      <a:pt x="43586" y="56597"/>
                      <a:pt x="43465" y="56533"/>
                    </a:cubicBezTo>
                    <a:cubicBezTo>
                      <a:pt x="43450" y="56526"/>
                      <a:pt x="43435" y="56526"/>
                      <a:pt x="43413" y="56518"/>
                    </a:cubicBezTo>
                    <a:cubicBezTo>
                      <a:pt x="43361" y="56086"/>
                      <a:pt x="43294" y="55528"/>
                      <a:pt x="43644" y="55192"/>
                    </a:cubicBezTo>
                    <a:cubicBezTo>
                      <a:pt x="43833" y="55012"/>
                      <a:pt x="44007" y="54942"/>
                      <a:pt x="44169" y="54942"/>
                    </a:cubicBezTo>
                    <a:cubicBezTo>
                      <a:pt x="44541" y="54942"/>
                      <a:pt x="44840" y="55319"/>
                      <a:pt x="45074" y="55595"/>
                    </a:cubicBezTo>
                    <a:cubicBezTo>
                      <a:pt x="45107" y="55637"/>
                      <a:pt x="45150" y="55655"/>
                      <a:pt x="45194" y="55655"/>
                    </a:cubicBezTo>
                    <a:cubicBezTo>
                      <a:pt x="45290" y="55655"/>
                      <a:pt x="45389" y="55570"/>
                      <a:pt x="45394" y="55468"/>
                    </a:cubicBezTo>
                    <a:cubicBezTo>
                      <a:pt x="45387" y="55289"/>
                      <a:pt x="45402" y="55110"/>
                      <a:pt x="45439" y="54939"/>
                    </a:cubicBezTo>
                    <a:cubicBezTo>
                      <a:pt x="45451" y="54667"/>
                      <a:pt x="45575" y="54531"/>
                      <a:pt x="45816" y="54531"/>
                    </a:cubicBezTo>
                    <a:cubicBezTo>
                      <a:pt x="45878" y="54531"/>
                      <a:pt x="45949" y="54541"/>
                      <a:pt x="46027" y="54559"/>
                    </a:cubicBezTo>
                    <a:cubicBezTo>
                      <a:pt x="46150" y="54493"/>
                      <a:pt x="46260" y="54459"/>
                      <a:pt x="46358" y="54459"/>
                    </a:cubicBezTo>
                    <a:close/>
                    <a:moveTo>
                      <a:pt x="25178" y="45971"/>
                    </a:moveTo>
                    <a:cubicBezTo>
                      <a:pt x="25193" y="45986"/>
                      <a:pt x="25208" y="45993"/>
                      <a:pt x="25223" y="46001"/>
                    </a:cubicBezTo>
                    <a:cubicBezTo>
                      <a:pt x="25648" y="46142"/>
                      <a:pt x="25960" y="46358"/>
                      <a:pt x="26191" y="46619"/>
                    </a:cubicBezTo>
                    <a:cubicBezTo>
                      <a:pt x="26191" y="46641"/>
                      <a:pt x="26191" y="46663"/>
                      <a:pt x="26206" y="46678"/>
                    </a:cubicBezTo>
                    <a:cubicBezTo>
                      <a:pt x="26281" y="46768"/>
                      <a:pt x="26348" y="46850"/>
                      <a:pt x="26422" y="46939"/>
                    </a:cubicBezTo>
                    <a:cubicBezTo>
                      <a:pt x="26519" y="47096"/>
                      <a:pt x="26586" y="47267"/>
                      <a:pt x="26638" y="47446"/>
                    </a:cubicBezTo>
                    <a:cubicBezTo>
                      <a:pt x="26601" y="47453"/>
                      <a:pt x="26564" y="47490"/>
                      <a:pt x="26579" y="47535"/>
                    </a:cubicBezTo>
                    <a:cubicBezTo>
                      <a:pt x="26631" y="47699"/>
                      <a:pt x="26698" y="47855"/>
                      <a:pt x="26757" y="48012"/>
                    </a:cubicBezTo>
                    <a:cubicBezTo>
                      <a:pt x="26921" y="49367"/>
                      <a:pt x="26430" y="51058"/>
                      <a:pt x="26422" y="52198"/>
                    </a:cubicBezTo>
                    <a:cubicBezTo>
                      <a:pt x="26415" y="52801"/>
                      <a:pt x="26497" y="53397"/>
                      <a:pt x="26653" y="53978"/>
                    </a:cubicBezTo>
                    <a:cubicBezTo>
                      <a:pt x="26705" y="54298"/>
                      <a:pt x="26817" y="54619"/>
                      <a:pt x="26959" y="54917"/>
                    </a:cubicBezTo>
                    <a:cubicBezTo>
                      <a:pt x="27279" y="55714"/>
                      <a:pt x="27718" y="56466"/>
                      <a:pt x="28240" y="57144"/>
                    </a:cubicBezTo>
                    <a:cubicBezTo>
                      <a:pt x="30877" y="60548"/>
                      <a:pt x="35465" y="62030"/>
                      <a:pt x="39428" y="63252"/>
                    </a:cubicBezTo>
                    <a:cubicBezTo>
                      <a:pt x="41141" y="63773"/>
                      <a:pt x="42869" y="64190"/>
                      <a:pt x="44635" y="64399"/>
                    </a:cubicBezTo>
                    <a:cubicBezTo>
                      <a:pt x="43644" y="64377"/>
                      <a:pt x="42653" y="64332"/>
                      <a:pt x="41670" y="64257"/>
                    </a:cubicBezTo>
                    <a:cubicBezTo>
                      <a:pt x="36791" y="63364"/>
                      <a:pt x="31994" y="62231"/>
                      <a:pt x="27398" y="60377"/>
                    </a:cubicBezTo>
                    <a:cubicBezTo>
                      <a:pt x="27420" y="60339"/>
                      <a:pt x="27420" y="60287"/>
                      <a:pt x="27376" y="60257"/>
                    </a:cubicBezTo>
                    <a:cubicBezTo>
                      <a:pt x="25216" y="58470"/>
                      <a:pt x="23651" y="56101"/>
                      <a:pt x="23346" y="53263"/>
                    </a:cubicBezTo>
                    <a:cubicBezTo>
                      <a:pt x="23070" y="50716"/>
                      <a:pt x="23808" y="48123"/>
                      <a:pt x="25178" y="45971"/>
                    </a:cubicBezTo>
                    <a:close/>
                    <a:moveTo>
                      <a:pt x="35234" y="53948"/>
                    </a:moveTo>
                    <a:cubicBezTo>
                      <a:pt x="36076" y="54470"/>
                      <a:pt x="36955" y="55014"/>
                      <a:pt x="37879" y="55334"/>
                    </a:cubicBezTo>
                    <a:cubicBezTo>
                      <a:pt x="38178" y="55436"/>
                      <a:pt x="38508" y="55499"/>
                      <a:pt x="38834" y="55499"/>
                    </a:cubicBezTo>
                    <a:cubicBezTo>
                      <a:pt x="39318" y="55499"/>
                      <a:pt x="39794" y="55359"/>
                      <a:pt x="40150" y="54999"/>
                    </a:cubicBezTo>
                    <a:cubicBezTo>
                      <a:pt x="40247" y="54894"/>
                      <a:pt x="40322" y="54783"/>
                      <a:pt x="40381" y="54671"/>
                    </a:cubicBezTo>
                    <a:cubicBezTo>
                      <a:pt x="41275" y="55207"/>
                      <a:pt x="42184" y="55721"/>
                      <a:pt x="43093" y="56228"/>
                    </a:cubicBezTo>
                    <a:cubicBezTo>
                      <a:pt x="43100" y="56302"/>
                      <a:pt x="43115" y="56369"/>
                      <a:pt x="43130" y="56444"/>
                    </a:cubicBezTo>
                    <a:cubicBezTo>
                      <a:pt x="43098" y="56441"/>
                      <a:pt x="43066" y="56439"/>
                      <a:pt x="43034" y="56439"/>
                    </a:cubicBezTo>
                    <a:cubicBezTo>
                      <a:pt x="42540" y="56439"/>
                      <a:pt x="42077" y="56811"/>
                      <a:pt x="41916" y="57308"/>
                    </a:cubicBezTo>
                    <a:cubicBezTo>
                      <a:pt x="41670" y="58060"/>
                      <a:pt x="42154" y="58738"/>
                      <a:pt x="42757" y="59140"/>
                    </a:cubicBezTo>
                    <a:cubicBezTo>
                      <a:pt x="42348" y="59453"/>
                      <a:pt x="42184" y="60019"/>
                      <a:pt x="42385" y="60533"/>
                    </a:cubicBezTo>
                    <a:cubicBezTo>
                      <a:pt x="42614" y="61110"/>
                      <a:pt x="43188" y="61356"/>
                      <a:pt x="43766" y="61356"/>
                    </a:cubicBezTo>
                    <a:cubicBezTo>
                      <a:pt x="43807" y="61356"/>
                      <a:pt x="43848" y="61355"/>
                      <a:pt x="43890" y="61352"/>
                    </a:cubicBezTo>
                    <a:lnTo>
                      <a:pt x="43890" y="61352"/>
                    </a:lnTo>
                    <a:cubicBezTo>
                      <a:pt x="43718" y="61740"/>
                      <a:pt x="43808" y="62254"/>
                      <a:pt x="44083" y="62567"/>
                    </a:cubicBezTo>
                    <a:cubicBezTo>
                      <a:pt x="44307" y="62826"/>
                      <a:pt x="44617" y="62945"/>
                      <a:pt x="44931" y="62945"/>
                    </a:cubicBezTo>
                    <a:cubicBezTo>
                      <a:pt x="45067" y="62945"/>
                      <a:pt x="45204" y="62922"/>
                      <a:pt x="45335" y="62879"/>
                    </a:cubicBezTo>
                    <a:lnTo>
                      <a:pt x="45335" y="62879"/>
                    </a:lnTo>
                    <a:cubicBezTo>
                      <a:pt x="45261" y="63519"/>
                      <a:pt x="45824" y="63931"/>
                      <a:pt x="46425" y="63931"/>
                    </a:cubicBezTo>
                    <a:cubicBezTo>
                      <a:pt x="46734" y="63931"/>
                      <a:pt x="47053" y="63822"/>
                      <a:pt x="47301" y="63580"/>
                    </a:cubicBezTo>
                    <a:lnTo>
                      <a:pt x="47301" y="63580"/>
                    </a:lnTo>
                    <a:cubicBezTo>
                      <a:pt x="47242" y="63833"/>
                      <a:pt x="47383" y="64123"/>
                      <a:pt x="47554" y="64295"/>
                    </a:cubicBezTo>
                    <a:cubicBezTo>
                      <a:pt x="47584" y="64317"/>
                      <a:pt x="47607" y="64347"/>
                      <a:pt x="47644" y="64369"/>
                    </a:cubicBezTo>
                    <a:cubicBezTo>
                      <a:pt x="47316" y="64384"/>
                      <a:pt x="46988" y="64392"/>
                      <a:pt x="46661" y="64399"/>
                    </a:cubicBezTo>
                    <a:cubicBezTo>
                      <a:pt x="46430" y="64377"/>
                      <a:pt x="46206" y="64354"/>
                      <a:pt x="45975" y="64332"/>
                    </a:cubicBezTo>
                    <a:cubicBezTo>
                      <a:pt x="46027" y="64272"/>
                      <a:pt x="46035" y="64183"/>
                      <a:pt x="45946" y="64138"/>
                    </a:cubicBezTo>
                    <a:cubicBezTo>
                      <a:pt x="42117" y="62254"/>
                      <a:pt x="39376" y="58954"/>
                      <a:pt x="35912" y="56555"/>
                    </a:cubicBezTo>
                    <a:cubicBezTo>
                      <a:pt x="35987" y="56444"/>
                      <a:pt x="36054" y="56317"/>
                      <a:pt x="36106" y="56176"/>
                    </a:cubicBezTo>
                    <a:cubicBezTo>
                      <a:pt x="36307" y="55647"/>
                      <a:pt x="36165" y="55155"/>
                      <a:pt x="35860" y="54716"/>
                    </a:cubicBezTo>
                    <a:cubicBezTo>
                      <a:pt x="35674" y="54455"/>
                      <a:pt x="35458" y="54202"/>
                      <a:pt x="35234" y="53948"/>
                    </a:cubicBezTo>
                    <a:close/>
                    <a:moveTo>
                      <a:pt x="81245" y="56027"/>
                    </a:moveTo>
                    <a:cubicBezTo>
                      <a:pt x="81178" y="56876"/>
                      <a:pt x="81476" y="57755"/>
                      <a:pt x="82087" y="58351"/>
                    </a:cubicBezTo>
                    <a:cubicBezTo>
                      <a:pt x="81580" y="58790"/>
                      <a:pt x="81193" y="59401"/>
                      <a:pt x="80791" y="59922"/>
                    </a:cubicBezTo>
                    <a:cubicBezTo>
                      <a:pt x="80381" y="60451"/>
                      <a:pt x="79972" y="60980"/>
                      <a:pt x="79577" y="61524"/>
                    </a:cubicBezTo>
                    <a:cubicBezTo>
                      <a:pt x="79577" y="61524"/>
                      <a:pt x="79577" y="61524"/>
                      <a:pt x="79577" y="61531"/>
                    </a:cubicBezTo>
                    <a:cubicBezTo>
                      <a:pt x="78005" y="62284"/>
                      <a:pt x="76314" y="62827"/>
                      <a:pt x="74757" y="63304"/>
                    </a:cubicBezTo>
                    <a:cubicBezTo>
                      <a:pt x="74728" y="63304"/>
                      <a:pt x="74698" y="63304"/>
                      <a:pt x="74668" y="63311"/>
                    </a:cubicBezTo>
                    <a:cubicBezTo>
                      <a:pt x="74459" y="63341"/>
                      <a:pt x="74243" y="63438"/>
                      <a:pt x="74042" y="63513"/>
                    </a:cubicBezTo>
                    <a:cubicBezTo>
                      <a:pt x="73670" y="63639"/>
                      <a:pt x="73245" y="63743"/>
                      <a:pt x="72903" y="63937"/>
                    </a:cubicBezTo>
                    <a:cubicBezTo>
                      <a:pt x="72113" y="64116"/>
                      <a:pt x="71316" y="64280"/>
                      <a:pt x="70512" y="64421"/>
                    </a:cubicBezTo>
                    <a:cubicBezTo>
                      <a:pt x="70363" y="64436"/>
                      <a:pt x="70206" y="64451"/>
                      <a:pt x="70057" y="64459"/>
                    </a:cubicBezTo>
                    <a:cubicBezTo>
                      <a:pt x="71115" y="63572"/>
                      <a:pt x="72121" y="62619"/>
                      <a:pt x="73119" y="61680"/>
                    </a:cubicBezTo>
                    <a:cubicBezTo>
                      <a:pt x="74243" y="60622"/>
                      <a:pt x="75383" y="59572"/>
                      <a:pt x="76426" y="58433"/>
                    </a:cubicBezTo>
                    <a:cubicBezTo>
                      <a:pt x="76728" y="58556"/>
                      <a:pt x="77061" y="58612"/>
                      <a:pt x="77400" y="58612"/>
                    </a:cubicBezTo>
                    <a:cubicBezTo>
                      <a:pt x="78167" y="58612"/>
                      <a:pt x="78971" y="58327"/>
                      <a:pt x="79554" y="57889"/>
                    </a:cubicBezTo>
                    <a:cubicBezTo>
                      <a:pt x="80225" y="57390"/>
                      <a:pt x="80776" y="56742"/>
                      <a:pt x="81245" y="56027"/>
                    </a:cubicBezTo>
                    <a:close/>
                    <a:moveTo>
                      <a:pt x="64993" y="56535"/>
                    </a:moveTo>
                    <a:cubicBezTo>
                      <a:pt x="65353" y="56535"/>
                      <a:pt x="65689" y="56779"/>
                      <a:pt x="65700" y="57308"/>
                    </a:cubicBezTo>
                    <a:cubicBezTo>
                      <a:pt x="65705" y="57395"/>
                      <a:pt x="65792" y="57472"/>
                      <a:pt x="65874" y="57472"/>
                    </a:cubicBezTo>
                    <a:cubicBezTo>
                      <a:pt x="65911" y="57472"/>
                      <a:pt x="65948" y="57456"/>
                      <a:pt x="65975" y="57419"/>
                    </a:cubicBezTo>
                    <a:cubicBezTo>
                      <a:pt x="66186" y="57157"/>
                      <a:pt x="66444" y="57046"/>
                      <a:pt x="66687" y="57046"/>
                    </a:cubicBezTo>
                    <a:cubicBezTo>
                      <a:pt x="67285" y="57046"/>
                      <a:pt x="67799" y="57711"/>
                      <a:pt x="67338" y="58410"/>
                    </a:cubicBezTo>
                    <a:cubicBezTo>
                      <a:pt x="67254" y="58542"/>
                      <a:pt x="67373" y="58664"/>
                      <a:pt x="67496" y="58664"/>
                    </a:cubicBezTo>
                    <a:cubicBezTo>
                      <a:pt x="67526" y="58664"/>
                      <a:pt x="67557" y="58657"/>
                      <a:pt x="67584" y="58641"/>
                    </a:cubicBezTo>
                    <a:cubicBezTo>
                      <a:pt x="67597" y="58674"/>
                      <a:pt x="67627" y="58695"/>
                      <a:pt x="67669" y="58695"/>
                    </a:cubicBezTo>
                    <a:cubicBezTo>
                      <a:pt x="67675" y="58695"/>
                      <a:pt x="67682" y="58694"/>
                      <a:pt x="67689" y="58693"/>
                    </a:cubicBezTo>
                    <a:cubicBezTo>
                      <a:pt x="67749" y="58683"/>
                      <a:pt x="67810" y="58678"/>
                      <a:pt x="67872" y="58678"/>
                    </a:cubicBezTo>
                    <a:cubicBezTo>
                      <a:pt x="68177" y="58678"/>
                      <a:pt x="68482" y="58804"/>
                      <a:pt x="68612" y="59095"/>
                    </a:cubicBezTo>
                    <a:cubicBezTo>
                      <a:pt x="68815" y="59556"/>
                      <a:pt x="68526" y="60161"/>
                      <a:pt x="67937" y="60161"/>
                    </a:cubicBezTo>
                    <a:cubicBezTo>
                      <a:pt x="67897" y="60161"/>
                      <a:pt x="67857" y="60159"/>
                      <a:pt x="67815" y="60153"/>
                    </a:cubicBezTo>
                    <a:cubicBezTo>
                      <a:pt x="67807" y="60152"/>
                      <a:pt x="67798" y="60152"/>
                      <a:pt x="67790" y="60152"/>
                    </a:cubicBezTo>
                    <a:cubicBezTo>
                      <a:pt x="67610" y="60152"/>
                      <a:pt x="67496" y="60374"/>
                      <a:pt x="67674" y="60481"/>
                    </a:cubicBezTo>
                    <a:cubicBezTo>
                      <a:pt x="67942" y="60652"/>
                      <a:pt x="68225" y="60898"/>
                      <a:pt x="68307" y="61218"/>
                    </a:cubicBezTo>
                    <a:cubicBezTo>
                      <a:pt x="68418" y="61658"/>
                      <a:pt x="68100" y="62140"/>
                      <a:pt x="67703" y="62140"/>
                    </a:cubicBezTo>
                    <a:cubicBezTo>
                      <a:pt x="67569" y="62140"/>
                      <a:pt x="67425" y="62085"/>
                      <a:pt x="67286" y="61956"/>
                    </a:cubicBezTo>
                    <a:cubicBezTo>
                      <a:pt x="67250" y="61922"/>
                      <a:pt x="67211" y="61907"/>
                      <a:pt x="67174" y="61907"/>
                    </a:cubicBezTo>
                    <a:cubicBezTo>
                      <a:pt x="67084" y="61907"/>
                      <a:pt x="67008" y="61996"/>
                      <a:pt x="67018" y="62097"/>
                    </a:cubicBezTo>
                    <a:cubicBezTo>
                      <a:pt x="67003" y="62127"/>
                      <a:pt x="67003" y="62164"/>
                      <a:pt x="67033" y="62202"/>
                    </a:cubicBezTo>
                    <a:cubicBezTo>
                      <a:pt x="67331" y="62522"/>
                      <a:pt x="67674" y="62961"/>
                      <a:pt x="67420" y="63438"/>
                    </a:cubicBezTo>
                    <a:cubicBezTo>
                      <a:pt x="67280" y="63700"/>
                      <a:pt x="67058" y="63812"/>
                      <a:pt x="66833" y="63812"/>
                    </a:cubicBezTo>
                    <a:cubicBezTo>
                      <a:pt x="66546" y="63812"/>
                      <a:pt x="66251" y="63629"/>
                      <a:pt x="66109" y="63341"/>
                    </a:cubicBezTo>
                    <a:cubicBezTo>
                      <a:pt x="66081" y="63280"/>
                      <a:pt x="66031" y="63254"/>
                      <a:pt x="65979" y="63254"/>
                    </a:cubicBezTo>
                    <a:cubicBezTo>
                      <a:pt x="65893" y="63254"/>
                      <a:pt x="65801" y="63325"/>
                      <a:pt x="65797" y="63423"/>
                    </a:cubicBezTo>
                    <a:cubicBezTo>
                      <a:pt x="65767" y="64131"/>
                      <a:pt x="65216" y="64496"/>
                      <a:pt x="64560" y="64526"/>
                    </a:cubicBezTo>
                    <a:cubicBezTo>
                      <a:pt x="64523" y="64526"/>
                      <a:pt x="64486" y="64541"/>
                      <a:pt x="64463" y="64570"/>
                    </a:cubicBezTo>
                    <a:cubicBezTo>
                      <a:pt x="62810" y="64511"/>
                      <a:pt x="61163" y="64384"/>
                      <a:pt x="59517" y="64205"/>
                    </a:cubicBezTo>
                    <a:cubicBezTo>
                      <a:pt x="60389" y="64168"/>
                      <a:pt x="61268" y="64064"/>
                      <a:pt x="62117" y="63930"/>
                    </a:cubicBezTo>
                    <a:cubicBezTo>
                      <a:pt x="63763" y="63669"/>
                      <a:pt x="65484" y="63088"/>
                      <a:pt x="66519" y="61695"/>
                    </a:cubicBezTo>
                    <a:cubicBezTo>
                      <a:pt x="67391" y="60526"/>
                      <a:pt x="67450" y="59066"/>
                      <a:pt x="66251" y="58105"/>
                    </a:cubicBezTo>
                    <a:cubicBezTo>
                      <a:pt x="65648" y="57621"/>
                      <a:pt x="64888" y="57419"/>
                      <a:pt x="64113" y="57397"/>
                    </a:cubicBezTo>
                    <a:cubicBezTo>
                      <a:pt x="64121" y="57382"/>
                      <a:pt x="64121" y="57367"/>
                      <a:pt x="64128" y="57345"/>
                    </a:cubicBezTo>
                    <a:cubicBezTo>
                      <a:pt x="64186" y="56822"/>
                      <a:pt x="64603" y="56535"/>
                      <a:pt x="64993" y="56535"/>
                    </a:cubicBezTo>
                    <a:close/>
                    <a:moveTo>
                      <a:pt x="69037" y="48325"/>
                    </a:moveTo>
                    <a:cubicBezTo>
                      <a:pt x="69096" y="48474"/>
                      <a:pt x="69163" y="48623"/>
                      <a:pt x="69260" y="48771"/>
                    </a:cubicBezTo>
                    <a:cubicBezTo>
                      <a:pt x="69760" y="49562"/>
                      <a:pt x="70563" y="49846"/>
                      <a:pt x="71413" y="49846"/>
                    </a:cubicBezTo>
                    <a:cubicBezTo>
                      <a:pt x="71981" y="49846"/>
                      <a:pt x="72570" y="49719"/>
                      <a:pt x="73104" y="49531"/>
                    </a:cubicBezTo>
                    <a:lnTo>
                      <a:pt x="73104" y="49531"/>
                    </a:lnTo>
                    <a:cubicBezTo>
                      <a:pt x="72329" y="50142"/>
                      <a:pt x="71629" y="50820"/>
                      <a:pt x="71048" y="51580"/>
                    </a:cubicBezTo>
                    <a:cubicBezTo>
                      <a:pt x="70437" y="52384"/>
                      <a:pt x="69797" y="53516"/>
                      <a:pt x="69901" y="54567"/>
                    </a:cubicBezTo>
                    <a:cubicBezTo>
                      <a:pt x="69916" y="54753"/>
                      <a:pt x="69968" y="54917"/>
                      <a:pt x="70035" y="55058"/>
                    </a:cubicBezTo>
                    <a:cubicBezTo>
                      <a:pt x="70035" y="55058"/>
                      <a:pt x="70027" y="55058"/>
                      <a:pt x="70020" y="55066"/>
                    </a:cubicBezTo>
                    <a:cubicBezTo>
                      <a:pt x="69595" y="55341"/>
                      <a:pt x="69208" y="55676"/>
                      <a:pt x="68798" y="55974"/>
                    </a:cubicBezTo>
                    <a:cubicBezTo>
                      <a:pt x="68426" y="56235"/>
                      <a:pt x="67986" y="56459"/>
                      <a:pt x="67666" y="56779"/>
                    </a:cubicBezTo>
                    <a:cubicBezTo>
                      <a:pt x="67606" y="56846"/>
                      <a:pt x="67654" y="56962"/>
                      <a:pt x="67741" y="56962"/>
                    </a:cubicBezTo>
                    <a:cubicBezTo>
                      <a:pt x="67750" y="56962"/>
                      <a:pt x="67760" y="56961"/>
                      <a:pt x="67770" y="56958"/>
                    </a:cubicBezTo>
                    <a:cubicBezTo>
                      <a:pt x="68225" y="56809"/>
                      <a:pt x="68635" y="56459"/>
                      <a:pt x="69014" y="56176"/>
                    </a:cubicBezTo>
                    <a:cubicBezTo>
                      <a:pt x="69409" y="55885"/>
                      <a:pt x="69811" y="55587"/>
                      <a:pt x="70139" y="55222"/>
                    </a:cubicBezTo>
                    <a:cubicBezTo>
                      <a:pt x="70445" y="55647"/>
                      <a:pt x="71003" y="55818"/>
                      <a:pt x="71584" y="55885"/>
                    </a:cubicBezTo>
                    <a:cubicBezTo>
                      <a:pt x="71743" y="55901"/>
                      <a:pt x="71900" y="55909"/>
                      <a:pt x="72055" y="55909"/>
                    </a:cubicBezTo>
                    <a:cubicBezTo>
                      <a:pt x="73592" y="55909"/>
                      <a:pt x="74939" y="55132"/>
                      <a:pt x="76150" y="54164"/>
                    </a:cubicBezTo>
                    <a:lnTo>
                      <a:pt x="76150" y="54164"/>
                    </a:lnTo>
                    <a:cubicBezTo>
                      <a:pt x="76046" y="54313"/>
                      <a:pt x="75949" y="54462"/>
                      <a:pt x="75852" y="54611"/>
                    </a:cubicBezTo>
                    <a:cubicBezTo>
                      <a:pt x="75346" y="55408"/>
                      <a:pt x="74936" y="56414"/>
                      <a:pt x="75331" y="57345"/>
                    </a:cubicBezTo>
                    <a:cubicBezTo>
                      <a:pt x="75547" y="57829"/>
                      <a:pt x="75875" y="58157"/>
                      <a:pt x="76270" y="58358"/>
                    </a:cubicBezTo>
                    <a:cubicBezTo>
                      <a:pt x="75137" y="59386"/>
                      <a:pt x="74057" y="60466"/>
                      <a:pt x="72940" y="61494"/>
                    </a:cubicBezTo>
                    <a:cubicBezTo>
                      <a:pt x="71837" y="62507"/>
                      <a:pt x="70698" y="63475"/>
                      <a:pt x="69595" y="64488"/>
                    </a:cubicBezTo>
                    <a:cubicBezTo>
                      <a:pt x="68516" y="64565"/>
                      <a:pt x="67436" y="64600"/>
                      <a:pt x="66353" y="64600"/>
                    </a:cubicBezTo>
                    <a:cubicBezTo>
                      <a:pt x="66069" y="64600"/>
                      <a:pt x="65784" y="64597"/>
                      <a:pt x="65499" y="64593"/>
                    </a:cubicBezTo>
                    <a:cubicBezTo>
                      <a:pt x="65752" y="64414"/>
                      <a:pt x="65945" y="64146"/>
                      <a:pt x="66050" y="63848"/>
                    </a:cubicBezTo>
                    <a:cubicBezTo>
                      <a:pt x="66252" y="64054"/>
                      <a:pt x="66523" y="64175"/>
                      <a:pt x="66799" y="64175"/>
                    </a:cubicBezTo>
                    <a:cubicBezTo>
                      <a:pt x="67030" y="64175"/>
                      <a:pt x="67265" y="64090"/>
                      <a:pt x="67465" y="63900"/>
                    </a:cubicBezTo>
                    <a:cubicBezTo>
                      <a:pt x="67912" y="63468"/>
                      <a:pt x="67815" y="62932"/>
                      <a:pt x="67525" y="62492"/>
                    </a:cubicBezTo>
                    <a:lnTo>
                      <a:pt x="67525" y="62492"/>
                    </a:lnTo>
                    <a:cubicBezTo>
                      <a:pt x="67587" y="62507"/>
                      <a:pt x="67652" y="62514"/>
                      <a:pt x="67716" y="62514"/>
                    </a:cubicBezTo>
                    <a:cubicBezTo>
                      <a:pt x="68048" y="62514"/>
                      <a:pt x="68385" y="62325"/>
                      <a:pt x="68560" y="62000"/>
                    </a:cubicBezTo>
                    <a:cubicBezTo>
                      <a:pt x="68858" y="61434"/>
                      <a:pt x="68627" y="60876"/>
                      <a:pt x="68225" y="60473"/>
                    </a:cubicBezTo>
                    <a:cubicBezTo>
                      <a:pt x="68709" y="60339"/>
                      <a:pt x="69119" y="59945"/>
                      <a:pt x="69067" y="59379"/>
                    </a:cubicBezTo>
                    <a:cubicBezTo>
                      <a:pt x="69017" y="58822"/>
                      <a:pt x="68516" y="58450"/>
                      <a:pt x="67999" y="58450"/>
                    </a:cubicBezTo>
                    <a:cubicBezTo>
                      <a:pt x="67900" y="58450"/>
                      <a:pt x="67801" y="58463"/>
                      <a:pt x="67703" y="58492"/>
                    </a:cubicBezTo>
                    <a:cubicBezTo>
                      <a:pt x="68221" y="57600"/>
                      <a:pt x="67485" y="56712"/>
                      <a:pt x="66677" y="56712"/>
                    </a:cubicBezTo>
                    <a:cubicBezTo>
                      <a:pt x="66439" y="56712"/>
                      <a:pt x="66195" y="56789"/>
                      <a:pt x="65975" y="56965"/>
                    </a:cubicBezTo>
                    <a:cubicBezTo>
                      <a:pt x="65838" y="56464"/>
                      <a:pt x="65431" y="56226"/>
                      <a:pt x="65005" y="56226"/>
                    </a:cubicBezTo>
                    <a:cubicBezTo>
                      <a:pt x="64577" y="56226"/>
                      <a:pt x="64129" y="56468"/>
                      <a:pt x="63919" y="56928"/>
                    </a:cubicBezTo>
                    <a:cubicBezTo>
                      <a:pt x="63738" y="56708"/>
                      <a:pt x="63476" y="56583"/>
                      <a:pt x="63196" y="56583"/>
                    </a:cubicBezTo>
                    <a:cubicBezTo>
                      <a:pt x="63039" y="56583"/>
                      <a:pt x="62877" y="56622"/>
                      <a:pt x="62720" y="56704"/>
                    </a:cubicBezTo>
                    <a:cubicBezTo>
                      <a:pt x="62705" y="56712"/>
                      <a:pt x="62698" y="56719"/>
                      <a:pt x="62690" y="56727"/>
                    </a:cubicBezTo>
                    <a:cubicBezTo>
                      <a:pt x="63219" y="55952"/>
                      <a:pt x="63718" y="55163"/>
                      <a:pt x="64173" y="54351"/>
                    </a:cubicBezTo>
                    <a:cubicBezTo>
                      <a:pt x="65111" y="52704"/>
                      <a:pt x="65923" y="50991"/>
                      <a:pt x="66601" y="49226"/>
                    </a:cubicBezTo>
                    <a:cubicBezTo>
                      <a:pt x="67405" y="48891"/>
                      <a:pt x="68225" y="48623"/>
                      <a:pt x="69037" y="48325"/>
                    </a:cubicBezTo>
                    <a:close/>
                    <a:moveTo>
                      <a:pt x="55140" y="1"/>
                    </a:moveTo>
                    <a:cubicBezTo>
                      <a:pt x="55080" y="1"/>
                      <a:pt x="55016" y="43"/>
                      <a:pt x="55011" y="124"/>
                    </a:cubicBezTo>
                    <a:cubicBezTo>
                      <a:pt x="54847" y="2492"/>
                      <a:pt x="53193" y="4273"/>
                      <a:pt x="51681" y="5949"/>
                    </a:cubicBezTo>
                    <a:cubicBezTo>
                      <a:pt x="50214" y="7580"/>
                      <a:pt x="48910" y="9323"/>
                      <a:pt x="47800" y="11215"/>
                    </a:cubicBezTo>
                    <a:cubicBezTo>
                      <a:pt x="46348" y="13703"/>
                      <a:pt x="45230" y="16369"/>
                      <a:pt x="44426" y="19125"/>
                    </a:cubicBezTo>
                    <a:cubicBezTo>
                      <a:pt x="41856" y="16176"/>
                      <a:pt x="38303" y="13934"/>
                      <a:pt x="34676" y="12541"/>
                    </a:cubicBezTo>
                    <a:cubicBezTo>
                      <a:pt x="32806" y="11826"/>
                      <a:pt x="30877" y="11423"/>
                      <a:pt x="28925" y="11029"/>
                    </a:cubicBezTo>
                    <a:cubicBezTo>
                      <a:pt x="27026" y="10641"/>
                      <a:pt x="25186" y="10120"/>
                      <a:pt x="23726" y="8816"/>
                    </a:cubicBezTo>
                    <a:cubicBezTo>
                      <a:pt x="23674" y="8742"/>
                      <a:pt x="23622" y="8667"/>
                      <a:pt x="23562" y="8593"/>
                    </a:cubicBezTo>
                    <a:cubicBezTo>
                      <a:pt x="23533" y="8558"/>
                      <a:pt x="23495" y="8544"/>
                      <a:pt x="23457" y="8544"/>
                    </a:cubicBezTo>
                    <a:cubicBezTo>
                      <a:pt x="23341" y="8544"/>
                      <a:pt x="23217" y="8682"/>
                      <a:pt x="23301" y="8794"/>
                    </a:cubicBezTo>
                    <a:cubicBezTo>
                      <a:pt x="23912" y="9658"/>
                      <a:pt x="23949" y="10664"/>
                      <a:pt x="23882" y="11684"/>
                    </a:cubicBezTo>
                    <a:cubicBezTo>
                      <a:pt x="23815" y="12861"/>
                      <a:pt x="23629" y="14038"/>
                      <a:pt x="23413" y="15200"/>
                    </a:cubicBezTo>
                    <a:cubicBezTo>
                      <a:pt x="23033" y="17248"/>
                      <a:pt x="22534" y="19282"/>
                      <a:pt x="22266" y="21345"/>
                    </a:cubicBezTo>
                    <a:cubicBezTo>
                      <a:pt x="21856" y="24459"/>
                      <a:pt x="21960" y="28273"/>
                      <a:pt x="24024" y="30842"/>
                    </a:cubicBezTo>
                    <a:cubicBezTo>
                      <a:pt x="21085" y="30083"/>
                      <a:pt x="18046" y="29640"/>
                      <a:pt x="15045" y="29640"/>
                    </a:cubicBezTo>
                    <a:cubicBezTo>
                      <a:pt x="13953" y="29640"/>
                      <a:pt x="12867" y="29699"/>
                      <a:pt x="11793" y="29822"/>
                    </a:cubicBezTo>
                    <a:cubicBezTo>
                      <a:pt x="8386" y="30221"/>
                      <a:pt x="5084" y="31969"/>
                      <a:pt x="1646" y="31969"/>
                    </a:cubicBezTo>
                    <a:cubicBezTo>
                      <a:pt x="1175" y="31969"/>
                      <a:pt x="702" y="31936"/>
                      <a:pt x="225" y="31863"/>
                    </a:cubicBezTo>
                    <a:cubicBezTo>
                      <a:pt x="217" y="31862"/>
                      <a:pt x="209" y="31861"/>
                      <a:pt x="201" y="31861"/>
                    </a:cubicBezTo>
                    <a:cubicBezTo>
                      <a:pt x="61" y="31861"/>
                      <a:pt x="0" y="32045"/>
                      <a:pt x="113" y="32101"/>
                    </a:cubicBezTo>
                    <a:cubicBezTo>
                      <a:pt x="1826" y="33740"/>
                      <a:pt x="2549" y="35997"/>
                      <a:pt x="3353" y="38157"/>
                    </a:cubicBezTo>
                    <a:cubicBezTo>
                      <a:pt x="4150" y="40272"/>
                      <a:pt x="5029" y="42366"/>
                      <a:pt x="6065" y="44377"/>
                    </a:cubicBezTo>
                    <a:cubicBezTo>
                      <a:pt x="8113" y="48369"/>
                      <a:pt x="10810" y="51960"/>
                      <a:pt x="14273" y="54820"/>
                    </a:cubicBezTo>
                    <a:cubicBezTo>
                      <a:pt x="20791" y="60205"/>
                      <a:pt x="29163" y="62932"/>
                      <a:pt x="37424" y="64123"/>
                    </a:cubicBezTo>
                    <a:cubicBezTo>
                      <a:pt x="39234" y="64384"/>
                      <a:pt x="41059" y="64570"/>
                      <a:pt x="42892" y="64667"/>
                    </a:cubicBezTo>
                    <a:cubicBezTo>
                      <a:pt x="42944" y="64675"/>
                      <a:pt x="43003" y="64682"/>
                      <a:pt x="43055" y="64689"/>
                    </a:cubicBezTo>
                    <a:cubicBezTo>
                      <a:pt x="43062" y="64692"/>
                      <a:pt x="43068" y="64693"/>
                      <a:pt x="43073" y="64693"/>
                    </a:cubicBezTo>
                    <a:cubicBezTo>
                      <a:pt x="43086" y="64693"/>
                      <a:pt x="43097" y="64687"/>
                      <a:pt x="43108" y="64682"/>
                    </a:cubicBezTo>
                    <a:cubicBezTo>
                      <a:pt x="43972" y="64723"/>
                      <a:pt x="44837" y="64745"/>
                      <a:pt x="45702" y="64745"/>
                    </a:cubicBezTo>
                    <a:cubicBezTo>
                      <a:pt x="47178" y="64745"/>
                      <a:pt x="48652" y="64681"/>
                      <a:pt x="50117" y="64541"/>
                    </a:cubicBezTo>
                    <a:cubicBezTo>
                      <a:pt x="50142" y="64547"/>
                      <a:pt x="50166" y="64550"/>
                      <a:pt x="50190" y="64550"/>
                    </a:cubicBezTo>
                    <a:cubicBezTo>
                      <a:pt x="50225" y="64550"/>
                      <a:pt x="50258" y="64543"/>
                      <a:pt x="50288" y="64526"/>
                    </a:cubicBezTo>
                    <a:cubicBezTo>
                      <a:pt x="51689" y="64392"/>
                      <a:pt x="53081" y="64183"/>
                      <a:pt x="54467" y="63900"/>
                    </a:cubicBezTo>
                    <a:cubicBezTo>
                      <a:pt x="54631" y="64064"/>
                      <a:pt x="54795" y="64228"/>
                      <a:pt x="54959" y="64384"/>
                    </a:cubicBezTo>
                    <a:cubicBezTo>
                      <a:pt x="54988" y="64421"/>
                      <a:pt x="55026" y="64429"/>
                      <a:pt x="55063" y="64436"/>
                    </a:cubicBezTo>
                    <a:cubicBezTo>
                      <a:pt x="55089" y="64478"/>
                      <a:pt x="55132" y="64508"/>
                      <a:pt x="55182" y="64508"/>
                    </a:cubicBezTo>
                    <a:cubicBezTo>
                      <a:pt x="55203" y="64508"/>
                      <a:pt x="55226" y="64502"/>
                      <a:pt x="55249" y="64488"/>
                    </a:cubicBezTo>
                    <a:cubicBezTo>
                      <a:pt x="55301" y="64451"/>
                      <a:pt x="55361" y="64421"/>
                      <a:pt x="55413" y="64384"/>
                    </a:cubicBezTo>
                    <a:cubicBezTo>
                      <a:pt x="55450" y="64384"/>
                      <a:pt x="55495" y="64369"/>
                      <a:pt x="55532" y="64332"/>
                    </a:cubicBezTo>
                    <a:cubicBezTo>
                      <a:pt x="55547" y="64310"/>
                      <a:pt x="55562" y="64295"/>
                      <a:pt x="55577" y="64280"/>
                    </a:cubicBezTo>
                    <a:cubicBezTo>
                      <a:pt x="55741" y="64176"/>
                      <a:pt x="55897" y="64071"/>
                      <a:pt x="56054" y="63960"/>
                    </a:cubicBezTo>
                    <a:cubicBezTo>
                      <a:pt x="59301" y="64714"/>
                      <a:pt x="62680" y="65082"/>
                      <a:pt x="66076" y="65082"/>
                    </a:cubicBezTo>
                    <a:cubicBezTo>
                      <a:pt x="72332" y="65082"/>
                      <a:pt x="78646" y="63835"/>
                      <a:pt x="84299" y="61464"/>
                    </a:cubicBezTo>
                    <a:cubicBezTo>
                      <a:pt x="92076" y="58202"/>
                      <a:pt x="98832" y="52630"/>
                      <a:pt x="103316" y="45472"/>
                    </a:cubicBezTo>
                    <a:cubicBezTo>
                      <a:pt x="104545" y="43505"/>
                      <a:pt x="105588" y="41420"/>
                      <a:pt x="106422" y="39252"/>
                    </a:cubicBezTo>
                    <a:cubicBezTo>
                      <a:pt x="107323" y="36921"/>
                      <a:pt x="107837" y="34269"/>
                      <a:pt x="109647" y="32429"/>
                    </a:cubicBezTo>
                    <a:cubicBezTo>
                      <a:pt x="109670" y="32421"/>
                      <a:pt x="109685" y="32421"/>
                      <a:pt x="109700" y="32421"/>
                    </a:cubicBezTo>
                    <a:cubicBezTo>
                      <a:pt x="109789" y="32399"/>
                      <a:pt x="109811" y="32325"/>
                      <a:pt x="109789" y="32258"/>
                    </a:cubicBezTo>
                    <a:cubicBezTo>
                      <a:pt x="109816" y="32154"/>
                      <a:pt x="109720" y="32043"/>
                      <a:pt x="109617" y="32043"/>
                    </a:cubicBezTo>
                    <a:cubicBezTo>
                      <a:pt x="109579" y="32043"/>
                      <a:pt x="109540" y="32058"/>
                      <a:pt x="109506" y="32094"/>
                    </a:cubicBezTo>
                    <a:cubicBezTo>
                      <a:pt x="109469" y="32124"/>
                      <a:pt x="109439" y="32153"/>
                      <a:pt x="109409" y="32191"/>
                    </a:cubicBezTo>
                    <a:cubicBezTo>
                      <a:pt x="109144" y="32222"/>
                      <a:pt x="108880" y="32239"/>
                      <a:pt x="108617" y="32239"/>
                    </a:cubicBezTo>
                    <a:cubicBezTo>
                      <a:pt x="108066" y="32239"/>
                      <a:pt x="107520" y="32163"/>
                      <a:pt x="106981" y="31982"/>
                    </a:cubicBezTo>
                    <a:cubicBezTo>
                      <a:pt x="106273" y="31744"/>
                      <a:pt x="105610" y="31364"/>
                      <a:pt x="104903" y="31110"/>
                    </a:cubicBezTo>
                    <a:cubicBezTo>
                      <a:pt x="103435" y="30589"/>
                      <a:pt x="101811" y="30425"/>
                      <a:pt x="100277" y="30209"/>
                    </a:cubicBezTo>
                    <a:cubicBezTo>
                      <a:pt x="98705" y="29987"/>
                      <a:pt x="97128" y="29875"/>
                      <a:pt x="95552" y="29875"/>
                    </a:cubicBezTo>
                    <a:cubicBezTo>
                      <a:pt x="94216" y="29875"/>
                      <a:pt x="92880" y="29956"/>
                      <a:pt x="91547" y="30120"/>
                    </a:cubicBezTo>
                    <a:cubicBezTo>
                      <a:pt x="90579" y="30239"/>
                      <a:pt x="89618" y="30403"/>
                      <a:pt x="88657" y="30597"/>
                    </a:cubicBezTo>
                    <a:cubicBezTo>
                      <a:pt x="89364" y="27170"/>
                      <a:pt x="89931" y="23557"/>
                      <a:pt x="89767" y="20057"/>
                    </a:cubicBezTo>
                    <a:cubicBezTo>
                      <a:pt x="89595" y="16533"/>
                      <a:pt x="87778" y="13189"/>
                      <a:pt x="88649" y="9643"/>
                    </a:cubicBezTo>
                    <a:cubicBezTo>
                      <a:pt x="88672" y="9551"/>
                      <a:pt x="88602" y="9494"/>
                      <a:pt x="88530" y="9494"/>
                    </a:cubicBezTo>
                    <a:cubicBezTo>
                      <a:pt x="88510" y="9494"/>
                      <a:pt x="88489" y="9499"/>
                      <a:pt x="88471" y="9509"/>
                    </a:cubicBezTo>
                    <a:cubicBezTo>
                      <a:pt x="88438" y="9491"/>
                      <a:pt x="88400" y="9481"/>
                      <a:pt x="88361" y="9481"/>
                    </a:cubicBezTo>
                    <a:cubicBezTo>
                      <a:pt x="88301" y="9481"/>
                      <a:pt x="88240" y="9506"/>
                      <a:pt x="88195" y="9569"/>
                    </a:cubicBezTo>
                    <a:cubicBezTo>
                      <a:pt x="87011" y="11274"/>
                      <a:pt x="84672" y="11274"/>
                      <a:pt x="82810" y="11557"/>
                    </a:cubicBezTo>
                    <a:cubicBezTo>
                      <a:pt x="80806" y="11863"/>
                      <a:pt x="78847" y="12429"/>
                      <a:pt x="76985" y="13226"/>
                    </a:cubicBezTo>
                    <a:cubicBezTo>
                      <a:pt x="73439" y="14738"/>
                      <a:pt x="69908" y="17159"/>
                      <a:pt x="67636" y="20332"/>
                    </a:cubicBezTo>
                    <a:cubicBezTo>
                      <a:pt x="66862" y="17502"/>
                      <a:pt x="65759" y="14760"/>
                      <a:pt x="64270" y="12228"/>
                    </a:cubicBezTo>
                    <a:cubicBezTo>
                      <a:pt x="63003" y="10083"/>
                      <a:pt x="61446" y="8124"/>
                      <a:pt x="59659" y="6396"/>
                    </a:cubicBezTo>
                    <a:cubicBezTo>
                      <a:pt x="57841" y="4638"/>
                      <a:pt x="55651" y="2813"/>
                      <a:pt x="55346" y="146"/>
                    </a:cubicBezTo>
                    <a:cubicBezTo>
                      <a:pt x="55331" y="64"/>
                      <a:pt x="55271" y="27"/>
                      <a:pt x="55204" y="19"/>
                    </a:cubicBezTo>
                    <a:cubicBezTo>
                      <a:pt x="55186" y="7"/>
                      <a:pt x="55163" y="1"/>
                      <a:pt x="5514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7" name="Google Shape;887;p24"/>
              <p:cNvSpPr/>
              <p:nvPr/>
            </p:nvSpPr>
            <p:spPr>
              <a:xfrm>
                <a:off x="4277400" y="1893150"/>
                <a:ext cx="1150" cy="1150"/>
              </a:xfrm>
              <a:custGeom>
                <a:avLst/>
                <a:gdLst/>
                <a:ahLst/>
                <a:cxnLst/>
                <a:rect l="l" t="t" r="r" b="b"/>
                <a:pathLst>
                  <a:path w="46" h="46" extrusionOk="0">
                    <a:moveTo>
                      <a:pt x="23" y="1"/>
                    </a:moveTo>
                    <a:cubicBezTo>
                      <a:pt x="0" y="1"/>
                      <a:pt x="0" y="45"/>
                      <a:pt x="23" y="45"/>
                    </a:cubicBezTo>
                    <a:cubicBezTo>
                      <a:pt x="45" y="45"/>
                      <a:pt x="45" y="1"/>
                      <a:pt x="2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8" name="Google Shape;888;p24"/>
              <p:cNvSpPr/>
              <p:nvPr/>
            </p:nvSpPr>
            <p:spPr>
              <a:xfrm>
                <a:off x="4613900" y="2442175"/>
                <a:ext cx="64650" cy="58975"/>
              </a:xfrm>
              <a:custGeom>
                <a:avLst/>
                <a:gdLst/>
                <a:ahLst/>
                <a:cxnLst/>
                <a:rect l="l" t="t" r="r" b="b"/>
                <a:pathLst>
                  <a:path w="2586" h="2359" extrusionOk="0">
                    <a:moveTo>
                      <a:pt x="1267" y="312"/>
                    </a:moveTo>
                    <a:cubicBezTo>
                      <a:pt x="1412" y="312"/>
                      <a:pt x="1557" y="346"/>
                      <a:pt x="1684" y="416"/>
                    </a:cubicBezTo>
                    <a:cubicBezTo>
                      <a:pt x="2116" y="647"/>
                      <a:pt x="2242" y="1272"/>
                      <a:pt x="1982" y="1675"/>
                    </a:cubicBezTo>
                    <a:cubicBezTo>
                      <a:pt x="1807" y="1947"/>
                      <a:pt x="1501" y="2076"/>
                      <a:pt x="1192" y="2076"/>
                    </a:cubicBezTo>
                    <a:cubicBezTo>
                      <a:pt x="1079" y="2076"/>
                      <a:pt x="965" y="2059"/>
                      <a:pt x="857" y="2025"/>
                    </a:cubicBezTo>
                    <a:cubicBezTo>
                      <a:pt x="864" y="2002"/>
                      <a:pt x="857" y="1980"/>
                      <a:pt x="842" y="1958"/>
                    </a:cubicBezTo>
                    <a:cubicBezTo>
                      <a:pt x="723" y="1809"/>
                      <a:pt x="566" y="1697"/>
                      <a:pt x="485" y="1518"/>
                    </a:cubicBezTo>
                    <a:cubicBezTo>
                      <a:pt x="395" y="1317"/>
                      <a:pt x="373" y="1056"/>
                      <a:pt x="447" y="840"/>
                    </a:cubicBezTo>
                    <a:cubicBezTo>
                      <a:pt x="568" y="504"/>
                      <a:pt x="919" y="312"/>
                      <a:pt x="1267" y="312"/>
                    </a:cubicBezTo>
                    <a:close/>
                    <a:moveTo>
                      <a:pt x="1267" y="1"/>
                    </a:moveTo>
                    <a:cubicBezTo>
                      <a:pt x="854" y="1"/>
                      <a:pt x="437" y="204"/>
                      <a:pt x="231" y="572"/>
                    </a:cubicBezTo>
                    <a:cubicBezTo>
                      <a:pt x="0" y="982"/>
                      <a:pt x="53" y="1771"/>
                      <a:pt x="485" y="2062"/>
                    </a:cubicBezTo>
                    <a:cubicBezTo>
                      <a:pt x="492" y="2084"/>
                      <a:pt x="499" y="2099"/>
                      <a:pt x="522" y="2121"/>
                    </a:cubicBezTo>
                    <a:cubicBezTo>
                      <a:pt x="735" y="2280"/>
                      <a:pt x="995" y="2358"/>
                      <a:pt x="1254" y="2358"/>
                    </a:cubicBezTo>
                    <a:cubicBezTo>
                      <a:pt x="1629" y="2358"/>
                      <a:pt x="2000" y="2194"/>
                      <a:pt x="2220" y="1868"/>
                    </a:cubicBezTo>
                    <a:cubicBezTo>
                      <a:pt x="2585" y="1332"/>
                      <a:pt x="2444" y="513"/>
                      <a:pt x="1877" y="170"/>
                    </a:cubicBezTo>
                    <a:cubicBezTo>
                      <a:pt x="1694" y="55"/>
                      <a:pt x="1481" y="1"/>
                      <a:pt x="126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9" name="Google Shape;889;p24"/>
              <p:cNvSpPr/>
              <p:nvPr/>
            </p:nvSpPr>
            <p:spPr>
              <a:xfrm>
                <a:off x="4513900" y="2493450"/>
                <a:ext cx="54025" cy="53075"/>
              </a:xfrm>
              <a:custGeom>
                <a:avLst/>
                <a:gdLst/>
                <a:ahLst/>
                <a:cxnLst/>
                <a:rect l="l" t="t" r="r" b="b"/>
                <a:pathLst>
                  <a:path w="2161" h="2123" extrusionOk="0">
                    <a:moveTo>
                      <a:pt x="948" y="311"/>
                    </a:moveTo>
                    <a:cubicBezTo>
                      <a:pt x="1011" y="311"/>
                      <a:pt x="1080" y="320"/>
                      <a:pt x="1155" y="339"/>
                    </a:cubicBezTo>
                    <a:cubicBezTo>
                      <a:pt x="1468" y="421"/>
                      <a:pt x="1721" y="711"/>
                      <a:pt x="1743" y="1039"/>
                    </a:cubicBezTo>
                    <a:cubicBezTo>
                      <a:pt x="1766" y="1285"/>
                      <a:pt x="1669" y="1448"/>
                      <a:pt x="1557" y="1620"/>
                    </a:cubicBezTo>
                    <a:cubicBezTo>
                      <a:pt x="1552" y="1619"/>
                      <a:pt x="1547" y="1619"/>
                      <a:pt x="1543" y="1619"/>
                    </a:cubicBezTo>
                    <a:cubicBezTo>
                      <a:pt x="1442" y="1619"/>
                      <a:pt x="1330" y="1690"/>
                      <a:pt x="1252" y="1761"/>
                    </a:cubicBezTo>
                    <a:cubicBezTo>
                      <a:pt x="1244" y="1758"/>
                      <a:pt x="1237" y="1756"/>
                      <a:pt x="1229" y="1756"/>
                    </a:cubicBezTo>
                    <a:cubicBezTo>
                      <a:pt x="1220" y="1756"/>
                      <a:pt x="1211" y="1758"/>
                      <a:pt x="1200" y="1761"/>
                    </a:cubicBezTo>
                    <a:cubicBezTo>
                      <a:pt x="1145" y="1779"/>
                      <a:pt x="1093" y="1788"/>
                      <a:pt x="1043" y="1788"/>
                    </a:cubicBezTo>
                    <a:cubicBezTo>
                      <a:pt x="379" y="1788"/>
                      <a:pt x="138" y="311"/>
                      <a:pt x="948" y="311"/>
                    </a:cubicBezTo>
                    <a:close/>
                    <a:moveTo>
                      <a:pt x="983" y="1"/>
                    </a:moveTo>
                    <a:cubicBezTo>
                      <a:pt x="878" y="1"/>
                      <a:pt x="773" y="18"/>
                      <a:pt x="671" y="56"/>
                    </a:cubicBezTo>
                    <a:cubicBezTo>
                      <a:pt x="127" y="264"/>
                      <a:pt x="0" y="927"/>
                      <a:pt x="216" y="1419"/>
                    </a:cubicBezTo>
                    <a:cubicBezTo>
                      <a:pt x="327" y="1669"/>
                      <a:pt x="709" y="2122"/>
                      <a:pt x="1042" y="2122"/>
                    </a:cubicBezTo>
                    <a:cubicBezTo>
                      <a:pt x="1136" y="2122"/>
                      <a:pt x="1225" y="2086"/>
                      <a:pt x="1304" y="2000"/>
                    </a:cubicBezTo>
                    <a:lnTo>
                      <a:pt x="1319" y="2000"/>
                    </a:lnTo>
                    <a:cubicBezTo>
                      <a:pt x="1356" y="1992"/>
                      <a:pt x="1401" y="1977"/>
                      <a:pt x="1438" y="1962"/>
                    </a:cubicBezTo>
                    <a:cubicBezTo>
                      <a:pt x="1460" y="1977"/>
                      <a:pt x="1483" y="1985"/>
                      <a:pt x="1520" y="1985"/>
                    </a:cubicBezTo>
                    <a:cubicBezTo>
                      <a:pt x="2041" y="1888"/>
                      <a:pt x="2161" y="1113"/>
                      <a:pt x="1997" y="704"/>
                    </a:cubicBezTo>
                    <a:cubicBezTo>
                      <a:pt x="1835" y="301"/>
                      <a:pt x="1416" y="1"/>
                      <a:pt x="98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0" name="Google Shape;890;p24"/>
              <p:cNvSpPr/>
              <p:nvPr/>
            </p:nvSpPr>
            <p:spPr>
              <a:xfrm>
                <a:off x="4384850" y="2494775"/>
                <a:ext cx="62025" cy="59325"/>
              </a:xfrm>
              <a:custGeom>
                <a:avLst/>
                <a:gdLst/>
                <a:ahLst/>
                <a:cxnLst/>
                <a:rect l="l" t="t" r="r" b="b"/>
                <a:pathLst>
                  <a:path w="2481" h="2373" extrusionOk="0">
                    <a:moveTo>
                      <a:pt x="1245" y="330"/>
                    </a:moveTo>
                    <a:cubicBezTo>
                      <a:pt x="1706" y="330"/>
                      <a:pt x="2131" y="763"/>
                      <a:pt x="2123" y="1224"/>
                    </a:cubicBezTo>
                    <a:cubicBezTo>
                      <a:pt x="2123" y="1589"/>
                      <a:pt x="1892" y="1887"/>
                      <a:pt x="1587" y="2058"/>
                    </a:cubicBezTo>
                    <a:cubicBezTo>
                      <a:pt x="1565" y="2014"/>
                      <a:pt x="1527" y="1984"/>
                      <a:pt x="1460" y="1984"/>
                    </a:cubicBezTo>
                    <a:cubicBezTo>
                      <a:pt x="1447" y="1984"/>
                      <a:pt x="1434" y="1984"/>
                      <a:pt x="1422" y="1984"/>
                    </a:cubicBezTo>
                    <a:cubicBezTo>
                      <a:pt x="1010" y="1984"/>
                      <a:pt x="606" y="1866"/>
                      <a:pt x="455" y="1440"/>
                    </a:cubicBezTo>
                    <a:cubicBezTo>
                      <a:pt x="276" y="934"/>
                      <a:pt x="686" y="353"/>
                      <a:pt x="1222" y="330"/>
                    </a:cubicBezTo>
                    <a:cubicBezTo>
                      <a:pt x="1230" y="330"/>
                      <a:pt x="1237" y="330"/>
                      <a:pt x="1245" y="330"/>
                    </a:cubicBezTo>
                    <a:close/>
                    <a:moveTo>
                      <a:pt x="1242" y="1"/>
                    </a:moveTo>
                    <a:cubicBezTo>
                      <a:pt x="1196" y="1"/>
                      <a:pt x="1149" y="4"/>
                      <a:pt x="1103" y="10"/>
                    </a:cubicBezTo>
                    <a:cubicBezTo>
                      <a:pt x="492" y="99"/>
                      <a:pt x="0" y="710"/>
                      <a:pt x="82" y="1328"/>
                    </a:cubicBezTo>
                    <a:cubicBezTo>
                      <a:pt x="157" y="1827"/>
                      <a:pt x="634" y="2282"/>
                      <a:pt x="1140" y="2319"/>
                    </a:cubicBezTo>
                    <a:cubicBezTo>
                      <a:pt x="1155" y="2349"/>
                      <a:pt x="1177" y="2371"/>
                      <a:pt x="1222" y="2371"/>
                    </a:cubicBezTo>
                    <a:cubicBezTo>
                      <a:pt x="1239" y="2372"/>
                      <a:pt x="1256" y="2372"/>
                      <a:pt x="1273" y="2372"/>
                    </a:cubicBezTo>
                    <a:cubicBezTo>
                      <a:pt x="1915" y="2372"/>
                      <a:pt x="2480" y="1825"/>
                      <a:pt x="2451" y="1157"/>
                    </a:cubicBezTo>
                    <a:cubicBezTo>
                      <a:pt x="2423" y="540"/>
                      <a:pt x="1860" y="1"/>
                      <a:pt x="124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1" name="Google Shape;891;p24"/>
              <p:cNvSpPr/>
              <p:nvPr/>
            </p:nvSpPr>
            <p:spPr>
              <a:xfrm>
                <a:off x="4612400" y="2322400"/>
                <a:ext cx="66875" cy="60875"/>
              </a:xfrm>
              <a:custGeom>
                <a:avLst/>
                <a:gdLst/>
                <a:ahLst/>
                <a:cxnLst/>
                <a:rect l="l" t="t" r="r" b="b"/>
                <a:pathLst>
                  <a:path w="2675" h="2435" extrusionOk="0">
                    <a:moveTo>
                      <a:pt x="1446" y="313"/>
                    </a:moveTo>
                    <a:cubicBezTo>
                      <a:pt x="1595" y="313"/>
                      <a:pt x="1746" y="353"/>
                      <a:pt x="1885" y="439"/>
                    </a:cubicBezTo>
                    <a:cubicBezTo>
                      <a:pt x="2094" y="566"/>
                      <a:pt x="2250" y="790"/>
                      <a:pt x="2332" y="1020"/>
                    </a:cubicBezTo>
                    <a:cubicBezTo>
                      <a:pt x="2355" y="1073"/>
                      <a:pt x="2355" y="1207"/>
                      <a:pt x="2362" y="1333"/>
                    </a:cubicBezTo>
                    <a:cubicBezTo>
                      <a:pt x="2347" y="1348"/>
                      <a:pt x="2340" y="1363"/>
                      <a:pt x="2332" y="1385"/>
                    </a:cubicBezTo>
                    <a:cubicBezTo>
                      <a:pt x="2212" y="1789"/>
                      <a:pt x="1848" y="2105"/>
                      <a:pt x="1438" y="2105"/>
                    </a:cubicBezTo>
                    <a:cubicBezTo>
                      <a:pt x="1340" y="2105"/>
                      <a:pt x="1240" y="2087"/>
                      <a:pt x="1140" y="2048"/>
                    </a:cubicBezTo>
                    <a:cubicBezTo>
                      <a:pt x="641" y="1862"/>
                      <a:pt x="381" y="1251"/>
                      <a:pt x="656" y="782"/>
                    </a:cubicBezTo>
                    <a:cubicBezTo>
                      <a:pt x="828" y="489"/>
                      <a:pt x="1133" y="313"/>
                      <a:pt x="1446" y="313"/>
                    </a:cubicBezTo>
                    <a:close/>
                    <a:moveTo>
                      <a:pt x="1445" y="1"/>
                    </a:moveTo>
                    <a:cubicBezTo>
                      <a:pt x="1046" y="1"/>
                      <a:pt x="652" y="207"/>
                      <a:pt x="418" y="574"/>
                    </a:cubicBezTo>
                    <a:cubicBezTo>
                      <a:pt x="1" y="1199"/>
                      <a:pt x="306" y="2056"/>
                      <a:pt x="991" y="2346"/>
                    </a:cubicBezTo>
                    <a:cubicBezTo>
                      <a:pt x="1135" y="2407"/>
                      <a:pt x="1282" y="2435"/>
                      <a:pt x="1427" y="2435"/>
                    </a:cubicBezTo>
                    <a:cubicBezTo>
                      <a:pt x="1905" y="2435"/>
                      <a:pt x="2356" y="2129"/>
                      <a:pt x="2556" y="1683"/>
                    </a:cubicBezTo>
                    <a:cubicBezTo>
                      <a:pt x="2667" y="1542"/>
                      <a:pt x="2675" y="1304"/>
                      <a:pt x="2653" y="1140"/>
                    </a:cubicBezTo>
                    <a:cubicBezTo>
                      <a:pt x="2615" y="790"/>
                      <a:pt x="2429" y="469"/>
                      <a:pt x="2161" y="253"/>
                    </a:cubicBezTo>
                    <a:cubicBezTo>
                      <a:pt x="1946" y="81"/>
                      <a:pt x="1695" y="1"/>
                      <a:pt x="144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2" name="Google Shape;892;p24"/>
              <p:cNvSpPr/>
              <p:nvPr/>
            </p:nvSpPr>
            <p:spPr>
              <a:xfrm>
                <a:off x="4558775" y="2220600"/>
                <a:ext cx="61475" cy="54325"/>
              </a:xfrm>
              <a:custGeom>
                <a:avLst/>
                <a:gdLst/>
                <a:ahLst/>
                <a:cxnLst/>
                <a:rect l="l" t="t" r="r" b="b"/>
                <a:pathLst>
                  <a:path w="2459" h="2173" extrusionOk="0">
                    <a:moveTo>
                      <a:pt x="1114" y="358"/>
                    </a:moveTo>
                    <a:cubicBezTo>
                      <a:pt x="1465" y="358"/>
                      <a:pt x="1836" y="524"/>
                      <a:pt x="1989" y="817"/>
                    </a:cubicBezTo>
                    <a:cubicBezTo>
                      <a:pt x="1967" y="847"/>
                      <a:pt x="1945" y="884"/>
                      <a:pt x="1945" y="929"/>
                    </a:cubicBezTo>
                    <a:cubicBezTo>
                      <a:pt x="1945" y="1331"/>
                      <a:pt x="1699" y="1741"/>
                      <a:pt x="1282" y="1830"/>
                    </a:cubicBezTo>
                    <a:cubicBezTo>
                      <a:pt x="1234" y="1841"/>
                      <a:pt x="1185" y="1846"/>
                      <a:pt x="1136" y="1846"/>
                    </a:cubicBezTo>
                    <a:cubicBezTo>
                      <a:pt x="747" y="1846"/>
                      <a:pt x="362" y="1519"/>
                      <a:pt x="336" y="1115"/>
                    </a:cubicBezTo>
                    <a:cubicBezTo>
                      <a:pt x="307" y="590"/>
                      <a:pt x="697" y="358"/>
                      <a:pt x="1114" y="358"/>
                    </a:cubicBezTo>
                    <a:close/>
                    <a:moveTo>
                      <a:pt x="1090" y="0"/>
                    </a:moveTo>
                    <a:cubicBezTo>
                      <a:pt x="529" y="0"/>
                      <a:pt x="8" y="491"/>
                      <a:pt x="8" y="1063"/>
                    </a:cubicBezTo>
                    <a:cubicBezTo>
                      <a:pt x="1" y="1665"/>
                      <a:pt x="551" y="2173"/>
                      <a:pt x="1144" y="2173"/>
                    </a:cubicBezTo>
                    <a:cubicBezTo>
                      <a:pt x="1153" y="2173"/>
                      <a:pt x="1161" y="2173"/>
                      <a:pt x="1170" y="2173"/>
                    </a:cubicBezTo>
                    <a:cubicBezTo>
                      <a:pt x="1699" y="2158"/>
                      <a:pt x="2109" y="1741"/>
                      <a:pt x="2228" y="1249"/>
                    </a:cubicBezTo>
                    <a:cubicBezTo>
                      <a:pt x="2243" y="1241"/>
                      <a:pt x="2250" y="1227"/>
                      <a:pt x="2258" y="1212"/>
                    </a:cubicBezTo>
                    <a:cubicBezTo>
                      <a:pt x="2459" y="586"/>
                      <a:pt x="1736" y="65"/>
                      <a:pt x="1185" y="5"/>
                    </a:cubicBezTo>
                    <a:cubicBezTo>
                      <a:pt x="1153" y="2"/>
                      <a:pt x="1122" y="0"/>
                      <a:pt x="109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3" name="Google Shape;893;p24"/>
              <p:cNvSpPr/>
              <p:nvPr/>
            </p:nvSpPr>
            <p:spPr>
              <a:xfrm>
                <a:off x="4897875" y="2068425"/>
                <a:ext cx="56275" cy="48200"/>
              </a:xfrm>
              <a:custGeom>
                <a:avLst/>
                <a:gdLst/>
                <a:ahLst/>
                <a:cxnLst/>
                <a:rect l="l" t="t" r="r" b="b"/>
                <a:pathLst>
                  <a:path w="2251" h="1928" extrusionOk="0">
                    <a:moveTo>
                      <a:pt x="1169" y="318"/>
                    </a:moveTo>
                    <a:cubicBezTo>
                      <a:pt x="1302" y="318"/>
                      <a:pt x="1433" y="355"/>
                      <a:pt x="1565" y="453"/>
                    </a:cubicBezTo>
                    <a:cubicBezTo>
                      <a:pt x="1885" y="692"/>
                      <a:pt x="1870" y="1139"/>
                      <a:pt x="1617" y="1422"/>
                    </a:cubicBezTo>
                    <a:cubicBezTo>
                      <a:pt x="1493" y="1563"/>
                      <a:pt x="1331" y="1628"/>
                      <a:pt x="1166" y="1628"/>
                    </a:cubicBezTo>
                    <a:cubicBezTo>
                      <a:pt x="975" y="1628"/>
                      <a:pt x="781" y="1540"/>
                      <a:pt x="641" y="1384"/>
                    </a:cubicBezTo>
                    <a:cubicBezTo>
                      <a:pt x="381" y="1086"/>
                      <a:pt x="455" y="729"/>
                      <a:pt x="649" y="438"/>
                    </a:cubicBezTo>
                    <a:cubicBezTo>
                      <a:pt x="656" y="438"/>
                      <a:pt x="671" y="438"/>
                      <a:pt x="686" y="431"/>
                    </a:cubicBezTo>
                    <a:cubicBezTo>
                      <a:pt x="852" y="370"/>
                      <a:pt x="1012" y="318"/>
                      <a:pt x="1169" y="318"/>
                    </a:cubicBezTo>
                    <a:close/>
                    <a:moveTo>
                      <a:pt x="1101" y="1"/>
                    </a:moveTo>
                    <a:cubicBezTo>
                      <a:pt x="1001" y="1"/>
                      <a:pt x="903" y="17"/>
                      <a:pt x="813" y="51"/>
                    </a:cubicBezTo>
                    <a:cubicBezTo>
                      <a:pt x="795" y="41"/>
                      <a:pt x="777" y="35"/>
                      <a:pt x="758" y="35"/>
                    </a:cubicBezTo>
                    <a:cubicBezTo>
                      <a:pt x="736" y="35"/>
                      <a:pt x="713" y="43"/>
                      <a:pt x="694" y="58"/>
                    </a:cubicBezTo>
                    <a:cubicBezTo>
                      <a:pt x="247" y="431"/>
                      <a:pt x="1" y="1019"/>
                      <a:pt x="381" y="1526"/>
                    </a:cubicBezTo>
                    <a:cubicBezTo>
                      <a:pt x="577" y="1783"/>
                      <a:pt x="877" y="1928"/>
                      <a:pt x="1176" y="1928"/>
                    </a:cubicBezTo>
                    <a:cubicBezTo>
                      <a:pt x="1389" y="1928"/>
                      <a:pt x="1600" y="1855"/>
                      <a:pt x="1774" y="1697"/>
                    </a:cubicBezTo>
                    <a:cubicBezTo>
                      <a:pt x="2153" y="1347"/>
                      <a:pt x="2250" y="714"/>
                      <a:pt x="1878" y="327"/>
                    </a:cubicBezTo>
                    <a:cubicBezTo>
                      <a:pt x="1701" y="133"/>
                      <a:pt x="1392" y="1"/>
                      <a:pt x="110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4" name="Google Shape;894;p24"/>
              <p:cNvSpPr/>
              <p:nvPr/>
            </p:nvSpPr>
            <p:spPr>
              <a:xfrm>
                <a:off x="4963425" y="2185600"/>
                <a:ext cx="56650" cy="49625"/>
              </a:xfrm>
              <a:custGeom>
                <a:avLst/>
                <a:gdLst/>
                <a:ahLst/>
                <a:cxnLst/>
                <a:rect l="l" t="t" r="r" b="b"/>
                <a:pathLst>
                  <a:path w="2266" h="1985" extrusionOk="0">
                    <a:moveTo>
                      <a:pt x="1033" y="311"/>
                    </a:moveTo>
                    <a:cubicBezTo>
                      <a:pt x="1537" y="311"/>
                      <a:pt x="2024" y="734"/>
                      <a:pt x="1692" y="1293"/>
                    </a:cubicBezTo>
                    <a:cubicBezTo>
                      <a:pt x="1558" y="1516"/>
                      <a:pt x="1330" y="1669"/>
                      <a:pt x="1093" y="1669"/>
                    </a:cubicBezTo>
                    <a:cubicBezTo>
                      <a:pt x="973" y="1669"/>
                      <a:pt x="851" y="1629"/>
                      <a:pt x="738" y="1539"/>
                    </a:cubicBezTo>
                    <a:cubicBezTo>
                      <a:pt x="455" y="1308"/>
                      <a:pt x="358" y="906"/>
                      <a:pt x="522" y="586"/>
                    </a:cubicBezTo>
                    <a:cubicBezTo>
                      <a:pt x="544" y="548"/>
                      <a:pt x="544" y="504"/>
                      <a:pt x="537" y="474"/>
                    </a:cubicBezTo>
                    <a:cubicBezTo>
                      <a:pt x="682" y="361"/>
                      <a:pt x="859" y="311"/>
                      <a:pt x="1033" y="311"/>
                    </a:cubicBezTo>
                    <a:close/>
                    <a:moveTo>
                      <a:pt x="1164" y="0"/>
                    </a:moveTo>
                    <a:cubicBezTo>
                      <a:pt x="870" y="0"/>
                      <a:pt x="587" y="126"/>
                      <a:pt x="410" y="377"/>
                    </a:cubicBezTo>
                    <a:cubicBezTo>
                      <a:pt x="404" y="376"/>
                      <a:pt x="396" y="375"/>
                      <a:pt x="389" y="375"/>
                    </a:cubicBezTo>
                    <a:cubicBezTo>
                      <a:pt x="350" y="375"/>
                      <a:pt x="309" y="394"/>
                      <a:pt x="284" y="444"/>
                    </a:cubicBezTo>
                    <a:cubicBezTo>
                      <a:pt x="1" y="898"/>
                      <a:pt x="187" y="1517"/>
                      <a:pt x="612" y="1822"/>
                    </a:cubicBezTo>
                    <a:cubicBezTo>
                      <a:pt x="772" y="1933"/>
                      <a:pt x="950" y="1984"/>
                      <a:pt x="1126" y="1984"/>
                    </a:cubicBezTo>
                    <a:cubicBezTo>
                      <a:pt x="1459" y="1984"/>
                      <a:pt x="1785" y="1803"/>
                      <a:pt x="1975" y="1502"/>
                    </a:cubicBezTo>
                    <a:cubicBezTo>
                      <a:pt x="2265" y="1040"/>
                      <a:pt x="2176" y="414"/>
                      <a:pt x="1684" y="139"/>
                    </a:cubicBezTo>
                    <a:cubicBezTo>
                      <a:pt x="1521" y="46"/>
                      <a:pt x="1341" y="0"/>
                      <a:pt x="116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5" name="Google Shape;895;p24"/>
              <p:cNvSpPr/>
              <p:nvPr/>
            </p:nvSpPr>
            <p:spPr>
              <a:xfrm>
                <a:off x="5058600" y="2258400"/>
                <a:ext cx="60900" cy="59775"/>
              </a:xfrm>
              <a:custGeom>
                <a:avLst/>
                <a:gdLst/>
                <a:ahLst/>
                <a:cxnLst/>
                <a:rect l="l" t="t" r="r" b="b"/>
                <a:pathLst>
                  <a:path w="2436" h="2391" extrusionOk="0">
                    <a:moveTo>
                      <a:pt x="1183" y="317"/>
                    </a:moveTo>
                    <a:cubicBezTo>
                      <a:pt x="1639" y="317"/>
                      <a:pt x="2056" y="725"/>
                      <a:pt x="2078" y="1182"/>
                    </a:cubicBezTo>
                    <a:cubicBezTo>
                      <a:pt x="2101" y="1666"/>
                      <a:pt x="1676" y="2113"/>
                      <a:pt x="1184" y="2113"/>
                    </a:cubicBezTo>
                    <a:cubicBezTo>
                      <a:pt x="663" y="2113"/>
                      <a:pt x="298" y="1629"/>
                      <a:pt x="298" y="1137"/>
                    </a:cubicBezTo>
                    <a:cubicBezTo>
                      <a:pt x="298" y="1100"/>
                      <a:pt x="283" y="1078"/>
                      <a:pt x="268" y="1055"/>
                    </a:cubicBezTo>
                    <a:cubicBezTo>
                      <a:pt x="402" y="675"/>
                      <a:pt x="723" y="340"/>
                      <a:pt x="1147" y="318"/>
                    </a:cubicBezTo>
                    <a:cubicBezTo>
                      <a:pt x="1159" y="317"/>
                      <a:pt x="1171" y="317"/>
                      <a:pt x="1183" y="317"/>
                    </a:cubicBezTo>
                    <a:close/>
                    <a:moveTo>
                      <a:pt x="1215" y="0"/>
                    </a:moveTo>
                    <a:cubicBezTo>
                      <a:pt x="645" y="0"/>
                      <a:pt x="138" y="456"/>
                      <a:pt x="75" y="1018"/>
                    </a:cubicBezTo>
                    <a:cubicBezTo>
                      <a:pt x="37" y="1040"/>
                      <a:pt x="8" y="1078"/>
                      <a:pt x="0" y="1137"/>
                    </a:cubicBezTo>
                    <a:cubicBezTo>
                      <a:pt x="0" y="1763"/>
                      <a:pt x="484" y="2359"/>
                      <a:pt x="1125" y="2389"/>
                    </a:cubicBezTo>
                    <a:cubicBezTo>
                      <a:pt x="1146" y="2390"/>
                      <a:pt x="1167" y="2391"/>
                      <a:pt x="1187" y="2391"/>
                    </a:cubicBezTo>
                    <a:cubicBezTo>
                      <a:pt x="1790" y="2391"/>
                      <a:pt x="2355" y="1876"/>
                      <a:pt x="2399" y="1271"/>
                    </a:cubicBezTo>
                    <a:cubicBezTo>
                      <a:pt x="2436" y="653"/>
                      <a:pt x="1937" y="72"/>
                      <a:pt x="1318" y="5"/>
                    </a:cubicBezTo>
                    <a:cubicBezTo>
                      <a:pt x="1284" y="2"/>
                      <a:pt x="1249" y="0"/>
                      <a:pt x="121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6" name="Google Shape;896;p24"/>
              <p:cNvSpPr/>
              <p:nvPr/>
            </p:nvSpPr>
            <p:spPr>
              <a:xfrm>
                <a:off x="5147800" y="2190850"/>
                <a:ext cx="63875" cy="62150"/>
              </a:xfrm>
              <a:custGeom>
                <a:avLst/>
                <a:gdLst/>
                <a:ahLst/>
                <a:cxnLst/>
                <a:rect l="l" t="t" r="r" b="b"/>
                <a:pathLst>
                  <a:path w="2555" h="2486" extrusionOk="0">
                    <a:moveTo>
                      <a:pt x="1280" y="300"/>
                    </a:moveTo>
                    <a:cubicBezTo>
                      <a:pt x="1295" y="300"/>
                      <a:pt x="1311" y="300"/>
                      <a:pt x="1326" y="301"/>
                    </a:cubicBezTo>
                    <a:cubicBezTo>
                      <a:pt x="1773" y="331"/>
                      <a:pt x="2123" y="770"/>
                      <a:pt x="2123" y="1202"/>
                    </a:cubicBezTo>
                    <a:cubicBezTo>
                      <a:pt x="2123" y="1359"/>
                      <a:pt x="1914" y="1843"/>
                      <a:pt x="1683" y="2104"/>
                    </a:cubicBezTo>
                    <a:cubicBezTo>
                      <a:pt x="1664" y="2101"/>
                      <a:pt x="1645" y="2100"/>
                      <a:pt x="1626" y="2100"/>
                    </a:cubicBezTo>
                    <a:cubicBezTo>
                      <a:pt x="1588" y="2100"/>
                      <a:pt x="1552" y="2104"/>
                      <a:pt x="1512" y="2104"/>
                    </a:cubicBezTo>
                    <a:cubicBezTo>
                      <a:pt x="1490" y="2066"/>
                      <a:pt x="1453" y="2037"/>
                      <a:pt x="1385" y="2037"/>
                    </a:cubicBezTo>
                    <a:cubicBezTo>
                      <a:pt x="1380" y="2037"/>
                      <a:pt x="1374" y="2037"/>
                      <a:pt x="1369" y="2037"/>
                    </a:cubicBezTo>
                    <a:cubicBezTo>
                      <a:pt x="891" y="2037"/>
                      <a:pt x="446" y="1725"/>
                      <a:pt x="395" y="1225"/>
                    </a:cubicBezTo>
                    <a:cubicBezTo>
                      <a:pt x="344" y="741"/>
                      <a:pt x="804" y="300"/>
                      <a:pt x="1280" y="300"/>
                    </a:cubicBezTo>
                    <a:close/>
                    <a:moveTo>
                      <a:pt x="1282" y="0"/>
                    </a:moveTo>
                    <a:cubicBezTo>
                      <a:pt x="713" y="0"/>
                      <a:pt x="170" y="455"/>
                      <a:pt x="89" y="1024"/>
                    </a:cubicBezTo>
                    <a:cubicBezTo>
                      <a:pt x="0" y="1664"/>
                      <a:pt x="529" y="2253"/>
                      <a:pt x="1147" y="2335"/>
                    </a:cubicBezTo>
                    <a:cubicBezTo>
                      <a:pt x="1147" y="2342"/>
                      <a:pt x="1155" y="2350"/>
                      <a:pt x="1162" y="2357"/>
                    </a:cubicBezTo>
                    <a:cubicBezTo>
                      <a:pt x="1243" y="2447"/>
                      <a:pt x="1333" y="2486"/>
                      <a:pt x="1427" y="2486"/>
                    </a:cubicBezTo>
                    <a:cubicBezTo>
                      <a:pt x="1837" y="2486"/>
                      <a:pt x="2320" y="1760"/>
                      <a:pt x="2399" y="1463"/>
                    </a:cubicBezTo>
                    <a:cubicBezTo>
                      <a:pt x="2555" y="837"/>
                      <a:pt x="2108" y="130"/>
                      <a:pt x="1475" y="18"/>
                    </a:cubicBezTo>
                    <a:cubicBezTo>
                      <a:pt x="1411" y="6"/>
                      <a:pt x="1346" y="0"/>
                      <a:pt x="128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7" name="Google Shape;897;p24"/>
              <p:cNvSpPr/>
              <p:nvPr/>
            </p:nvSpPr>
            <p:spPr>
              <a:xfrm>
                <a:off x="5226750" y="2047750"/>
                <a:ext cx="53825" cy="48500"/>
              </a:xfrm>
              <a:custGeom>
                <a:avLst/>
                <a:gdLst/>
                <a:ahLst/>
                <a:cxnLst/>
                <a:rect l="l" t="t" r="r" b="b"/>
                <a:pathLst>
                  <a:path w="2153" h="1940" extrusionOk="0">
                    <a:moveTo>
                      <a:pt x="1098" y="293"/>
                    </a:moveTo>
                    <a:cubicBezTo>
                      <a:pt x="1309" y="293"/>
                      <a:pt x="1521" y="379"/>
                      <a:pt x="1654" y="543"/>
                    </a:cubicBezTo>
                    <a:cubicBezTo>
                      <a:pt x="1825" y="759"/>
                      <a:pt x="1833" y="1042"/>
                      <a:pt x="1736" y="1288"/>
                    </a:cubicBezTo>
                    <a:cubicBezTo>
                      <a:pt x="1728" y="1288"/>
                      <a:pt x="1728" y="1288"/>
                      <a:pt x="1721" y="1295"/>
                    </a:cubicBezTo>
                    <a:cubicBezTo>
                      <a:pt x="1562" y="1497"/>
                      <a:pt x="1322" y="1635"/>
                      <a:pt x="1074" y="1635"/>
                    </a:cubicBezTo>
                    <a:cubicBezTo>
                      <a:pt x="974" y="1635"/>
                      <a:pt x="873" y="1612"/>
                      <a:pt x="775" y="1563"/>
                    </a:cubicBezTo>
                    <a:cubicBezTo>
                      <a:pt x="403" y="1370"/>
                      <a:pt x="328" y="818"/>
                      <a:pt x="589" y="513"/>
                    </a:cubicBezTo>
                    <a:cubicBezTo>
                      <a:pt x="716" y="364"/>
                      <a:pt x="907" y="293"/>
                      <a:pt x="1098" y="293"/>
                    </a:cubicBezTo>
                    <a:close/>
                    <a:moveTo>
                      <a:pt x="1097" y="0"/>
                    </a:moveTo>
                    <a:cubicBezTo>
                      <a:pt x="833" y="0"/>
                      <a:pt x="571" y="96"/>
                      <a:pt x="388" y="290"/>
                    </a:cubicBezTo>
                    <a:cubicBezTo>
                      <a:pt x="0" y="699"/>
                      <a:pt x="60" y="1422"/>
                      <a:pt x="507" y="1757"/>
                    </a:cubicBezTo>
                    <a:cubicBezTo>
                      <a:pt x="671" y="1880"/>
                      <a:pt x="875" y="1940"/>
                      <a:pt x="1080" y="1940"/>
                    </a:cubicBezTo>
                    <a:cubicBezTo>
                      <a:pt x="1396" y="1940"/>
                      <a:pt x="1713" y="1797"/>
                      <a:pt x="1885" y="1526"/>
                    </a:cubicBezTo>
                    <a:cubicBezTo>
                      <a:pt x="2131" y="1183"/>
                      <a:pt x="2153" y="699"/>
                      <a:pt x="1877" y="349"/>
                    </a:cubicBezTo>
                    <a:cubicBezTo>
                      <a:pt x="1685" y="118"/>
                      <a:pt x="1390" y="0"/>
                      <a:pt x="109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8" name="Google Shape;898;p24"/>
              <p:cNvSpPr/>
              <p:nvPr/>
            </p:nvSpPr>
            <p:spPr>
              <a:xfrm>
                <a:off x="5488575" y="2152625"/>
                <a:ext cx="89775" cy="79725"/>
              </a:xfrm>
              <a:custGeom>
                <a:avLst/>
                <a:gdLst/>
                <a:ahLst/>
                <a:cxnLst/>
                <a:rect l="l" t="t" r="r" b="b"/>
                <a:pathLst>
                  <a:path w="3591" h="3189" extrusionOk="0">
                    <a:moveTo>
                      <a:pt x="1820" y="335"/>
                    </a:moveTo>
                    <a:cubicBezTo>
                      <a:pt x="2007" y="335"/>
                      <a:pt x="2196" y="379"/>
                      <a:pt x="2376" y="474"/>
                    </a:cubicBezTo>
                    <a:cubicBezTo>
                      <a:pt x="2950" y="787"/>
                      <a:pt x="3196" y="1607"/>
                      <a:pt x="2868" y="2180"/>
                    </a:cubicBezTo>
                    <a:cubicBezTo>
                      <a:pt x="2642" y="2582"/>
                      <a:pt x="2192" y="2826"/>
                      <a:pt x="1741" y="2826"/>
                    </a:cubicBezTo>
                    <a:cubicBezTo>
                      <a:pt x="1582" y="2826"/>
                      <a:pt x="1423" y="2795"/>
                      <a:pt x="1274" y="2731"/>
                    </a:cubicBezTo>
                    <a:cubicBezTo>
                      <a:pt x="566" y="2419"/>
                      <a:pt x="321" y="1584"/>
                      <a:pt x="648" y="936"/>
                    </a:cubicBezTo>
                    <a:cubicBezTo>
                      <a:pt x="671" y="929"/>
                      <a:pt x="686" y="921"/>
                      <a:pt x="708" y="899"/>
                    </a:cubicBezTo>
                    <a:cubicBezTo>
                      <a:pt x="982" y="558"/>
                      <a:pt x="1395" y="335"/>
                      <a:pt x="1820" y="335"/>
                    </a:cubicBezTo>
                    <a:close/>
                    <a:moveTo>
                      <a:pt x="1806" y="0"/>
                    </a:moveTo>
                    <a:cubicBezTo>
                      <a:pt x="1283" y="0"/>
                      <a:pt x="762" y="256"/>
                      <a:pt x="440" y="690"/>
                    </a:cubicBezTo>
                    <a:cubicBezTo>
                      <a:pt x="403" y="743"/>
                      <a:pt x="410" y="802"/>
                      <a:pt x="440" y="847"/>
                    </a:cubicBezTo>
                    <a:cubicBezTo>
                      <a:pt x="0" y="1435"/>
                      <a:pt x="201" y="2337"/>
                      <a:pt x="760" y="2828"/>
                    </a:cubicBezTo>
                    <a:cubicBezTo>
                      <a:pt x="1045" y="3073"/>
                      <a:pt x="1398" y="3189"/>
                      <a:pt x="1752" y="3189"/>
                    </a:cubicBezTo>
                    <a:cubicBezTo>
                      <a:pt x="2259" y="3189"/>
                      <a:pt x="2768" y="2953"/>
                      <a:pt x="3084" y="2523"/>
                    </a:cubicBezTo>
                    <a:cubicBezTo>
                      <a:pt x="3591" y="1823"/>
                      <a:pt x="3389" y="787"/>
                      <a:pt x="2697" y="288"/>
                    </a:cubicBezTo>
                    <a:cubicBezTo>
                      <a:pt x="2427" y="91"/>
                      <a:pt x="2116" y="0"/>
                      <a:pt x="180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9" name="Google Shape;899;p24"/>
              <p:cNvSpPr/>
              <p:nvPr/>
            </p:nvSpPr>
            <p:spPr>
              <a:xfrm>
                <a:off x="5423225" y="2280700"/>
                <a:ext cx="93500" cy="71075"/>
              </a:xfrm>
              <a:custGeom>
                <a:avLst/>
                <a:gdLst/>
                <a:ahLst/>
                <a:cxnLst/>
                <a:rect l="l" t="t" r="r" b="b"/>
                <a:pathLst>
                  <a:path w="3740" h="2843" extrusionOk="0">
                    <a:moveTo>
                      <a:pt x="2064" y="348"/>
                    </a:moveTo>
                    <a:cubicBezTo>
                      <a:pt x="2083" y="348"/>
                      <a:pt x="2103" y="349"/>
                      <a:pt x="2123" y="350"/>
                    </a:cubicBezTo>
                    <a:cubicBezTo>
                      <a:pt x="2756" y="372"/>
                      <a:pt x="3270" y="908"/>
                      <a:pt x="3225" y="1541"/>
                    </a:cubicBezTo>
                    <a:cubicBezTo>
                      <a:pt x="3169" y="2233"/>
                      <a:pt x="2621" y="2512"/>
                      <a:pt x="2041" y="2512"/>
                    </a:cubicBezTo>
                    <a:cubicBezTo>
                      <a:pt x="1304" y="2512"/>
                      <a:pt x="516" y="2060"/>
                      <a:pt x="633" y="1430"/>
                    </a:cubicBezTo>
                    <a:lnTo>
                      <a:pt x="633" y="1430"/>
                    </a:lnTo>
                    <a:cubicBezTo>
                      <a:pt x="639" y="1430"/>
                      <a:pt x="645" y="1431"/>
                      <a:pt x="651" y="1431"/>
                    </a:cubicBezTo>
                    <a:cubicBezTo>
                      <a:pt x="719" y="1431"/>
                      <a:pt x="785" y="1392"/>
                      <a:pt x="819" y="1310"/>
                    </a:cubicBezTo>
                    <a:cubicBezTo>
                      <a:pt x="1021" y="777"/>
                      <a:pt x="1474" y="348"/>
                      <a:pt x="2064" y="348"/>
                    </a:cubicBezTo>
                    <a:close/>
                    <a:moveTo>
                      <a:pt x="2063" y="1"/>
                    </a:moveTo>
                    <a:cubicBezTo>
                      <a:pt x="1343" y="1"/>
                      <a:pt x="711" y="525"/>
                      <a:pt x="476" y="1221"/>
                    </a:cubicBezTo>
                    <a:cubicBezTo>
                      <a:pt x="476" y="1229"/>
                      <a:pt x="469" y="1243"/>
                      <a:pt x="469" y="1251"/>
                    </a:cubicBezTo>
                    <a:cubicBezTo>
                      <a:pt x="0" y="2120"/>
                      <a:pt x="1072" y="2842"/>
                      <a:pt x="2086" y="2842"/>
                    </a:cubicBezTo>
                    <a:cubicBezTo>
                      <a:pt x="2731" y="2842"/>
                      <a:pt x="3353" y="2550"/>
                      <a:pt x="3538" y="1817"/>
                    </a:cubicBezTo>
                    <a:cubicBezTo>
                      <a:pt x="3739" y="1020"/>
                      <a:pt x="3233" y="253"/>
                      <a:pt x="2450" y="52"/>
                    </a:cubicBezTo>
                    <a:cubicBezTo>
                      <a:pt x="2320" y="17"/>
                      <a:pt x="2190" y="1"/>
                      <a:pt x="206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0" name="Google Shape;900;p24"/>
              <p:cNvSpPr/>
              <p:nvPr/>
            </p:nvSpPr>
            <p:spPr>
              <a:xfrm>
                <a:off x="5456550" y="2429500"/>
                <a:ext cx="83075" cy="77775"/>
              </a:xfrm>
              <a:custGeom>
                <a:avLst/>
                <a:gdLst/>
                <a:ahLst/>
                <a:cxnLst/>
                <a:rect l="l" t="t" r="r" b="b"/>
                <a:pathLst>
                  <a:path w="3323" h="3111" extrusionOk="0">
                    <a:moveTo>
                      <a:pt x="1587" y="335"/>
                    </a:moveTo>
                    <a:cubicBezTo>
                      <a:pt x="2065" y="335"/>
                      <a:pt x="2544" y="632"/>
                      <a:pt x="2711" y="1079"/>
                    </a:cubicBezTo>
                    <a:cubicBezTo>
                      <a:pt x="2920" y="1660"/>
                      <a:pt x="2674" y="2375"/>
                      <a:pt x="2108" y="2651"/>
                    </a:cubicBezTo>
                    <a:cubicBezTo>
                      <a:pt x="1942" y="2732"/>
                      <a:pt x="1726" y="2775"/>
                      <a:pt x="1503" y="2775"/>
                    </a:cubicBezTo>
                    <a:cubicBezTo>
                      <a:pt x="987" y="2775"/>
                      <a:pt x="435" y="2545"/>
                      <a:pt x="373" y="2025"/>
                    </a:cubicBezTo>
                    <a:cubicBezTo>
                      <a:pt x="373" y="2018"/>
                      <a:pt x="365" y="2010"/>
                      <a:pt x="365" y="2010"/>
                    </a:cubicBezTo>
                    <a:cubicBezTo>
                      <a:pt x="462" y="2010"/>
                      <a:pt x="559" y="1936"/>
                      <a:pt x="529" y="1817"/>
                    </a:cubicBezTo>
                    <a:cubicBezTo>
                      <a:pt x="380" y="1221"/>
                      <a:pt x="685" y="535"/>
                      <a:pt x="1304" y="371"/>
                    </a:cubicBezTo>
                    <a:cubicBezTo>
                      <a:pt x="1396" y="347"/>
                      <a:pt x="1492" y="335"/>
                      <a:pt x="1587" y="335"/>
                    </a:cubicBezTo>
                    <a:close/>
                    <a:moveTo>
                      <a:pt x="1599" y="0"/>
                    </a:moveTo>
                    <a:cubicBezTo>
                      <a:pt x="1473" y="0"/>
                      <a:pt x="1346" y="17"/>
                      <a:pt x="1222" y="51"/>
                    </a:cubicBezTo>
                    <a:cubicBezTo>
                      <a:pt x="425" y="260"/>
                      <a:pt x="0" y="1131"/>
                      <a:pt x="224" y="1898"/>
                    </a:cubicBezTo>
                    <a:cubicBezTo>
                      <a:pt x="231" y="1921"/>
                      <a:pt x="238" y="1936"/>
                      <a:pt x="253" y="1951"/>
                    </a:cubicBezTo>
                    <a:cubicBezTo>
                      <a:pt x="224" y="1958"/>
                      <a:pt x="201" y="1988"/>
                      <a:pt x="201" y="2025"/>
                    </a:cubicBezTo>
                    <a:cubicBezTo>
                      <a:pt x="128" y="2754"/>
                      <a:pt x="911" y="3110"/>
                      <a:pt x="1576" y="3110"/>
                    </a:cubicBezTo>
                    <a:cubicBezTo>
                      <a:pt x="1720" y="3110"/>
                      <a:pt x="1858" y="3094"/>
                      <a:pt x="1981" y="3060"/>
                    </a:cubicBezTo>
                    <a:cubicBezTo>
                      <a:pt x="2808" y="2837"/>
                      <a:pt x="3322" y="1928"/>
                      <a:pt x="3084" y="1101"/>
                    </a:cubicBezTo>
                    <a:cubicBezTo>
                      <a:pt x="2903" y="451"/>
                      <a:pt x="2259" y="0"/>
                      <a:pt x="159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1" name="Google Shape;901;p24"/>
              <p:cNvSpPr/>
              <p:nvPr/>
            </p:nvSpPr>
            <p:spPr>
              <a:xfrm>
                <a:off x="5583175" y="2499325"/>
                <a:ext cx="96400" cy="76600"/>
              </a:xfrm>
              <a:custGeom>
                <a:avLst/>
                <a:gdLst/>
                <a:ahLst/>
                <a:cxnLst/>
                <a:rect l="l" t="t" r="r" b="b"/>
                <a:pathLst>
                  <a:path w="3856" h="3064" extrusionOk="0">
                    <a:moveTo>
                      <a:pt x="1699" y="348"/>
                    </a:moveTo>
                    <a:cubicBezTo>
                      <a:pt x="2123" y="348"/>
                      <a:pt x="2540" y="577"/>
                      <a:pt x="2794" y="945"/>
                    </a:cubicBezTo>
                    <a:cubicBezTo>
                      <a:pt x="3392" y="1821"/>
                      <a:pt x="2431" y="2739"/>
                      <a:pt x="1535" y="2739"/>
                    </a:cubicBezTo>
                    <a:cubicBezTo>
                      <a:pt x="1227" y="2739"/>
                      <a:pt x="927" y="2631"/>
                      <a:pt x="700" y="2375"/>
                    </a:cubicBezTo>
                    <a:cubicBezTo>
                      <a:pt x="760" y="2338"/>
                      <a:pt x="790" y="2264"/>
                      <a:pt x="753" y="2174"/>
                    </a:cubicBezTo>
                    <a:cubicBezTo>
                      <a:pt x="477" y="1601"/>
                      <a:pt x="484" y="901"/>
                      <a:pt x="1080" y="528"/>
                    </a:cubicBezTo>
                    <a:cubicBezTo>
                      <a:pt x="1276" y="405"/>
                      <a:pt x="1488" y="348"/>
                      <a:pt x="1699" y="348"/>
                    </a:cubicBezTo>
                    <a:close/>
                    <a:moveTo>
                      <a:pt x="1699" y="1"/>
                    </a:moveTo>
                    <a:cubicBezTo>
                      <a:pt x="1457" y="1"/>
                      <a:pt x="1212" y="61"/>
                      <a:pt x="976" y="193"/>
                    </a:cubicBezTo>
                    <a:cubicBezTo>
                      <a:pt x="276" y="573"/>
                      <a:pt x="0" y="1511"/>
                      <a:pt x="395" y="2197"/>
                    </a:cubicBezTo>
                    <a:cubicBezTo>
                      <a:pt x="380" y="2226"/>
                      <a:pt x="380" y="2256"/>
                      <a:pt x="395" y="2294"/>
                    </a:cubicBezTo>
                    <a:cubicBezTo>
                      <a:pt x="643" y="2842"/>
                      <a:pt x="1087" y="3063"/>
                      <a:pt x="1557" y="3063"/>
                    </a:cubicBezTo>
                    <a:cubicBezTo>
                      <a:pt x="2639" y="3063"/>
                      <a:pt x="3856" y="1888"/>
                      <a:pt x="3129" y="819"/>
                    </a:cubicBezTo>
                    <a:cubicBezTo>
                      <a:pt x="2796" y="324"/>
                      <a:pt x="2259" y="1"/>
                      <a:pt x="169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2" name="Google Shape;902;p24"/>
              <p:cNvSpPr/>
              <p:nvPr/>
            </p:nvSpPr>
            <p:spPr>
              <a:xfrm>
                <a:off x="5729175" y="2508500"/>
                <a:ext cx="72275" cy="62575"/>
              </a:xfrm>
              <a:custGeom>
                <a:avLst/>
                <a:gdLst/>
                <a:ahLst/>
                <a:cxnLst/>
                <a:rect l="l" t="t" r="r" b="b"/>
                <a:pathLst>
                  <a:path w="2891" h="2503" extrusionOk="0">
                    <a:moveTo>
                      <a:pt x="1492" y="315"/>
                    </a:moveTo>
                    <a:cubicBezTo>
                      <a:pt x="1642" y="315"/>
                      <a:pt x="1791" y="349"/>
                      <a:pt x="1922" y="422"/>
                    </a:cubicBezTo>
                    <a:cubicBezTo>
                      <a:pt x="2346" y="653"/>
                      <a:pt x="2533" y="1249"/>
                      <a:pt x="2324" y="1673"/>
                    </a:cubicBezTo>
                    <a:cubicBezTo>
                      <a:pt x="2191" y="1945"/>
                      <a:pt x="1731" y="2239"/>
                      <a:pt x="1347" y="2239"/>
                    </a:cubicBezTo>
                    <a:cubicBezTo>
                      <a:pt x="1236" y="2239"/>
                      <a:pt x="1131" y="2214"/>
                      <a:pt x="1043" y="2157"/>
                    </a:cubicBezTo>
                    <a:cubicBezTo>
                      <a:pt x="1035" y="2105"/>
                      <a:pt x="1013" y="2053"/>
                      <a:pt x="961" y="2016"/>
                    </a:cubicBezTo>
                    <a:cubicBezTo>
                      <a:pt x="581" y="1740"/>
                      <a:pt x="425" y="1189"/>
                      <a:pt x="670" y="765"/>
                    </a:cubicBezTo>
                    <a:cubicBezTo>
                      <a:pt x="834" y="478"/>
                      <a:pt x="1166" y="315"/>
                      <a:pt x="1492" y="315"/>
                    </a:cubicBezTo>
                    <a:close/>
                    <a:moveTo>
                      <a:pt x="1485" y="1"/>
                    </a:moveTo>
                    <a:cubicBezTo>
                      <a:pt x="1088" y="1"/>
                      <a:pt x="688" y="177"/>
                      <a:pt x="440" y="496"/>
                    </a:cubicBezTo>
                    <a:cubicBezTo>
                      <a:pt x="0" y="1070"/>
                      <a:pt x="201" y="1927"/>
                      <a:pt x="782" y="2321"/>
                    </a:cubicBezTo>
                    <a:cubicBezTo>
                      <a:pt x="812" y="2344"/>
                      <a:pt x="842" y="2351"/>
                      <a:pt x="872" y="2351"/>
                    </a:cubicBezTo>
                    <a:cubicBezTo>
                      <a:pt x="1001" y="2458"/>
                      <a:pt x="1178" y="2503"/>
                      <a:pt x="1368" y="2503"/>
                    </a:cubicBezTo>
                    <a:cubicBezTo>
                      <a:pt x="1745" y="2503"/>
                      <a:pt x="2173" y="2326"/>
                      <a:pt x="2376" y="2113"/>
                    </a:cubicBezTo>
                    <a:cubicBezTo>
                      <a:pt x="2890" y="1599"/>
                      <a:pt x="2793" y="705"/>
                      <a:pt x="2242" y="258"/>
                    </a:cubicBezTo>
                    <a:cubicBezTo>
                      <a:pt x="2025" y="83"/>
                      <a:pt x="1756" y="1"/>
                      <a:pt x="148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3" name="Google Shape;903;p24"/>
              <p:cNvSpPr/>
              <p:nvPr/>
            </p:nvSpPr>
            <p:spPr>
              <a:xfrm>
                <a:off x="4672925" y="2036250"/>
                <a:ext cx="55900" cy="55975"/>
              </a:xfrm>
              <a:custGeom>
                <a:avLst/>
                <a:gdLst/>
                <a:ahLst/>
                <a:cxnLst/>
                <a:rect l="l" t="t" r="r" b="b"/>
                <a:pathLst>
                  <a:path w="2236" h="2239" extrusionOk="0">
                    <a:moveTo>
                      <a:pt x="1168" y="344"/>
                    </a:moveTo>
                    <a:cubicBezTo>
                      <a:pt x="1608" y="344"/>
                      <a:pt x="1885" y="1141"/>
                      <a:pt x="1647" y="1599"/>
                    </a:cubicBezTo>
                    <a:cubicBezTo>
                      <a:pt x="1539" y="1805"/>
                      <a:pt x="1394" y="1888"/>
                      <a:pt x="1242" y="1888"/>
                    </a:cubicBezTo>
                    <a:cubicBezTo>
                      <a:pt x="726" y="1888"/>
                      <a:pt x="128" y="924"/>
                      <a:pt x="611" y="578"/>
                    </a:cubicBezTo>
                    <a:lnTo>
                      <a:pt x="611" y="578"/>
                    </a:lnTo>
                    <a:cubicBezTo>
                      <a:pt x="633" y="589"/>
                      <a:pt x="659" y="596"/>
                      <a:pt x="684" y="596"/>
                    </a:cubicBezTo>
                    <a:cubicBezTo>
                      <a:pt x="713" y="596"/>
                      <a:pt x="741" y="587"/>
                      <a:pt x="760" y="563"/>
                    </a:cubicBezTo>
                    <a:cubicBezTo>
                      <a:pt x="904" y="408"/>
                      <a:pt x="1042" y="344"/>
                      <a:pt x="1168" y="344"/>
                    </a:cubicBezTo>
                    <a:close/>
                    <a:moveTo>
                      <a:pt x="1128" y="1"/>
                    </a:moveTo>
                    <a:cubicBezTo>
                      <a:pt x="891" y="1"/>
                      <a:pt x="672" y="96"/>
                      <a:pt x="597" y="318"/>
                    </a:cubicBezTo>
                    <a:cubicBezTo>
                      <a:pt x="105" y="467"/>
                      <a:pt x="1" y="1107"/>
                      <a:pt x="254" y="1547"/>
                    </a:cubicBezTo>
                    <a:cubicBezTo>
                      <a:pt x="464" y="1910"/>
                      <a:pt x="857" y="2239"/>
                      <a:pt x="1254" y="2239"/>
                    </a:cubicBezTo>
                    <a:cubicBezTo>
                      <a:pt x="1435" y="2239"/>
                      <a:pt x="1616" y="2171"/>
                      <a:pt x="1781" y="2008"/>
                    </a:cubicBezTo>
                    <a:cubicBezTo>
                      <a:pt x="2235" y="1569"/>
                      <a:pt x="2183" y="683"/>
                      <a:pt x="1751" y="243"/>
                    </a:cubicBezTo>
                    <a:cubicBezTo>
                      <a:pt x="1607" y="92"/>
                      <a:pt x="1359" y="1"/>
                      <a:pt x="112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4" name="Google Shape;904;p24"/>
              <p:cNvSpPr/>
              <p:nvPr/>
            </p:nvSpPr>
            <p:spPr>
              <a:xfrm>
                <a:off x="4584300" y="1990250"/>
                <a:ext cx="50100" cy="46150"/>
              </a:xfrm>
              <a:custGeom>
                <a:avLst/>
                <a:gdLst/>
                <a:ahLst/>
                <a:cxnLst/>
                <a:rect l="l" t="t" r="r" b="b"/>
                <a:pathLst>
                  <a:path w="2004" h="1846" extrusionOk="0">
                    <a:moveTo>
                      <a:pt x="972" y="341"/>
                    </a:moveTo>
                    <a:cubicBezTo>
                      <a:pt x="1056" y="341"/>
                      <a:pt x="1142" y="361"/>
                      <a:pt x="1229" y="407"/>
                    </a:cubicBezTo>
                    <a:cubicBezTo>
                      <a:pt x="1512" y="571"/>
                      <a:pt x="1602" y="996"/>
                      <a:pt x="1423" y="1256"/>
                    </a:cubicBezTo>
                    <a:cubicBezTo>
                      <a:pt x="1313" y="1409"/>
                      <a:pt x="1121" y="1489"/>
                      <a:pt x="934" y="1489"/>
                    </a:cubicBezTo>
                    <a:cubicBezTo>
                      <a:pt x="791" y="1489"/>
                      <a:pt x="651" y="1442"/>
                      <a:pt x="551" y="1346"/>
                    </a:cubicBezTo>
                    <a:cubicBezTo>
                      <a:pt x="335" y="1145"/>
                      <a:pt x="313" y="809"/>
                      <a:pt x="447" y="564"/>
                    </a:cubicBezTo>
                    <a:cubicBezTo>
                      <a:pt x="607" y="440"/>
                      <a:pt x="784" y="341"/>
                      <a:pt x="972" y="341"/>
                    </a:cubicBezTo>
                    <a:close/>
                    <a:moveTo>
                      <a:pt x="945" y="0"/>
                    </a:moveTo>
                    <a:cubicBezTo>
                      <a:pt x="603" y="0"/>
                      <a:pt x="258" y="166"/>
                      <a:pt x="156" y="504"/>
                    </a:cubicBezTo>
                    <a:cubicBezTo>
                      <a:pt x="149" y="534"/>
                      <a:pt x="149" y="564"/>
                      <a:pt x="164" y="586"/>
                    </a:cubicBezTo>
                    <a:cubicBezTo>
                      <a:pt x="0" y="906"/>
                      <a:pt x="30" y="1316"/>
                      <a:pt x="298" y="1591"/>
                    </a:cubicBezTo>
                    <a:cubicBezTo>
                      <a:pt x="473" y="1763"/>
                      <a:pt x="709" y="1846"/>
                      <a:pt x="944" y="1846"/>
                    </a:cubicBezTo>
                    <a:cubicBezTo>
                      <a:pt x="1222" y="1846"/>
                      <a:pt x="1499" y="1731"/>
                      <a:pt x="1676" y="1510"/>
                    </a:cubicBezTo>
                    <a:cubicBezTo>
                      <a:pt x="2004" y="1100"/>
                      <a:pt x="1899" y="429"/>
                      <a:pt x="1460" y="146"/>
                    </a:cubicBezTo>
                    <a:cubicBezTo>
                      <a:pt x="1316" y="49"/>
                      <a:pt x="1131" y="0"/>
                      <a:pt x="94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5" name="Google Shape;905;p24"/>
              <p:cNvSpPr/>
              <p:nvPr/>
            </p:nvSpPr>
            <p:spPr>
              <a:xfrm>
                <a:off x="5426750" y="2038550"/>
                <a:ext cx="50475" cy="46175"/>
              </a:xfrm>
              <a:custGeom>
                <a:avLst/>
                <a:gdLst/>
                <a:ahLst/>
                <a:cxnLst/>
                <a:rect l="l" t="t" r="r" b="b"/>
                <a:pathLst>
                  <a:path w="2019" h="1847" extrusionOk="0">
                    <a:moveTo>
                      <a:pt x="981" y="337"/>
                    </a:moveTo>
                    <a:cubicBezTo>
                      <a:pt x="1029" y="337"/>
                      <a:pt x="1078" y="342"/>
                      <a:pt x="1125" y="352"/>
                    </a:cubicBezTo>
                    <a:cubicBezTo>
                      <a:pt x="1483" y="427"/>
                      <a:pt x="1624" y="769"/>
                      <a:pt x="1512" y="1097"/>
                    </a:cubicBezTo>
                    <a:cubicBezTo>
                      <a:pt x="1424" y="1353"/>
                      <a:pt x="1218" y="1503"/>
                      <a:pt x="987" y="1503"/>
                    </a:cubicBezTo>
                    <a:cubicBezTo>
                      <a:pt x="889" y="1503"/>
                      <a:pt x="786" y="1475"/>
                      <a:pt x="686" y="1417"/>
                    </a:cubicBezTo>
                    <a:cubicBezTo>
                      <a:pt x="410" y="1246"/>
                      <a:pt x="283" y="896"/>
                      <a:pt x="403" y="620"/>
                    </a:cubicBezTo>
                    <a:cubicBezTo>
                      <a:pt x="507" y="546"/>
                      <a:pt x="589" y="434"/>
                      <a:pt x="723" y="382"/>
                    </a:cubicBezTo>
                    <a:cubicBezTo>
                      <a:pt x="805" y="353"/>
                      <a:pt x="893" y="337"/>
                      <a:pt x="981" y="337"/>
                    </a:cubicBezTo>
                    <a:close/>
                    <a:moveTo>
                      <a:pt x="985" y="0"/>
                    </a:moveTo>
                    <a:cubicBezTo>
                      <a:pt x="895" y="0"/>
                      <a:pt x="807" y="11"/>
                      <a:pt x="723" y="32"/>
                    </a:cubicBezTo>
                    <a:cubicBezTo>
                      <a:pt x="507" y="91"/>
                      <a:pt x="209" y="255"/>
                      <a:pt x="172" y="494"/>
                    </a:cubicBezTo>
                    <a:cubicBezTo>
                      <a:pt x="172" y="509"/>
                      <a:pt x="172" y="516"/>
                      <a:pt x="172" y="531"/>
                    </a:cubicBezTo>
                    <a:cubicBezTo>
                      <a:pt x="0" y="821"/>
                      <a:pt x="45" y="1231"/>
                      <a:pt x="298" y="1514"/>
                    </a:cubicBezTo>
                    <a:cubicBezTo>
                      <a:pt x="488" y="1733"/>
                      <a:pt x="750" y="1847"/>
                      <a:pt x="1007" y="1847"/>
                    </a:cubicBezTo>
                    <a:cubicBezTo>
                      <a:pt x="1275" y="1847"/>
                      <a:pt x="1539" y="1724"/>
                      <a:pt x="1714" y="1469"/>
                    </a:cubicBezTo>
                    <a:cubicBezTo>
                      <a:pt x="2019" y="1030"/>
                      <a:pt x="1952" y="382"/>
                      <a:pt x="1460" y="114"/>
                    </a:cubicBezTo>
                    <a:cubicBezTo>
                      <a:pt x="1316" y="37"/>
                      <a:pt x="1149" y="0"/>
                      <a:pt x="98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6" name="Google Shape;906;p24"/>
              <p:cNvSpPr/>
              <p:nvPr/>
            </p:nvSpPr>
            <p:spPr>
              <a:xfrm>
                <a:off x="4943500" y="2029575"/>
                <a:ext cx="27025" cy="22600"/>
              </a:xfrm>
              <a:custGeom>
                <a:avLst/>
                <a:gdLst/>
                <a:ahLst/>
                <a:cxnLst/>
                <a:rect l="l" t="t" r="r" b="b"/>
                <a:pathLst>
                  <a:path w="1081" h="904" extrusionOk="0">
                    <a:moveTo>
                      <a:pt x="595" y="1"/>
                    </a:moveTo>
                    <a:cubicBezTo>
                      <a:pt x="538" y="1"/>
                      <a:pt x="480" y="17"/>
                      <a:pt x="425" y="56"/>
                    </a:cubicBezTo>
                    <a:cubicBezTo>
                      <a:pt x="410" y="71"/>
                      <a:pt x="388" y="85"/>
                      <a:pt x="373" y="100"/>
                    </a:cubicBezTo>
                    <a:cubicBezTo>
                      <a:pt x="358" y="100"/>
                      <a:pt x="343" y="100"/>
                      <a:pt x="321" y="108"/>
                    </a:cubicBezTo>
                    <a:cubicBezTo>
                      <a:pt x="150" y="175"/>
                      <a:pt x="23" y="316"/>
                      <a:pt x="8" y="510"/>
                    </a:cubicBezTo>
                    <a:cubicBezTo>
                      <a:pt x="1" y="592"/>
                      <a:pt x="16" y="704"/>
                      <a:pt x="75" y="763"/>
                    </a:cubicBezTo>
                    <a:cubicBezTo>
                      <a:pt x="142" y="830"/>
                      <a:pt x="269" y="868"/>
                      <a:pt x="358" y="890"/>
                    </a:cubicBezTo>
                    <a:cubicBezTo>
                      <a:pt x="403" y="899"/>
                      <a:pt x="449" y="903"/>
                      <a:pt x="495" y="903"/>
                    </a:cubicBezTo>
                    <a:cubicBezTo>
                      <a:pt x="647" y="903"/>
                      <a:pt x="799" y="852"/>
                      <a:pt x="902" y="726"/>
                    </a:cubicBezTo>
                    <a:cubicBezTo>
                      <a:pt x="902" y="719"/>
                      <a:pt x="909" y="719"/>
                      <a:pt x="909" y="711"/>
                    </a:cubicBezTo>
                    <a:cubicBezTo>
                      <a:pt x="1014" y="614"/>
                      <a:pt x="1081" y="465"/>
                      <a:pt x="1044" y="324"/>
                    </a:cubicBezTo>
                    <a:cubicBezTo>
                      <a:pt x="1014" y="190"/>
                      <a:pt x="917" y="108"/>
                      <a:pt x="805" y="71"/>
                    </a:cubicBezTo>
                    <a:cubicBezTo>
                      <a:pt x="742" y="28"/>
                      <a:pt x="669" y="1"/>
                      <a:pt x="59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7" name="Google Shape;907;p24"/>
              <p:cNvSpPr/>
              <p:nvPr/>
            </p:nvSpPr>
            <p:spPr>
              <a:xfrm>
                <a:off x="4992675" y="2129250"/>
                <a:ext cx="24775" cy="20375"/>
              </a:xfrm>
              <a:custGeom>
                <a:avLst/>
                <a:gdLst/>
                <a:ahLst/>
                <a:cxnLst/>
                <a:rect l="l" t="t" r="r" b="b"/>
                <a:pathLst>
                  <a:path w="991" h="815" extrusionOk="0">
                    <a:moveTo>
                      <a:pt x="563" y="0"/>
                    </a:moveTo>
                    <a:cubicBezTo>
                      <a:pt x="488" y="0"/>
                      <a:pt x="423" y="22"/>
                      <a:pt x="358" y="61"/>
                    </a:cubicBezTo>
                    <a:cubicBezTo>
                      <a:pt x="348" y="60"/>
                      <a:pt x="337" y="59"/>
                      <a:pt x="327" y="59"/>
                    </a:cubicBezTo>
                    <a:cubicBezTo>
                      <a:pt x="220" y="59"/>
                      <a:pt x="122" y="130"/>
                      <a:pt x="75" y="233"/>
                    </a:cubicBezTo>
                    <a:cubicBezTo>
                      <a:pt x="0" y="382"/>
                      <a:pt x="45" y="568"/>
                      <a:pt x="164" y="672"/>
                    </a:cubicBezTo>
                    <a:cubicBezTo>
                      <a:pt x="286" y="780"/>
                      <a:pt x="462" y="815"/>
                      <a:pt x="622" y="815"/>
                    </a:cubicBezTo>
                    <a:cubicBezTo>
                      <a:pt x="638" y="815"/>
                      <a:pt x="655" y="814"/>
                      <a:pt x="671" y="814"/>
                    </a:cubicBezTo>
                    <a:cubicBezTo>
                      <a:pt x="887" y="814"/>
                      <a:pt x="991" y="568"/>
                      <a:pt x="961" y="374"/>
                    </a:cubicBezTo>
                    <a:cubicBezTo>
                      <a:pt x="939" y="180"/>
                      <a:pt x="790" y="17"/>
                      <a:pt x="596" y="2"/>
                    </a:cubicBezTo>
                    <a:cubicBezTo>
                      <a:pt x="585" y="1"/>
                      <a:pt x="574" y="0"/>
                      <a:pt x="563"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8" name="Google Shape;908;p24"/>
              <p:cNvSpPr/>
              <p:nvPr/>
            </p:nvSpPr>
            <p:spPr>
              <a:xfrm>
                <a:off x="5067725" y="2200725"/>
                <a:ext cx="28875" cy="25250"/>
              </a:xfrm>
              <a:custGeom>
                <a:avLst/>
                <a:gdLst/>
                <a:ahLst/>
                <a:cxnLst/>
                <a:rect l="l" t="t" r="r" b="b"/>
                <a:pathLst>
                  <a:path w="1155" h="1010" extrusionOk="0">
                    <a:moveTo>
                      <a:pt x="508" y="1"/>
                    </a:moveTo>
                    <a:cubicBezTo>
                      <a:pt x="429" y="1"/>
                      <a:pt x="350" y="22"/>
                      <a:pt x="276" y="70"/>
                    </a:cubicBezTo>
                    <a:cubicBezTo>
                      <a:pt x="253" y="85"/>
                      <a:pt x="238" y="107"/>
                      <a:pt x="224" y="122"/>
                    </a:cubicBezTo>
                    <a:cubicBezTo>
                      <a:pt x="112" y="212"/>
                      <a:pt x="30" y="338"/>
                      <a:pt x="22" y="487"/>
                    </a:cubicBezTo>
                    <a:cubicBezTo>
                      <a:pt x="1" y="790"/>
                      <a:pt x="266" y="1009"/>
                      <a:pt x="546" y="1009"/>
                    </a:cubicBezTo>
                    <a:cubicBezTo>
                      <a:pt x="555" y="1009"/>
                      <a:pt x="564" y="1009"/>
                      <a:pt x="574" y="1009"/>
                    </a:cubicBezTo>
                    <a:cubicBezTo>
                      <a:pt x="886" y="994"/>
                      <a:pt x="1155" y="703"/>
                      <a:pt x="1043" y="383"/>
                    </a:cubicBezTo>
                    <a:cubicBezTo>
                      <a:pt x="991" y="226"/>
                      <a:pt x="857" y="100"/>
                      <a:pt x="708" y="40"/>
                    </a:cubicBezTo>
                    <a:cubicBezTo>
                      <a:pt x="693" y="25"/>
                      <a:pt x="678" y="18"/>
                      <a:pt x="656" y="10"/>
                    </a:cubicBezTo>
                    <a:lnTo>
                      <a:pt x="603" y="10"/>
                    </a:lnTo>
                    <a:cubicBezTo>
                      <a:pt x="572" y="4"/>
                      <a:pt x="540" y="1"/>
                      <a:pt x="50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9" name="Google Shape;909;p24"/>
              <p:cNvSpPr/>
              <p:nvPr/>
            </p:nvSpPr>
            <p:spPr>
              <a:xfrm>
                <a:off x="5153000" y="2141825"/>
                <a:ext cx="24425" cy="24750"/>
              </a:xfrm>
              <a:custGeom>
                <a:avLst/>
                <a:gdLst/>
                <a:ahLst/>
                <a:cxnLst/>
                <a:rect l="l" t="t" r="r" b="b"/>
                <a:pathLst>
                  <a:path w="977" h="990" extrusionOk="0">
                    <a:moveTo>
                      <a:pt x="498" y="1"/>
                    </a:moveTo>
                    <a:cubicBezTo>
                      <a:pt x="423" y="1"/>
                      <a:pt x="345" y="21"/>
                      <a:pt x="269" y="65"/>
                    </a:cubicBezTo>
                    <a:cubicBezTo>
                      <a:pt x="120" y="154"/>
                      <a:pt x="8" y="311"/>
                      <a:pt x="8" y="482"/>
                    </a:cubicBezTo>
                    <a:cubicBezTo>
                      <a:pt x="1" y="653"/>
                      <a:pt x="112" y="817"/>
                      <a:pt x="276" y="869"/>
                    </a:cubicBezTo>
                    <a:cubicBezTo>
                      <a:pt x="313" y="884"/>
                      <a:pt x="343" y="884"/>
                      <a:pt x="380" y="884"/>
                    </a:cubicBezTo>
                    <a:cubicBezTo>
                      <a:pt x="452" y="946"/>
                      <a:pt x="545" y="990"/>
                      <a:pt x="636" y="990"/>
                    </a:cubicBezTo>
                    <a:cubicBezTo>
                      <a:pt x="687" y="990"/>
                      <a:pt x="737" y="976"/>
                      <a:pt x="783" y="944"/>
                    </a:cubicBezTo>
                    <a:cubicBezTo>
                      <a:pt x="917" y="854"/>
                      <a:pt x="976" y="661"/>
                      <a:pt x="976" y="504"/>
                    </a:cubicBezTo>
                    <a:cubicBezTo>
                      <a:pt x="971" y="228"/>
                      <a:pt x="752" y="1"/>
                      <a:pt x="49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10" name="Google Shape;910;p24"/>
              <p:cNvSpPr/>
              <p:nvPr/>
            </p:nvSpPr>
            <p:spPr>
              <a:xfrm>
                <a:off x="5212600" y="2031600"/>
                <a:ext cx="27675" cy="22825"/>
              </a:xfrm>
              <a:custGeom>
                <a:avLst/>
                <a:gdLst/>
                <a:ahLst/>
                <a:cxnLst/>
                <a:rect l="l" t="t" r="r" b="b"/>
                <a:pathLst>
                  <a:path w="1107" h="913" extrusionOk="0">
                    <a:moveTo>
                      <a:pt x="544" y="1"/>
                    </a:moveTo>
                    <a:cubicBezTo>
                      <a:pt x="524" y="1"/>
                      <a:pt x="505" y="2"/>
                      <a:pt x="484" y="4"/>
                    </a:cubicBezTo>
                    <a:cubicBezTo>
                      <a:pt x="335" y="19"/>
                      <a:pt x="186" y="101"/>
                      <a:pt x="104" y="235"/>
                    </a:cubicBezTo>
                    <a:cubicBezTo>
                      <a:pt x="0" y="407"/>
                      <a:pt x="15" y="645"/>
                      <a:pt x="157" y="787"/>
                    </a:cubicBezTo>
                    <a:cubicBezTo>
                      <a:pt x="238" y="868"/>
                      <a:pt x="352" y="913"/>
                      <a:pt x="467" y="913"/>
                    </a:cubicBezTo>
                    <a:cubicBezTo>
                      <a:pt x="551" y="913"/>
                      <a:pt x="635" y="889"/>
                      <a:pt x="708" y="839"/>
                    </a:cubicBezTo>
                    <a:cubicBezTo>
                      <a:pt x="797" y="802"/>
                      <a:pt x="872" y="734"/>
                      <a:pt x="924" y="653"/>
                    </a:cubicBezTo>
                    <a:cubicBezTo>
                      <a:pt x="1107" y="350"/>
                      <a:pt x="878" y="1"/>
                      <a:pt x="54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11" name="Google Shape;911;p24"/>
              <p:cNvSpPr/>
              <p:nvPr/>
            </p:nvSpPr>
            <p:spPr>
              <a:xfrm>
                <a:off x="5440150" y="1921825"/>
                <a:ext cx="16225" cy="18625"/>
              </a:xfrm>
              <a:custGeom>
                <a:avLst/>
                <a:gdLst/>
                <a:ahLst/>
                <a:cxnLst/>
                <a:rect l="l" t="t" r="r" b="b"/>
                <a:pathLst>
                  <a:path w="649" h="745" extrusionOk="0">
                    <a:moveTo>
                      <a:pt x="358" y="0"/>
                    </a:moveTo>
                    <a:cubicBezTo>
                      <a:pt x="207" y="0"/>
                      <a:pt x="66" y="110"/>
                      <a:pt x="23" y="254"/>
                    </a:cubicBezTo>
                    <a:cubicBezTo>
                      <a:pt x="1" y="343"/>
                      <a:pt x="16" y="440"/>
                      <a:pt x="60" y="522"/>
                    </a:cubicBezTo>
                    <a:cubicBezTo>
                      <a:pt x="38" y="597"/>
                      <a:pt x="68" y="686"/>
                      <a:pt x="157" y="723"/>
                    </a:cubicBezTo>
                    <a:cubicBezTo>
                      <a:pt x="192" y="738"/>
                      <a:pt x="227" y="744"/>
                      <a:pt x="261" y="744"/>
                    </a:cubicBezTo>
                    <a:cubicBezTo>
                      <a:pt x="315" y="744"/>
                      <a:pt x="368" y="728"/>
                      <a:pt x="418" y="701"/>
                    </a:cubicBezTo>
                    <a:lnTo>
                      <a:pt x="433" y="701"/>
                    </a:lnTo>
                    <a:cubicBezTo>
                      <a:pt x="522" y="679"/>
                      <a:pt x="589" y="604"/>
                      <a:pt x="611" y="522"/>
                    </a:cubicBezTo>
                    <a:cubicBezTo>
                      <a:pt x="619" y="492"/>
                      <a:pt x="626" y="470"/>
                      <a:pt x="626" y="440"/>
                    </a:cubicBezTo>
                    <a:cubicBezTo>
                      <a:pt x="641" y="403"/>
                      <a:pt x="649" y="358"/>
                      <a:pt x="649" y="314"/>
                    </a:cubicBezTo>
                    <a:cubicBezTo>
                      <a:pt x="641" y="150"/>
                      <a:pt x="544" y="1"/>
                      <a:pt x="373" y="1"/>
                    </a:cubicBezTo>
                    <a:cubicBezTo>
                      <a:pt x="368" y="0"/>
                      <a:pt x="363" y="0"/>
                      <a:pt x="35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12" name="Google Shape;912;p24"/>
              <p:cNvSpPr/>
              <p:nvPr/>
            </p:nvSpPr>
            <p:spPr>
              <a:xfrm>
                <a:off x="5465850" y="2000475"/>
                <a:ext cx="24600" cy="21225"/>
              </a:xfrm>
              <a:custGeom>
                <a:avLst/>
                <a:gdLst/>
                <a:ahLst/>
                <a:cxnLst/>
                <a:rect l="l" t="t" r="r" b="b"/>
                <a:pathLst>
                  <a:path w="984" h="849" extrusionOk="0">
                    <a:moveTo>
                      <a:pt x="512" y="1"/>
                    </a:moveTo>
                    <a:cubicBezTo>
                      <a:pt x="308" y="1"/>
                      <a:pt x="103" y="131"/>
                      <a:pt x="45" y="333"/>
                    </a:cubicBezTo>
                    <a:cubicBezTo>
                      <a:pt x="1" y="497"/>
                      <a:pt x="82" y="676"/>
                      <a:pt x="231" y="758"/>
                    </a:cubicBezTo>
                    <a:cubicBezTo>
                      <a:pt x="254" y="773"/>
                      <a:pt x="284" y="788"/>
                      <a:pt x="313" y="795"/>
                    </a:cubicBezTo>
                    <a:cubicBezTo>
                      <a:pt x="372" y="830"/>
                      <a:pt x="440" y="848"/>
                      <a:pt x="509" y="848"/>
                    </a:cubicBezTo>
                    <a:cubicBezTo>
                      <a:pt x="614" y="848"/>
                      <a:pt x="721" y="806"/>
                      <a:pt x="798" y="721"/>
                    </a:cubicBezTo>
                    <a:cubicBezTo>
                      <a:pt x="984" y="505"/>
                      <a:pt x="961" y="155"/>
                      <a:pt x="686" y="35"/>
                    </a:cubicBezTo>
                    <a:cubicBezTo>
                      <a:pt x="630" y="12"/>
                      <a:pt x="571" y="1"/>
                      <a:pt x="51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13" name="Google Shape;913;p24"/>
              <p:cNvSpPr/>
              <p:nvPr/>
            </p:nvSpPr>
            <p:spPr>
              <a:xfrm>
                <a:off x="5415750" y="1880850"/>
                <a:ext cx="18650" cy="19075"/>
              </a:xfrm>
              <a:custGeom>
                <a:avLst/>
                <a:gdLst/>
                <a:ahLst/>
                <a:cxnLst/>
                <a:rect l="l" t="t" r="r" b="b"/>
                <a:pathLst>
                  <a:path w="746" h="763" extrusionOk="0">
                    <a:moveTo>
                      <a:pt x="429" y="0"/>
                    </a:moveTo>
                    <a:cubicBezTo>
                      <a:pt x="420" y="0"/>
                      <a:pt x="412" y="0"/>
                      <a:pt x="403" y="1"/>
                    </a:cubicBezTo>
                    <a:cubicBezTo>
                      <a:pt x="299" y="1"/>
                      <a:pt x="202" y="53"/>
                      <a:pt x="135" y="135"/>
                    </a:cubicBezTo>
                    <a:cubicBezTo>
                      <a:pt x="98" y="180"/>
                      <a:pt x="83" y="232"/>
                      <a:pt x="83" y="291"/>
                    </a:cubicBezTo>
                    <a:cubicBezTo>
                      <a:pt x="38" y="344"/>
                      <a:pt x="1" y="403"/>
                      <a:pt x="23" y="478"/>
                    </a:cubicBezTo>
                    <a:cubicBezTo>
                      <a:pt x="38" y="530"/>
                      <a:pt x="75" y="589"/>
                      <a:pt x="113" y="634"/>
                    </a:cubicBezTo>
                    <a:cubicBezTo>
                      <a:pt x="173" y="701"/>
                      <a:pt x="276" y="763"/>
                      <a:pt x="376" y="763"/>
                    </a:cubicBezTo>
                    <a:cubicBezTo>
                      <a:pt x="411" y="763"/>
                      <a:pt x="445" y="756"/>
                      <a:pt x="478" y="738"/>
                    </a:cubicBezTo>
                    <a:cubicBezTo>
                      <a:pt x="582" y="679"/>
                      <a:pt x="656" y="567"/>
                      <a:pt x="701" y="455"/>
                    </a:cubicBezTo>
                    <a:cubicBezTo>
                      <a:pt x="738" y="344"/>
                      <a:pt x="746" y="217"/>
                      <a:pt x="671" y="113"/>
                    </a:cubicBezTo>
                    <a:cubicBezTo>
                      <a:pt x="610" y="38"/>
                      <a:pt x="523" y="0"/>
                      <a:pt x="42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14" name="Google Shape;914;p24"/>
              <p:cNvSpPr/>
              <p:nvPr/>
            </p:nvSpPr>
            <p:spPr>
              <a:xfrm>
                <a:off x="5523400" y="2002175"/>
                <a:ext cx="18650" cy="19450"/>
              </a:xfrm>
              <a:custGeom>
                <a:avLst/>
                <a:gdLst/>
                <a:ahLst/>
                <a:cxnLst/>
                <a:rect l="l" t="t" r="r" b="b"/>
                <a:pathLst>
                  <a:path w="746" h="778" extrusionOk="0">
                    <a:moveTo>
                      <a:pt x="336" y="1"/>
                    </a:moveTo>
                    <a:cubicBezTo>
                      <a:pt x="305" y="1"/>
                      <a:pt x="274" y="4"/>
                      <a:pt x="246" y="12"/>
                    </a:cubicBezTo>
                    <a:cubicBezTo>
                      <a:pt x="67" y="64"/>
                      <a:pt x="0" y="250"/>
                      <a:pt x="67" y="414"/>
                    </a:cubicBezTo>
                    <a:cubicBezTo>
                      <a:pt x="82" y="533"/>
                      <a:pt x="149" y="630"/>
                      <a:pt x="224" y="720"/>
                    </a:cubicBezTo>
                    <a:cubicBezTo>
                      <a:pt x="254" y="759"/>
                      <a:pt x="307" y="778"/>
                      <a:pt x="361" y="778"/>
                    </a:cubicBezTo>
                    <a:cubicBezTo>
                      <a:pt x="400" y="778"/>
                      <a:pt x="438" y="768"/>
                      <a:pt x="469" y="749"/>
                    </a:cubicBezTo>
                    <a:cubicBezTo>
                      <a:pt x="618" y="668"/>
                      <a:pt x="738" y="496"/>
                      <a:pt x="745" y="317"/>
                    </a:cubicBezTo>
                    <a:cubicBezTo>
                      <a:pt x="745" y="126"/>
                      <a:pt x="522" y="1"/>
                      <a:pt x="33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15" name="Google Shape;915;p24"/>
              <p:cNvSpPr/>
              <p:nvPr/>
            </p:nvSpPr>
            <p:spPr>
              <a:xfrm>
                <a:off x="5578325" y="1965925"/>
                <a:ext cx="19200" cy="18100"/>
              </a:xfrm>
              <a:custGeom>
                <a:avLst/>
                <a:gdLst/>
                <a:ahLst/>
                <a:cxnLst/>
                <a:rect l="l" t="t" r="r" b="b"/>
                <a:pathLst>
                  <a:path w="768" h="724" extrusionOk="0">
                    <a:moveTo>
                      <a:pt x="323" y="0"/>
                    </a:moveTo>
                    <a:cubicBezTo>
                      <a:pt x="259" y="0"/>
                      <a:pt x="195" y="15"/>
                      <a:pt x="135" y="47"/>
                    </a:cubicBezTo>
                    <a:cubicBezTo>
                      <a:pt x="53" y="77"/>
                      <a:pt x="1" y="203"/>
                      <a:pt x="38" y="278"/>
                    </a:cubicBezTo>
                    <a:cubicBezTo>
                      <a:pt x="75" y="375"/>
                      <a:pt x="127" y="456"/>
                      <a:pt x="202" y="516"/>
                    </a:cubicBezTo>
                    <a:cubicBezTo>
                      <a:pt x="232" y="605"/>
                      <a:pt x="306" y="672"/>
                      <a:pt x="395" y="702"/>
                    </a:cubicBezTo>
                    <a:cubicBezTo>
                      <a:pt x="431" y="716"/>
                      <a:pt x="467" y="724"/>
                      <a:pt x="504" y="724"/>
                    </a:cubicBezTo>
                    <a:cubicBezTo>
                      <a:pt x="546" y="724"/>
                      <a:pt x="587" y="714"/>
                      <a:pt x="626" y="695"/>
                    </a:cubicBezTo>
                    <a:cubicBezTo>
                      <a:pt x="716" y="658"/>
                      <a:pt x="753" y="553"/>
                      <a:pt x="760" y="456"/>
                    </a:cubicBezTo>
                    <a:cubicBezTo>
                      <a:pt x="768" y="389"/>
                      <a:pt x="753" y="322"/>
                      <a:pt x="723" y="255"/>
                    </a:cubicBezTo>
                    <a:cubicBezTo>
                      <a:pt x="693" y="144"/>
                      <a:pt x="597" y="54"/>
                      <a:pt x="485" y="32"/>
                    </a:cubicBezTo>
                    <a:cubicBezTo>
                      <a:pt x="433" y="11"/>
                      <a:pt x="378" y="0"/>
                      <a:pt x="323"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16" name="Google Shape;916;p24"/>
              <p:cNvSpPr/>
              <p:nvPr/>
            </p:nvSpPr>
            <p:spPr>
              <a:xfrm>
                <a:off x="4598625" y="1958250"/>
                <a:ext cx="23600" cy="19075"/>
              </a:xfrm>
              <a:custGeom>
                <a:avLst/>
                <a:gdLst/>
                <a:ahLst/>
                <a:cxnLst/>
                <a:rect l="l" t="t" r="r" b="b"/>
                <a:pathLst>
                  <a:path w="944" h="763" extrusionOk="0">
                    <a:moveTo>
                      <a:pt x="492" y="1"/>
                    </a:moveTo>
                    <a:cubicBezTo>
                      <a:pt x="475" y="1"/>
                      <a:pt x="457" y="2"/>
                      <a:pt x="440" y="4"/>
                    </a:cubicBezTo>
                    <a:cubicBezTo>
                      <a:pt x="172" y="41"/>
                      <a:pt x="1" y="279"/>
                      <a:pt x="112" y="540"/>
                    </a:cubicBezTo>
                    <a:cubicBezTo>
                      <a:pt x="120" y="555"/>
                      <a:pt x="135" y="570"/>
                      <a:pt x="150" y="585"/>
                    </a:cubicBezTo>
                    <a:cubicBezTo>
                      <a:pt x="194" y="667"/>
                      <a:pt x="269" y="726"/>
                      <a:pt x="358" y="749"/>
                    </a:cubicBezTo>
                    <a:cubicBezTo>
                      <a:pt x="394" y="758"/>
                      <a:pt x="431" y="763"/>
                      <a:pt x="467" y="763"/>
                    </a:cubicBezTo>
                    <a:cubicBezTo>
                      <a:pt x="660" y="763"/>
                      <a:pt x="851" y="637"/>
                      <a:pt x="894" y="443"/>
                    </a:cubicBezTo>
                    <a:cubicBezTo>
                      <a:pt x="943" y="186"/>
                      <a:pt x="726" y="1"/>
                      <a:pt x="49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17" name="Google Shape;917;p24"/>
              <p:cNvSpPr/>
              <p:nvPr/>
            </p:nvSpPr>
            <p:spPr>
              <a:xfrm>
                <a:off x="4662675" y="1995575"/>
                <a:ext cx="25000" cy="22425"/>
              </a:xfrm>
              <a:custGeom>
                <a:avLst/>
                <a:gdLst/>
                <a:ahLst/>
                <a:cxnLst/>
                <a:rect l="l" t="t" r="r" b="b"/>
                <a:pathLst>
                  <a:path w="1000" h="897" extrusionOk="0">
                    <a:moveTo>
                      <a:pt x="685" y="0"/>
                    </a:moveTo>
                    <a:cubicBezTo>
                      <a:pt x="549" y="0"/>
                      <a:pt x="414" y="77"/>
                      <a:pt x="329" y="187"/>
                    </a:cubicBezTo>
                    <a:cubicBezTo>
                      <a:pt x="314" y="209"/>
                      <a:pt x="299" y="224"/>
                      <a:pt x="291" y="246"/>
                    </a:cubicBezTo>
                    <a:cubicBezTo>
                      <a:pt x="277" y="254"/>
                      <a:pt x="269" y="254"/>
                      <a:pt x="254" y="261"/>
                    </a:cubicBezTo>
                    <a:cubicBezTo>
                      <a:pt x="1" y="403"/>
                      <a:pt x="75" y="812"/>
                      <a:pt x="351" y="887"/>
                    </a:cubicBezTo>
                    <a:cubicBezTo>
                      <a:pt x="372" y="893"/>
                      <a:pt x="394" y="896"/>
                      <a:pt x="416" y="896"/>
                    </a:cubicBezTo>
                    <a:cubicBezTo>
                      <a:pt x="549" y="896"/>
                      <a:pt x="693" y="790"/>
                      <a:pt x="776" y="701"/>
                    </a:cubicBezTo>
                    <a:cubicBezTo>
                      <a:pt x="880" y="589"/>
                      <a:pt x="954" y="455"/>
                      <a:pt x="984" y="306"/>
                    </a:cubicBezTo>
                    <a:cubicBezTo>
                      <a:pt x="999" y="209"/>
                      <a:pt x="969" y="120"/>
                      <a:pt x="880" y="60"/>
                    </a:cubicBezTo>
                    <a:cubicBezTo>
                      <a:pt x="819" y="18"/>
                      <a:pt x="752" y="0"/>
                      <a:pt x="68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18" name="Google Shape;918;p24"/>
              <p:cNvSpPr/>
              <p:nvPr/>
            </p:nvSpPr>
            <p:spPr>
              <a:xfrm>
                <a:off x="4710350" y="1940600"/>
                <a:ext cx="22750" cy="21050"/>
              </a:xfrm>
              <a:custGeom>
                <a:avLst/>
                <a:gdLst/>
                <a:ahLst/>
                <a:cxnLst/>
                <a:rect l="l" t="t" r="r" b="b"/>
                <a:pathLst>
                  <a:path w="910" h="842" extrusionOk="0">
                    <a:moveTo>
                      <a:pt x="599" y="1"/>
                    </a:moveTo>
                    <a:cubicBezTo>
                      <a:pt x="554" y="1"/>
                      <a:pt x="506" y="14"/>
                      <a:pt x="455" y="39"/>
                    </a:cubicBezTo>
                    <a:cubicBezTo>
                      <a:pt x="411" y="62"/>
                      <a:pt x="366" y="84"/>
                      <a:pt x="321" y="121"/>
                    </a:cubicBezTo>
                    <a:cubicBezTo>
                      <a:pt x="313" y="120"/>
                      <a:pt x="304" y="119"/>
                      <a:pt x="295" y="119"/>
                    </a:cubicBezTo>
                    <a:cubicBezTo>
                      <a:pt x="264" y="119"/>
                      <a:pt x="231" y="130"/>
                      <a:pt x="202" y="158"/>
                    </a:cubicBezTo>
                    <a:cubicBezTo>
                      <a:pt x="1" y="337"/>
                      <a:pt x="98" y="665"/>
                      <a:pt x="314" y="792"/>
                    </a:cubicBezTo>
                    <a:cubicBezTo>
                      <a:pt x="374" y="826"/>
                      <a:pt x="435" y="841"/>
                      <a:pt x="494" y="841"/>
                    </a:cubicBezTo>
                    <a:cubicBezTo>
                      <a:pt x="704" y="841"/>
                      <a:pt x="885" y="648"/>
                      <a:pt x="902" y="427"/>
                    </a:cubicBezTo>
                    <a:cubicBezTo>
                      <a:pt x="910" y="300"/>
                      <a:pt x="865" y="166"/>
                      <a:pt x="768" y="77"/>
                    </a:cubicBezTo>
                    <a:cubicBezTo>
                      <a:pt x="717" y="25"/>
                      <a:pt x="660" y="1"/>
                      <a:pt x="59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19" name="Google Shape;919;p24"/>
              <p:cNvSpPr/>
              <p:nvPr/>
            </p:nvSpPr>
            <p:spPr>
              <a:xfrm>
                <a:off x="4384100" y="2463875"/>
                <a:ext cx="24800" cy="21675"/>
              </a:xfrm>
              <a:custGeom>
                <a:avLst/>
                <a:gdLst/>
                <a:ahLst/>
                <a:cxnLst/>
                <a:rect l="l" t="t" r="r" b="b"/>
                <a:pathLst>
                  <a:path w="992" h="867" extrusionOk="0">
                    <a:moveTo>
                      <a:pt x="520" y="0"/>
                    </a:moveTo>
                    <a:cubicBezTo>
                      <a:pt x="443" y="0"/>
                      <a:pt x="367" y="22"/>
                      <a:pt x="299" y="62"/>
                    </a:cubicBezTo>
                    <a:cubicBezTo>
                      <a:pt x="105" y="144"/>
                      <a:pt x="1" y="367"/>
                      <a:pt x="68" y="568"/>
                    </a:cubicBezTo>
                    <a:cubicBezTo>
                      <a:pt x="124" y="752"/>
                      <a:pt x="286" y="866"/>
                      <a:pt x="457" y="866"/>
                    </a:cubicBezTo>
                    <a:cubicBezTo>
                      <a:pt x="534" y="866"/>
                      <a:pt x="614" y="843"/>
                      <a:pt x="686" y="792"/>
                    </a:cubicBezTo>
                    <a:cubicBezTo>
                      <a:pt x="909" y="628"/>
                      <a:pt x="991" y="278"/>
                      <a:pt x="760" y="84"/>
                    </a:cubicBezTo>
                    <a:cubicBezTo>
                      <a:pt x="687" y="26"/>
                      <a:pt x="603" y="0"/>
                      <a:pt x="52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20" name="Google Shape;920;p24"/>
              <p:cNvSpPr/>
              <p:nvPr/>
            </p:nvSpPr>
            <p:spPr>
              <a:xfrm>
                <a:off x="4487275" y="2463300"/>
                <a:ext cx="22925" cy="20250"/>
              </a:xfrm>
              <a:custGeom>
                <a:avLst/>
                <a:gdLst/>
                <a:ahLst/>
                <a:cxnLst/>
                <a:rect l="l" t="t" r="r" b="b"/>
                <a:pathLst>
                  <a:path w="917" h="810" extrusionOk="0">
                    <a:moveTo>
                      <a:pt x="476" y="0"/>
                    </a:moveTo>
                    <a:cubicBezTo>
                      <a:pt x="361" y="0"/>
                      <a:pt x="248" y="51"/>
                      <a:pt x="179" y="167"/>
                    </a:cubicBezTo>
                    <a:cubicBezTo>
                      <a:pt x="172" y="181"/>
                      <a:pt x="172" y="196"/>
                      <a:pt x="164" y="204"/>
                    </a:cubicBezTo>
                    <a:cubicBezTo>
                      <a:pt x="0" y="427"/>
                      <a:pt x="186" y="740"/>
                      <a:pt x="432" y="800"/>
                    </a:cubicBezTo>
                    <a:cubicBezTo>
                      <a:pt x="462" y="807"/>
                      <a:pt x="493" y="810"/>
                      <a:pt x="523" y="810"/>
                    </a:cubicBezTo>
                    <a:cubicBezTo>
                      <a:pt x="656" y="810"/>
                      <a:pt x="782" y="744"/>
                      <a:pt x="849" y="628"/>
                    </a:cubicBezTo>
                    <a:cubicBezTo>
                      <a:pt x="916" y="502"/>
                      <a:pt x="909" y="345"/>
                      <a:pt x="842" y="219"/>
                    </a:cubicBezTo>
                    <a:cubicBezTo>
                      <a:pt x="771" y="82"/>
                      <a:pt x="622" y="0"/>
                      <a:pt x="47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21" name="Google Shape;921;p24"/>
              <p:cNvSpPr/>
              <p:nvPr/>
            </p:nvSpPr>
            <p:spPr>
              <a:xfrm>
                <a:off x="4585600" y="2414925"/>
                <a:ext cx="24050" cy="25075"/>
              </a:xfrm>
              <a:custGeom>
                <a:avLst/>
                <a:gdLst/>
                <a:ahLst/>
                <a:cxnLst/>
                <a:rect l="l" t="t" r="r" b="b"/>
                <a:pathLst>
                  <a:path w="962" h="1003" extrusionOk="0">
                    <a:moveTo>
                      <a:pt x="419" y="1"/>
                    </a:moveTo>
                    <a:cubicBezTo>
                      <a:pt x="373" y="1"/>
                      <a:pt x="327" y="10"/>
                      <a:pt x="283" y="31"/>
                    </a:cubicBezTo>
                    <a:cubicBezTo>
                      <a:pt x="149" y="98"/>
                      <a:pt x="45" y="232"/>
                      <a:pt x="15" y="381"/>
                    </a:cubicBezTo>
                    <a:cubicBezTo>
                      <a:pt x="8" y="448"/>
                      <a:pt x="0" y="515"/>
                      <a:pt x="15" y="575"/>
                    </a:cubicBezTo>
                    <a:cubicBezTo>
                      <a:pt x="8" y="686"/>
                      <a:pt x="45" y="805"/>
                      <a:pt x="127" y="880"/>
                    </a:cubicBezTo>
                    <a:cubicBezTo>
                      <a:pt x="211" y="964"/>
                      <a:pt x="320" y="1002"/>
                      <a:pt x="429" y="1002"/>
                    </a:cubicBezTo>
                    <a:cubicBezTo>
                      <a:pt x="630" y="1002"/>
                      <a:pt x="834" y="876"/>
                      <a:pt x="901" y="679"/>
                    </a:cubicBezTo>
                    <a:cubicBezTo>
                      <a:pt x="961" y="500"/>
                      <a:pt x="901" y="314"/>
                      <a:pt x="782" y="180"/>
                    </a:cubicBezTo>
                    <a:cubicBezTo>
                      <a:pt x="693" y="80"/>
                      <a:pt x="555" y="1"/>
                      <a:pt x="41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22" name="Google Shape;922;p24"/>
              <p:cNvSpPr/>
              <p:nvPr/>
            </p:nvSpPr>
            <p:spPr>
              <a:xfrm>
                <a:off x="4582975" y="2326275"/>
                <a:ext cx="20625" cy="21625"/>
              </a:xfrm>
              <a:custGeom>
                <a:avLst/>
                <a:gdLst/>
                <a:ahLst/>
                <a:cxnLst/>
                <a:rect l="l" t="t" r="r" b="b"/>
                <a:pathLst>
                  <a:path w="825" h="865" extrusionOk="0">
                    <a:moveTo>
                      <a:pt x="417" y="0"/>
                    </a:moveTo>
                    <a:cubicBezTo>
                      <a:pt x="354" y="0"/>
                      <a:pt x="289" y="19"/>
                      <a:pt x="224" y="61"/>
                    </a:cubicBezTo>
                    <a:cubicBezTo>
                      <a:pt x="217" y="61"/>
                      <a:pt x="217" y="68"/>
                      <a:pt x="217" y="68"/>
                    </a:cubicBezTo>
                    <a:cubicBezTo>
                      <a:pt x="187" y="68"/>
                      <a:pt x="157" y="83"/>
                      <a:pt x="135" y="106"/>
                    </a:cubicBezTo>
                    <a:cubicBezTo>
                      <a:pt x="60" y="195"/>
                      <a:pt x="1" y="292"/>
                      <a:pt x="8" y="419"/>
                    </a:cubicBezTo>
                    <a:cubicBezTo>
                      <a:pt x="8" y="545"/>
                      <a:pt x="75" y="664"/>
                      <a:pt x="165" y="739"/>
                    </a:cubicBezTo>
                    <a:cubicBezTo>
                      <a:pt x="242" y="811"/>
                      <a:pt x="358" y="865"/>
                      <a:pt x="468" y="865"/>
                    </a:cubicBezTo>
                    <a:cubicBezTo>
                      <a:pt x="518" y="865"/>
                      <a:pt x="568" y="854"/>
                      <a:pt x="612" y="828"/>
                    </a:cubicBezTo>
                    <a:cubicBezTo>
                      <a:pt x="738" y="761"/>
                      <a:pt x="805" y="620"/>
                      <a:pt x="813" y="478"/>
                    </a:cubicBezTo>
                    <a:cubicBezTo>
                      <a:pt x="824" y="239"/>
                      <a:pt x="640" y="0"/>
                      <a:pt x="41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23" name="Google Shape;923;p24"/>
              <p:cNvSpPr/>
              <p:nvPr/>
            </p:nvSpPr>
            <p:spPr>
              <a:xfrm>
                <a:off x="4591375" y="2337650"/>
                <a:ext cx="200" cy="25"/>
              </a:xfrm>
              <a:custGeom>
                <a:avLst/>
                <a:gdLst/>
                <a:ahLst/>
                <a:cxnLst/>
                <a:rect l="l" t="t" r="r" b="b"/>
                <a:pathLst>
                  <a:path w="8" h="1" extrusionOk="0">
                    <a:moveTo>
                      <a:pt x="0" y="1"/>
                    </a:moveTo>
                    <a:cubicBezTo>
                      <a:pt x="0" y="1"/>
                      <a:pt x="8" y="1"/>
                      <a:pt x="8" y="1"/>
                    </a:cubicBezTo>
                    <a:cubicBezTo>
                      <a:pt x="8" y="1"/>
                      <a:pt x="8" y="1"/>
                      <a:pt x="8" y="1"/>
                    </a:cubicBezTo>
                    <a:lnTo>
                      <a:pt x="8" y="1"/>
                    </a:lnTo>
                    <a:cubicBezTo>
                      <a:pt x="8" y="1"/>
                      <a:pt x="0" y="1"/>
                      <a:pt x="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24" name="Google Shape;924;p24"/>
              <p:cNvSpPr/>
              <p:nvPr/>
            </p:nvSpPr>
            <p:spPr>
              <a:xfrm>
                <a:off x="4526925" y="2252200"/>
                <a:ext cx="19225" cy="18925"/>
              </a:xfrm>
              <a:custGeom>
                <a:avLst/>
                <a:gdLst/>
                <a:ahLst/>
                <a:cxnLst/>
                <a:rect l="l" t="t" r="r" b="b"/>
                <a:pathLst>
                  <a:path w="769" h="757" extrusionOk="0">
                    <a:moveTo>
                      <a:pt x="386" y="1"/>
                    </a:moveTo>
                    <a:cubicBezTo>
                      <a:pt x="250" y="1"/>
                      <a:pt x="113" y="83"/>
                      <a:pt x="53" y="223"/>
                    </a:cubicBezTo>
                    <a:cubicBezTo>
                      <a:pt x="1" y="335"/>
                      <a:pt x="1" y="477"/>
                      <a:pt x="60" y="588"/>
                    </a:cubicBezTo>
                    <a:cubicBezTo>
                      <a:pt x="98" y="663"/>
                      <a:pt x="172" y="715"/>
                      <a:pt x="247" y="730"/>
                    </a:cubicBezTo>
                    <a:cubicBezTo>
                      <a:pt x="284" y="747"/>
                      <a:pt x="326" y="756"/>
                      <a:pt x="370" y="756"/>
                    </a:cubicBezTo>
                    <a:cubicBezTo>
                      <a:pt x="421" y="756"/>
                      <a:pt x="474" y="743"/>
                      <a:pt x="522" y="715"/>
                    </a:cubicBezTo>
                    <a:cubicBezTo>
                      <a:pt x="708" y="603"/>
                      <a:pt x="768" y="328"/>
                      <a:pt x="656" y="149"/>
                    </a:cubicBezTo>
                    <a:cubicBezTo>
                      <a:pt x="589" y="47"/>
                      <a:pt x="488" y="1"/>
                      <a:pt x="38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25" name="Google Shape;925;p24"/>
              <p:cNvSpPr/>
              <p:nvPr/>
            </p:nvSpPr>
            <p:spPr>
              <a:xfrm>
                <a:off x="5596575" y="2177875"/>
                <a:ext cx="23500" cy="25325"/>
              </a:xfrm>
              <a:custGeom>
                <a:avLst/>
                <a:gdLst/>
                <a:ahLst/>
                <a:cxnLst/>
                <a:rect l="l" t="t" r="r" b="b"/>
                <a:pathLst>
                  <a:path w="940" h="1013" extrusionOk="0">
                    <a:moveTo>
                      <a:pt x="489" y="1"/>
                    </a:moveTo>
                    <a:cubicBezTo>
                      <a:pt x="289" y="1"/>
                      <a:pt x="83" y="122"/>
                      <a:pt x="30" y="329"/>
                    </a:cubicBezTo>
                    <a:cubicBezTo>
                      <a:pt x="1" y="455"/>
                      <a:pt x="30" y="559"/>
                      <a:pt x="97" y="641"/>
                    </a:cubicBezTo>
                    <a:cubicBezTo>
                      <a:pt x="127" y="790"/>
                      <a:pt x="224" y="962"/>
                      <a:pt x="373" y="1006"/>
                    </a:cubicBezTo>
                    <a:cubicBezTo>
                      <a:pt x="392" y="1011"/>
                      <a:pt x="410" y="1013"/>
                      <a:pt x="429" y="1013"/>
                    </a:cubicBezTo>
                    <a:cubicBezTo>
                      <a:pt x="599" y="1013"/>
                      <a:pt x="775" y="842"/>
                      <a:pt x="842" y="701"/>
                    </a:cubicBezTo>
                    <a:cubicBezTo>
                      <a:pt x="932" y="545"/>
                      <a:pt x="939" y="343"/>
                      <a:pt x="842" y="187"/>
                    </a:cubicBezTo>
                    <a:cubicBezTo>
                      <a:pt x="763" y="59"/>
                      <a:pt x="628" y="1"/>
                      <a:pt x="48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26" name="Google Shape;926;p24"/>
              <p:cNvSpPr/>
              <p:nvPr/>
            </p:nvSpPr>
            <p:spPr>
              <a:xfrm>
                <a:off x="5534250" y="2283400"/>
                <a:ext cx="25100" cy="24400"/>
              </a:xfrm>
              <a:custGeom>
                <a:avLst/>
                <a:gdLst/>
                <a:ahLst/>
                <a:cxnLst/>
                <a:rect l="l" t="t" r="r" b="b"/>
                <a:pathLst>
                  <a:path w="1004" h="976" extrusionOk="0">
                    <a:moveTo>
                      <a:pt x="557" y="0"/>
                    </a:moveTo>
                    <a:cubicBezTo>
                      <a:pt x="496" y="0"/>
                      <a:pt x="433" y="15"/>
                      <a:pt x="371" y="48"/>
                    </a:cubicBezTo>
                    <a:cubicBezTo>
                      <a:pt x="289" y="100"/>
                      <a:pt x="214" y="182"/>
                      <a:pt x="170" y="279"/>
                    </a:cubicBezTo>
                    <a:cubicBezTo>
                      <a:pt x="80" y="338"/>
                      <a:pt x="13" y="435"/>
                      <a:pt x="13" y="554"/>
                    </a:cubicBezTo>
                    <a:cubicBezTo>
                      <a:pt x="0" y="813"/>
                      <a:pt x="245" y="976"/>
                      <a:pt x="485" y="976"/>
                    </a:cubicBezTo>
                    <a:cubicBezTo>
                      <a:pt x="522" y="976"/>
                      <a:pt x="558" y="972"/>
                      <a:pt x="594" y="964"/>
                    </a:cubicBezTo>
                    <a:cubicBezTo>
                      <a:pt x="855" y="905"/>
                      <a:pt x="1004" y="636"/>
                      <a:pt x="974" y="383"/>
                    </a:cubicBezTo>
                    <a:cubicBezTo>
                      <a:pt x="945" y="165"/>
                      <a:pt x="762" y="0"/>
                      <a:pt x="55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27" name="Google Shape;927;p24"/>
              <p:cNvSpPr/>
              <p:nvPr/>
            </p:nvSpPr>
            <p:spPr>
              <a:xfrm>
                <a:off x="5556425" y="2400500"/>
                <a:ext cx="27525" cy="27925"/>
              </a:xfrm>
              <a:custGeom>
                <a:avLst/>
                <a:gdLst/>
                <a:ahLst/>
                <a:cxnLst/>
                <a:rect l="l" t="t" r="r" b="b"/>
                <a:pathLst>
                  <a:path w="1101" h="1117" extrusionOk="0">
                    <a:moveTo>
                      <a:pt x="510" y="0"/>
                    </a:moveTo>
                    <a:cubicBezTo>
                      <a:pt x="407" y="0"/>
                      <a:pt x="305" y="39"/>
                      <a:pt x="221" y="131"/>
                    </a:cubicBezTo>
                    <a:cubicBezTo>
                      <a:pt x="139" y="213"/>
                      <a:pt x="94" y="347"/>
                      <a:pt x="87" y="474"/>
                    </a:cubicBezTo>
                    <a:cubicBezTo>
                      <a:pt x="42" y="541"/>
                      <a:pt x="13" y="615"/>
                      <a:pt x="13" y="697"/>
                    </a:cubicBezTo>
                    <a:cubicBezTo>
                      <a:pt x="1" y="963"/>
                      <a:pt x="233" y="1117"/>
                      <a:pt x="470" y="1117"/>
                    </a:cubicBezTo>
                    <a:cubicBezTo>
                      <a:pt x="532" y="1117"/>
                      <a:pt x="595" y="1106"/>
                      <a:pt x="653" y="1085"/>
                    </a:cubicBezTo>
                    <a:cubicBezTo>
                      <a:pt x="966" y="965"/>
                      <a:pt x="1100" y="623"/>
                      <a:pt x="973" y="317"/>
                    </a:cubicBezTo>
                    <a:cubicBezTo>
                      <a:pt x="891" y="134"/>
                      <a:pt x="700" y="0"/>
                      <a:pt x="51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28" name="Google Shape;928;p24"/>
              <p:cNvSpPr/>
              <p:nvPr/>
            </p:nvSpPr>
            <p:spPr>
              <a:xfrm>
                <a:off x="5674825" y="2476250"/>
                <a:ext cx="400" cy="350"/>
              </a:xfrm>
              <a:custGeom>
                <a:avLst/>
                <a:gdLst/>
                <a:ahLst/>
                <a:cxnLst/>
                <a:rect l="l" t="t" r="r" b="b"/>
                <a:pathLst>
                  <a:path w="16" h="14" extrusionOk="0">
                    <a:moveTo>
                      <a:pt x="15" y="1"/>
                    </a:moveTo>
                    <a:lnTo>
                      <a:pt x="15" y="1"/>
                    </a:lnTo>
                    <a:cubicBezTo>
                      <a:pt x="12" y="1"/>
                      <a:pt x="1" y="14"/>
                      <a:pt x="7" y="14"/>
                    </a:cubicBezTo>
                    <a:cubicBezTo>
                      <a:pt x="7" y="14"/>
                      <a:pt x="7" y="14"/>
                      <a:pt x="14" y="6"/>
                    </a:cubicBezTo>
                    <a:cubicBezTo>
                      <a:pt x="16" y="2"/>
                      <a:pt x="16" y="1"/>
                      <a:pt x="1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29" name="Google Shape;929;p24"/>
              <p:cNvSpPr/>
              <p:nvPr/>
            </p:nvSpPr>
            <p:spPr>
              <a:xfrm>
                <a:off x="5660075" y="2463150"/>
                <a:ext cx="28325" cy="25400"/>
              </a:xfrm>
              <a:custGeom>
                <a:avLst/>
                <a:gdLst/>
                <a:ahLst/>
                <a:cxnLst/>
                <a:rect l="l" t="t" r="r" b="b"/>
                <a:pathLst>
                  <a:path w="1133" h="1016" extrusionOk="0">
                    <a:moveTo>
                      <a:pt x="500" y="448"/>
                    </a:moveTo>
                    <a:cubicBezTo>
                      <a:pt x="507" y="448"/>
                      <a:pt x="537" y="456"/>
                      <a:pt x="552" y="471"/>
                    </a:cubicBezTo>
                    <a:cubicBezTo>
                      <a:pt x="551" y="469"/>
                      <a:pt x="551" y="468"/>
                      <a:pt x="552" y="468"/>
                    </a:cubicBezTo>
                    <a:lnTo>
                      <a:pt x="552" y="468"/>
                    </a:lnTo>
                    <a:cubicBezTo>
                      <a:pt x="556" y="468"/>
                      <a:pt x="584" y="496"/>
                      <a:pt x="584" y="496"/>
                    </a:cubicBezTo>
                    <a:cubicBezTo>
                      <a:pt x="584" y="496"/>
                      <a:pt x="584" y="495"/>
                      <a:pt x="582" y="493"/>
                    </a:cubicBezTo>
                    <a:lnTo>
                      <a:pt x="582" y="493"/>
                    </a:lnTo>
                    <a:cubicBezTo>
                      <a:pt x="594" y="499"/>
                      <a:pt x="601" y="519"/>
                      <a:pt x="603" y="519"/>
                    </a:cubicBezTo>
                    <a:cubicBezTo>
                      <a:pt x="604" y="519"/>
                      <a:pt x="604" y="518"/>
                      <a:pt x="604" y="515"/>
                    </a:cubicBezTo>
                    <a:lnTo>
                      <a:pt x="604" y="515"/>
                    </a:lnTo>
                    <a:cubicBezTo>
                      <a:pt x="610" y="527"/>
                      <a:pt x="601" y="540"/>
                      <a:pt x="598" y="540"/>
                    </a:cubicBezTo>
                    <a:cubicBezTo>
                      <a:pt x="597" y="540"/>
                      <a:pt x="597" y="539"/>
                      <a:pt x="597" y="538"/>
                    </a:cubicBezTo>
                    <a:cubicBezTo>
                      <a:pt x="597" y="538"/>
                      <a:pt x="589" y="552"/>
                      <a:pt x="582" y="552"/>
                    </a:cubicBezTo>
                    <a:cubicBezTo>
                      <a:pt x="567" y="560"/>
                      <a:pt x="537" y="560"/>
                      <a:pt x="507" y="560"/>
                    </a:cubicBezTo>
                    <a:cubicBezTo>
                      <a:pt x="500" y="545"/>
                      <a:pt x="485" y="515"/>
                      <a:pt x="485" y="493"/>
                    </a:cubicBezTo>
                    <a:cubicBezTo>
                      <a:pt x="485" y="485"/>
                      <a:pt x="485" y="478"/>
                      <a:pt x="485" y="478"/>
                    </a:cubicBezTo>
                    <a:cubicBezTo>
                      <a:pt x="485" y="471"/>
                      <a:pt x="485" y="463"/>
                      <a:pt x="492" y="456"/>
                    </a:cubicBezTo>
                    <a:cubicBezTo>
                      <a:pt x="492" y="448"/>
                      <a:pt x="492" y="448"/>
                      <a:pt x="492" y="448"/>
                    </a:cubicBezTo>
                    <a:close/>
                    <a:moveTo>
                      <a:pt x="501" y="0"/>
                    </a:moveTo>
                    <a:cubicBezTo>
                      <a:pt x="289" y="0"/>
                      <a:pt x="88" y="131"/>
                      <a:pt x="38" y="366"/>
                    </a:cubicBezTo>
                    <a:cubicBezTo>
                      <a:pt x="1" y="508"/>
                      <a:pt x="30" y="672"/>
                      <a:pt x="112" y="806"/>
                    </a:cubicBezTo>
                    <a:cubicBezTo>
                      <a:pt x="183" y="915"/>
                      <a:pt x="313" y="1015"/>
                      <a:pt x="445" y="1015"/>
                    </a:cubicBezTo>
                    <a:cubicBezTo>
                      <a:pt x="494" y="1015"/>
                      <a:pt x="543" y="1002"/>
                      <a:pt x="589" y="970"/>
                    </a:cubicBezTo>
                    <a:lnTo>
                      <a:pt x="597" y="970"/>
                    </a:lnTo>
                    <a:cubicBezTo>
                      <a:pt x="671" y="962"/>
                      <a:pt x="745" y="940"/>
                      <a:pt x="805" y="903"/>
                    </a:cubicBezTo>
                    <a:cubicBezTo>
                      <a:pt x="1133" y="724"/>
                      <a:pt x="1073" y="292"/>
                      <a:pt x="805" y="98"/>
                    </a:cubicBezTo>
                    <a:cubicBezTo>
                      <a:pt x="712" y="32"/>
                      <a:pt x="605" y="0"/>
                      <a:pt x="50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30" name="Google Shape;930;p24"/>
              <p:cNvSpPr/>
              <p:nvPr/>
            </p:nvSpPr>
            <p:spPr>
              <a:xfrm>
                <a:off x="5674975" y="2476575"/>
                <a:ext cx="25" cy="25"/>
              </a:xfrm>
              <a:custGeom>
                <a:avLst/>
                <a:gdLst/>
                <a:ahLst/>
                <a:cxnLst/>
                <a:rect l="l" t="t" r="r" b="b"/>
                <a:pathLst>
                  <a:path w="1" h="1" extrusionOk="0">
                    <a:moveTo>
                      <a:pt x="1" y="1"/>
                    </a:moveTo>
                    <a:lnTo>
                      <a:pt x="1" y="1"/>
                    </a:lnTo>
                    <a:lnTo>
                      <a:pt x="1"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31" name="Google Shape;931;p24"/>
              <p:cNvSpPr/>
              <p:nvPr/>
            </p:nvSpPr>
            <p:spPr>
              <a:xfrm>
                <a:off x="5774600" y="2477050"/>
                <a:ext cx="23675" cy="21525"/>
              </a:xfrm>
              <a:custGeom>
                <a:avLst/>
                <a:gdLst/>
                <a:ahLst/>
                <a:cxnLst/>
                <a:rect l="l" t="t" r="r" b="b"/>
                <a:pathLst>
                  <a:path w="947" h="861" extrusionOk="0">
                    <a:moveTo>
                      <a:pt x="477" y="1"/>
                    </a:moveTo>
                    <a:cubicBezTo>
                      <a:pt x="437" y="1"/>
                      <a:pt x="397" y="7"/>
                      <a:pt x="358" y="19"/>
                    </a:cubicBezTo>
                    <a:cubicBezTo>
                      <a:pt x="313" y="34"/>
                      <a:pt x="269" y="56"/>
                      <a:pt x="232" y="86"/>
                    </a:cubicBezTo>
                    <a:cubicBezTo>
                      <a:pt x="157" y="86"/>
                      <a:pt x="97" y="131"/>
                      <a:pt x="53" y="190"/>
                    </a:cubicBezTo>
                    <a:cubicBezTo>
                      <a:pt x="23" y="235"/>
                      <a:pt x="8" y="287"/>
                      <a:pt x="8" y="339"/>
                    </a:cubicBezTo>
                    <a:cubicBezTo>
                      <a:pt x="1" y="399"/>
                      <a:pt x="1" y="466"/>
                      <a:pt x="23" y="533"/>
                    </a:cubicBezTo>
                    <a:cubicBezTo>
                      <a:pt x="60" y="645"/>
                      <a:pt x="135" y="749"/>
                      <a:pt x="239" y="801"/>
                    </a:cubicBezTo>
                    <a:cubicBezTo>
                      <a:pt x="308" y="841"/>
                      <a:pt x="383" y="861"/>
                      <a:pt x="456" y="861"/>
                    </a:cubicBezTo>
                    <a:cubicBezTo>
                      <a:pt x="611" y="861"/>
                      <a:pt x="759" y="774"/>
                      <a:pt x="835" y="622"/>
                    </a:cubicBezTo>
                    <a:cubicBezTo>
                      <a:pt x="947" y="414"/>
                      <a:pt x="880" y="138"/>
                      <a:pt x="656" y="41"/>
                    </a:cubicBezTo>
                    <a:cubicBezTo>
                      <a:pt x="598" y="14"/>
                      <a:pt x="537" y="1"/>
                      <a:pt x="47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sp>
          <p:nvSpPr>
            <p:cNvPr id="932" name="Google Shape;932;p24"/>
            <p:cNvSpPr/>
            <p:nvPr/>
          </p:nvSpPr>
          <p:spPr>
            <a:xfrm>
              <a:off x="3210530" y="2315843"/>
              <a:ext cx="2963400" cy="2265153"/>
            </a:xfrm>
            <a:prstGeom prst="rect">
              <a:avLst/>
            </a:prstGeom>
            <a:solidFill>
              <a:schemeClr val="lt1"/>
            </a:solidFill>
            <a:ln>
              <a:noFill/>
            </a:ln>
          </p:spPr>
          <p:txBody>
            <a:bodyPr spcFirstLastPara="1" wrap="square" lIns="121900" tIns="121900" rIns="121900" bIns="121900" anchor="ctr" anchorCtr="0">
              <a:noAutofit/>
            </a:bodyPr>
            <a:lstStyle/>
            <a:p>
              <a:endParaRPr sz="2400"/>
            </a:p>
          </p:txBody>
        </p:sp>
        <p:cxnSp>
          <p:nvCxnSpPr>
            <p:cNvPr id="933" name="Google Shape;933;p24"/>
            <p:cNvCxnSpPr/>
            <p:nvPr/>
          </p:nvCxnSpPr>
          <p:spPr>
            <a:xfrm>
              <a:off x="5480988" y="3748125"/>
              <a:ext cx="0" cy="251400"/>
            </a:xfrm>
            <a:prstGeom prst="straightConnector1">
              <a:avLst/>
            </a:prstGeom>
            <a:noFill/>
            <a:ln w="19050" cap="flat" cmpd="sng">
              <a:solidFill>
                <a:schemeClr val="dk2"/>
              </a:solidFill>
              <a:prstDash val="solid"/>
              <a:round/>
              <a:headEnd type="none" w="med" len="med"/>
              <a:tailEnd type="none" w="med" len="med"/>
            </a:ln>
          </p:spPr>
        </p:cxnSp>
        <p:cxnSp>
          <p:nvCxnSpPr>
            <p:cNvPr id="934" name="Google Shape;934;p24"/>
            <p:cNvCxnSpPr/>
            <p:nvPr/>
          </p:nvCxnSpPr>
          <p:spPr>
            <a:xfrm>
              <a:off x="3647084" y="3748125"/>
              <a:ext cx="0" cy="251400"/>
            </a:xfrm>
            <a:prstGeom prst="straightConnector1">
              <a:avLst/>
            </a:prstGeom>
            <a:noFill/>
            <a:ln w="19050" cap="flat" cmpd="sng">
              <a:solidFill>
                <a:schemeClr val="dk2"/>
              </a:solidFill>
              <a:prstDash val="solid"/>
              <a:round/>
              <a:headEnd type="none" w="med" len="med"/>
              <a:tailEnd type="none" w="med" len="med"/>
            </a:ln>
          </p:spPr>
        </p:cxnSp>
        <p:cxnSp>
          <p:nvCxnSpPr>
            <p:cNvPr id="935" name="Google Shape;935;p24"/>
            <p:cNvCxnSpPr/>
            <p:nvPr/>
          </p:nvCxnSpPr>
          <p:spPr>
            <a:xfrm>
              <a:off x="1804384" y="3748125"/>
              <a:ext cx="0" cy="251400"/>
            </a:xfrm>
            <a:prstGeom prst="straightConnector1">
              <a:avLst/>
            </a:prstGeom>
            <a:noFill/>
            <a:ln w="19050" cap="flat" cmpd="sng">
              <a:solidFill>
                <a:schemeClr val="dk2"/>
              </a:solidFill>
              <a:prstDash val="solid"/>
              <a:round/>
              <a:headEnd type="none" w="med" len="med"/>
              <a:tailEnd type="none" w="med" len="med"/>
            </a:ln>
          </p:spPr>
        </p:cxnSp>
        <p:cxnSp>
          <p:nvCxnSpPr>
            <p:cNvPr id="936" name="Google Shape;936;p24"/>
            <p:cNvCxnSpPr/>
            <p:nvPr/>
          </p:nvCxnSpPr>
          <p:spPr>
            <a:xfrm>
              <a:off x="1029245" y="4121168"/>
              <a:ext cx="1706100" cy="0"/>
            </a:xfrm>
            <a:prstGeom prst="straightConnector1">
              <a:avLst/>
            </a:prstGeom>
            <a:noFill/>
            <a:ln w="28575" cap="flat" cmpd="sng">
              <a:solidFill>
                <a:schemeClr val="accent1"/>
              </a:solidFill>
              <a:prstDash val="solid"/>
              <a:round/>
              <a:headEnd type="none" w="med" len="med"/>
              <a:tailEnd type="none" w="med" len="med"/>
            </a:ln>
          </p:spPr>
        </p:cxnSp>
        <p:cxnSp>
          <p:nvCxnSpPr>
            <p:cNvPr id="937" name="Google Shape;937;p24"/>
            <p:cNvCxnSpPr/>
            <p:nvPr/>
          </p:nvCxnSpPr>
          <p:spPr>
            <a:xfrm>
              <a:off x="2728425" y="4121175"/>
              <a:ext cx="1843200" cy="0"/>
            </a:xfrm>
            <a:prstGeom prst="straightConnector1">
              <a:avLst/>
            </a:prstGeom>
            <a:noFill/>
            <a:ln w="28575" cap="flat" cmpd="sng">
              <a:solidFill>
                <a:schemeClr val="accent2"/>
              </a:solidFill>
              <a:prstDash val="solid"/>
              <a:round/>
              <a:headEnd type="none" w="med" len="med"/>
              <a:tailEnd type="none" w="med" len="med"/>
            </a:ln>
          </p:spPr>
        </p:cxnSp>
        <p:cxnSp>
          <p:nvCxnSpPr>
            <p:cNvPr id="938" name="Google Shape;938;p24"/>
            <p:cNvCxnSpPr/>
            <p:nvPr/>
          </p:nvCxnSpPr>
          <p:spPr>
            <a:xfrm>
              <a:off x="4572276" y="4121168"/>
              <a:ext cx="1809300" cy="0"/>
            </a:xfrm>
            <a:prstGeom prst="straightConnector1">
              <a:avLst/>
            </a:prstGeom>
            <a:noFill/>
            <a:ln w="28575" cap="flat" cmpd="sng">
              <a:solidFill>
                <a:schemeClr val="accent1"/>
              </a:solidFill>
              <a:prstDash val="solid"/>
              <a:round/>
              <a:headEnd type="none" w="med" len="med"/>
              <a:tailEnd type="none" w="med" len="med"/>
            </a:ln>
          </p:spPr>
        </p:cxnSp>
        <p:cxnSp>
          <p:nvCxnSpPr>
            <p:cNvPr id="939" name="Google Shape;939;p24"/>
            <p:cNvCxnSpPr/>
            <p:nvPr/>
          </p:nvCxnSpPr>
          <p:spPr>
            <a:xfrm>
              <a:off x="6377275" y="4121175"/>
              <a:ext cx="1727400" cy="0"/>
            </a:xfrm>
            <a:prstGeom prst="straightConnector1">
              <a:avLst/>
            </a:prstGeom>
            <a:noFill/>
            <a:ln w="28575" cap="flat" cmpd="sng">
              <a:solidFill>
                <a:schemeClr val="accent2"/>
              </a:solidFill>
              <a:prstDash val="solid"/>
              <a:round/>
              <a:headEnd type="none" w="med" len="med"/>
              <a:tailEnd type="none" w="med" len="med"/>
            </a:ln>
          </p:spPr>
        </p:cxnSp>
        <p:grpSp>
          <p:nvGrpSpPr>
            <p:cNvPr id="940" name="Google Shape;940;p24"/>
            <p:cNvGrpSpPr/>
            <p:nvPr/>
          </p:nvGrpSpPr>
          <p:grpSpPr>
            <a:xfrm>
              <a:off x="1800400" y="2073841"/>
              <a:ext cx="5533938" cy="251409"/>
              <a:chOff x="1800400" y="2073841"/>
              <a:chExt cx="5533938" cy="251409"/>
            </a:xfrm>
          </p:grpSpPr>
          <p:cxnSp>
            <p:nvCxnSpPr>
              <p:cNvPr id="941" name="Google Shape;941;p24"/>
              <p:cNvCxnSpPr/>
              <p:nvPr/>
            </p:nvCxnSpPr>
            <p:spPr>
              <a:xfrm rot="10800000" flipH="1">
                <a:off x="1800400" y="2073841"/>
                <a:ext cx="2617500" cy="250800"/>
              </a:xfrm>
              <a:prstGeom prst="bentConnector3">
                <a:avLst>
                  <a:gd name="adj1" fmla="val 103"/>
                </a:avLst>
              </a:prstGeom>
              <a:noFill/>
              <a:ln w="19050" cap="flat" cmpd="sng">
                <a:solidFill>
                  <a:schemeClr val="dk2"/>
                </a:solidFill>
                <a:prstDash val="solid"/>
                <a:round/>
                <a:headEnd type="none" w="med" len="med"/>
                <a:tailEnd type="none" w="med" len="med"/>
              </a:ln>
            </p:spPr>
          </p:cxnSp>
          <p:cxnSp>
            <p:nvCxnSpPr>
              <p:cNvPr id="942" name="Google Shape;942;p24"/>
              <p:cNvCxnSpPr/>
              <p:nvPr/>
            </p:nvCxnSpPr>
            <p:spPr>
              <a:xfrm rot="10800000">
                <a:off x="4716838" y="2073841"/>
                <a:ext cx="2617500" cy="250800"/>
              </a:xfrm>
              <a:prstGeom prst="bentConnector3">
                <a:avLst>
                  <a:gd name="adj1" fmla="val 103"/>
                </a:avLst>
              </a:prstGeom>
              <a:noFill/>
              <a:ln w="19050" cap="flat" cmpd="sng">
                <a:solidFill>
                  <a:schemeClr val="dk2"/>
                </a:solidFill>
                <a:prstDash val="solid"/>
                <a:round/>
                <a:headEnd type="none" w="med" len="med"/>
                <a:tailEnd type="none" w="med" len="med"/>
              </a:ln>
            </p:spPr>
          </p:cxnSp>
          <p:cxnSp>
            <p:nvCxnSpPr>
              <p:cNvPr id="943" name="Google Shape;943;p24"/>
              <p:cNvCxnSpPr/>
              <p:nvPr/>
            </p:nvCxnSpPr>
            <p:spPr>
              <a:xfrm>
                <a:off x="3647084" y="2073850"/>
                <a:ext cx="0" cy="251400"/>
              </a:xfrm>
              <a:prstGeom prst="straightConnector1">
                <a:avLst/>
              </a:prstGeom>
              <a:noFill/>
              <a:ln w="19050" cap="flat" cmpd="sng">
                <a:solidFill>
                  <a:schemeClr val="dk2"/>
                </a:solidFill>
                <a:prstDash val="solid"/>
                <a:round/>
                <a:headEnd type="none" w="med" len="med"/>
                <a:tailEnd type="none" w="med" len="med"/>
              </a:ln>
            </p:spPr>
          </p:cxnSp>
          <p:cxnSp>
            <p:nvCxnSpPr>
              <p:cNvPr id="944" name="Google Shape;944;p24"/>
              <p:cNvCxnSpPr/>
              <p:nvPr/>
            </p:nvCxnSpPr>
            <p:spPr>
              <a:xfrm>
                <a:off x="5486385" y="2073850"/>
                <a:ext cx="0" cy="251400"/>
              </a:xfrm>
              <a:prstGeom prst="straightConnector1">
                <a:avLst/>
              </a:prstGeom>
              <a:noFill/>
              <a:ln w="19050" cap="flat" cmpd="sng">
                <a:solidFill>
                  <a:schemeClr val="dk2"/>
                </a:solidFill>
                <a:prstDash val="solid"/>
                <a:round/>
                <a:headEnd type="none" w="med" len="med"/>
                <a:tailEnd type="none" w="med" len="med"/>
              </a:ln>
            </p:spPr>
          </p:cxnSp>
          <p:cxnSp>
            <p:nvCxnSpPr>
              <p:cNvPr id="945" name="Google Shape;945;p24"/>
              <p:cNvCxnSpPr/>
              <p:nvPr/>
            </p:nvCxnSpPr>
            <p:spPr>
              <a:xfrm rot="10800000">
                <a:off x="4315850" y="2073850"/>
                <a:ext cx="471600" cy="0"/>
              </a:xfrm>
              <a:prstGeom prst="straightConnector1">
                <a:avLst/>
              </a:prstGeom>
              <a:noFill/>
              <a:ln w="19050" cap="flat" cmpd="sng">
                <a:solidFill>
                  <a:schemeClr val="dk2"/>
                </a:solidFill>
                <a:prstDash val="solid"/>
                <a:round/>
                <a:headEnd type="none" w="med" len="med"/>
                <a:tailEnd type="none" w="med" len="med"/>
              </a:ln>
            </p:spPr>
          </p:cxnSp>
        </p:grpSp>
        <p:sp>
          <p:nvSpPr>
            <p:cNvPr id="946" name="Google Shape;946;p24"/>
            <p:cNvSpPr/>
            <p:nvPr/>
          </p:nvSpPr>
          <p:spPr>
            <a:xfrm>
              <a:off x="7209737" y="3992248"/>
              <a:ext cx="255900" cy="255900"/>
            </a:xfrm>
            <a:prstGeom prst="ellipse">
              <a:avLst/>
            </a:prstGeom>
            <a:solidFill>
              <a:schemeClr val="accent2"/>
            </a:solidFill>
            <a:ln>
              <a:noFill/>
            </a:ln>
          </p:spPr>
          <p:txBody>
            <a:bodyPr spcFirstLastPara="1" wrap="square" lIns="121900" tIns="121900" rIns="121900" bIns="121900" anchor="ctr" anchorCtr="0">
              <a:noAutofit/>
            </a:bodyPr>
            <a:lstStyle/>
            <a:p>
              <a:endParaRPr sz="2400"/>
            </a:p>
          </p:txBody>
        </p:sp>
        <p:sp>
          <p:nvSpPr>
            <p:cNvPr id="947" name="Google Shape;947;p24"/>
            <p:cNvSpPr/>
            <p:nvPr/>
          </p:nvSpPr>
          <p:spPr>
            <a:xfrm>
              <a:off x="5359906" y="3992248"/>
              <a:ext cx="255900" cy="255900"/>
            </a:xfrm>
            <a:prstGeom prst="ellipse">
              <a:avLst/>
            </a:prstGeom>
            <a:solidFill>
              <a:schemeClr val="accent1"/>
            </a:solidFill>
            <a:ln>
              <a:noFill/>
            </a:ln>
          </p:spPr>
          <p:txBody>
            <a:bodyPr spcFirstLastPara="1" wrap="square" lIns="121900" tIns="121900" rIns="121900" bIns="121900" anchor="ctr" anchorCtr="0">
              <a:noAutofit/>
            </a:bodyPr>
            <a:lstStyle/>
            <a:p>
              <a:endParaRPr sz="2400"/>
            </a:p>
          </p:txBody>
        </p:sp>
        <p:sp>
          <p:nvSpPr>
            <p:cNvPr id="948" name="Google Shape;948;p24"/>
            <p:cNvSpPr/>
            <p:nvPr/>
          </p:nvSpPr>
          <p:spPr>
            <a:xfrm>
              <a:off x="3517350" y="3992248"/>
              <a:ext cx="255900" cy="255900"/>
            </a:xfrm>
            <a:prstGeom prst="ellipse">
              <a:avLst/>
            </a:prstGeom>
            <a:solidFill>
              <a:schemeClr val="accent2"/>
            </a:solidFill>
            <a:ln>
              <a:noFill/>
            </a:ln>
          </p:spPr>
          <p:txBody>
            <a:bodyPr spcFirstLastPara="1" wrap="square" lIns="121900" tIns="121900" rIns="121900" bIns="121900" anchor="ctr" anchorCtr="0">
              <a:noAutofit/>
            </a:bodyPr>
            <a:lstStyle/>
            <a:p>
              <a:endParaRPr sz="2400"/>
            </a:p>
          </p:txBody>
        </p:sp>
        <p:sp>
          <p:nvSpPr>
            <p:cNvPr id="949" name="Google Shape;949;p24"/>
            <p:cNvSpPr/>
            <p:nvPr/>
          </p:nvSpPr>
          <p:spPr>
            <a:xfrm>
              <a:off x="1680510" y="3992248"/>
              <a:ext cx="255900" cy="255900"/>
            </a:xfrm>
            <a:prstGeom prst="ellipse">
              <a:avLst/>
            </a:prstGeom>
            <a:solidFill>
              <a:schemeClr val="accent1"/>
            </a:solidFill>
            <a:ln>
              <a:noFill/>
            </a:ln>
          </p:spPr>
          <p:txBody>
            <a:bodyPr spcFirstLastPara="1" wrap="square" lIns="121900" tIns="121900" rIns="121900" bIns="121900" anchor="ctr" anchorCtr="0">
              <a:noAutofit/>
            </a:bodyPr>
            <a:lstStyle/>
            <a:p>
              <a:endParaRPr sz="2400"/>
            </a:p>
          </p:txBody>
        </p:sp>
        <p:sp>
          <p:nvSpPr>
            <p:cNvPr id="950" name="Google Shape;950;p24"/>
            <p:cNvSpPr/>
            <p:nvPr/>
          </p:nvSpPr>
          <p:spPr>
            <a:xfrm>
              <a:off x="864913" y="2324650"/>
              <a:ext cx="1706100" cy="1417800"/>
            </a:xfrm>
            <a:prstGeom prst="roundRect">
              <a:avLst>
                <a:gd name="adj" fmla="val 16667"/>
              </a:avLst>
            </a:prstGeom>
            <a:no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951" name="Google Shape;951;p24"/>
            <p:cNvSpPr/>
            <p:nvPr/>
          </p:nvSpPr>
          <p:spPr>
            <a:xfrm>
              <a:off x="2787864" y="2324650"/>
              <a:ext cx="1779096" cy="1417800"/>
            </a:xfrm>
            <a:prstGeom prst="roundRect">
              <a:avLst>
                <a:gd name="adj" fmla="val 16667"/>
              </a:avLst>
            </a:prstGeom>
            <a:noFill/>
            <a:ln w="2857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52" name="Google Shape;952;p24"/>
            <p:cNvSpPr/>
            <p:nvPr/>
          </p:nvSpPr>
          <p:spPr>
            <a:xfrm>
              <a:off x="4714350" y="2324650"/>
              <a:ext cx="1533300" cy="1417800"/>
            </a:xfrm>
            <a:prstGeom prst="roundRect">
              <a:avLst>
                <a:gd name="adj" fmla="val 16667"/>
              </a:avLst>
            </a:prstGeom>
            <a:no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53" name="Google Shape;953;p24"/>
            <p:cNvSpPr/>
            <p:nvPr/>
          </p:nvSpPr>
          <p:spPr>
            <a:xfrm>
              <a:off x="6571275" y="2324650"/>
              <a:ext cx="1533300" cy="1417800"/>
            </a:xfrm>
            <a:prstGeom prst="roundRect">
              <a:avLst>
                <a:gd name="adj" fmla="val 16667"/>
              </a:avLst>
            </a:prstGeom>
            <a:noFill/>
            <a:ln w="2857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sp>
        <p:nvSpPr>
          <p:cNvPr id="954" name="Google Shape;954;p24"/>
          <p:cNvSpPr txBox="1">
            <a:spLocks noGrp="1"/>
          </p:cNvSpPr>
          <p:nvPr>
            <p:ph type="title"/>
          </p:nvPr>
        </p:nvSpPr>
        <p:spPr>
          <a:xfrm>
            <a:off x="965971" y="975760"/>
            <a:ext cx="10298000" cy="641600"/>
          </a:xfrm>
          <a:prstGeom prst="rect">
            <a:avLst/>
          </a:prstGeom>
        </p:spPr>
        <p:txBody>
          <a:bodyPr spcFirstLastPara="1" vert="horz" wrap="square" lIns="121900" tIns="121900" rIns="121900" bIns="121900" rtlCol="0" anchor="ctr" anchorCtr="0">
            <a:noAutofit/>
          </a:bodyPr>
          <a:lstStyle/>
          <a:p>
            <a:pPr algn="ctr">
              <a:spcBef>
                <a:spcPts val="0"/>
              </a:spcBef>
            </a:pPr>
            <a:r>
              <a:rPr lang="tr-TR" sz="3600" b="1" cap="none" dirty="0" err="1">
                <a:latin typeface="Tahoma" panose="020B0604030504040204" pitchFamily="34" charset="0"/>
                <a:ea typeface="Tahoma" panose="020B0604030504040204" pitchFamily="34" charset="0"/>
                <a:cs typeface="Tahoma" panose="020B0604030504040204" pitchFamily="34" charset="0"/>
              </a:rPr>
              <a:t>Doğuştancı</a:t>
            </a:r>
            <a:r>
              <a:rPr lang="tr-TR" sz="3600" b="1" cap="none" dirty="0">
                <a:latin typeface="Tahoma" panose="020B0604030504040204" pitchFamily="34" charset="0"/>
                <a:ea typeface="Tahoma" panose="020B0604030504040204" pitchFamily="34" charset="0"/>
                <a:cs typeface="Tahoma" panose="020B0604030504040204" pitchFamily="34" charset="0"/>
              </a:rPr>
              <a:t> Yaklaşımın Varsayımları</a:t>
            </a:r>
          </a:p>
        </p:txBody>
      </p:sp>
      <p:sp>
        <p:nvSpPr>
          <p:cNvPr id="955" name="Google Shape;955;p24"/>
          <p:cNvSpPr/>
          <p:nvPr/>
        </p:nvSpPr>
        <p:spPr>
          <a:xfrm>
            <a:off x="12597483" y="4861859"/>
            <a:ext cx="337389" cy="337389"/>
          </a:xfrm>
          <a:custGeom>
            <a:avLst/>
            <a:gdLst/>
            <a:ahLst/>
            <a:cxnLst/>
            <a:rect l="l" t="t" r="r" b="b"/>
            <a:pathLst>
              <a:path w="4145" h="4145" extrusionOk="0">
                <a:moveTo>
                  <a:pt x="2073" y="1"/>
                </a:moveTo>
                <a:cubicBezTo>
                  <a:pt x="930" y="1"/>
                  <a:pt x="1" y="930"/>
                  <a:pt x="1" y="2073"/>
                </a:cubicBezTo>
                <a:cubicBezTo>
                  <a:pt x="1" y="3216"/>
                  <a:pt x="930" y="4144"/>
                  <a:pt x="2073" y="4144"/>
                </a:cubicBezTo>
                <a:cubicBezTo>
                  <a:pt x="3216" y="4144"/>
                  <a:pt x="4144" y="3216"/>
                  <a:pt x="4144" y="2073"/>
                </a:cubicBezTo>
                <a:cubicBezTo>
                  <a:pt x="4144" y="930"/>
                  <a:pt x="3216" y="1"/>
                  <a:pt x="2073"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960" name="Google Shape;960;p24"/>
          <p:cNvSpPr txBox="1">
            <a:spLocks noGrp="1"/>
          </p:cNvSpPr>
          <p:nvPr>
            <p:ph type="subTitle" idx="4294967295"/>
          </p:nvPr>
        </p:nvSpPr>
        <p:spPr>
          <a:xfrm flipH="1">
            <a:off x="1371332" y="3708243"/>
            <a:ext cx="1970491" cy="1705733"/>
          </a:xfrm>
          <a:prstGeom prst="rect">
            <a:avLst/>
          </a:prstGeom>
        </p:spPr>
        <p:txBody>
          <a:bodyPr spcFirstLastPara="1" vert="horz" wrap="square" lIns="0" tIns="0" rIns="0" bIns="0" rtlCol="0" anchor="t" anchorCtr="0">
            <a:noAutofit/>
          </a:bodyPr>
          <a:lstStyle/>
          <a:p>
            <a:pPr marL="0" indent="0" algn="ctr">
              <a:spcBef>
                <a:spcPts val="0"/>
              </a:spcBef>
              <a:spcAft>
                <a:spcPts val="2133"/>
              </a:spcAft>
              <a:buNone/>
            </a:pPr>
            <a:r>
              <a:rPr lang="en" dirty="0" err="1">
                <a:latin typeface="Tahoma" panose="020B0604030504040204" pitchFamily="34" charset="0"/>
                <a:ea typeface="Tahoma" panose="020B0604030504040204" pitchFamily="34" charset="0"/>
                <a:cs typeface="Tahoma" panose="020B0604030504040204" pitchFamily="34" charset="0"/>
              </a:rPr>
              <a:t>Chomsky,’e</a:t>
            </a:r>
            <a:r>
              <a:rPr lang="en" dirty="0">
                <a:latin typeface="Tahoma" panose="020B0604030504040204" pitchFamily="34" charset="0"/>
                <a:ea typeface="Tahoma" panose="020B0604030504040204" pitchFamily="34" charset="0"/>
                <a:cs typeface="Tahoma" panose="020B0604030504040204" pitchFamily="34" charset="0"/>
              </a:rPr>
              <a:t> </a:t>
            </a:r>
            <a:r>
              <a:rPr lang="en" dirty="0" err="1">
                <a:latin typeface="Tahoma" panose="020B0604030504040204" pitchFamily="34" charset="0"/>
                <a:ea typeface="Tahoma" panose="020B0604030504040204" pitchFamily="34" charset="0"/>
                <a:cs typeface="Tahoma" panose="020B0604030504040204" pitchFamily="34" charset="0"/>
              </a:rPr>
              <a:t>göre</a:t>
            </a:r>
            <a:r>
              <a:rPr lang="en" dirty="0">
                <a:latin typeface="Tahoma" panose="020B0604030504040204" pitchFamily="34" charset="0"/>
                <a:ea typeface="Tahoma" panose="020B0604030504040204" pitchFamily="34" charset="0"/>
                <a:cs typeface="Tahoma" panose="020B0604030504040204" pitchFamily="34" charset="0"/>
              </a:rPr>
              <a:t> </a:t>
            </a:r>
            <a:r>
              <a:rPr lang="en" dirty="0" err="1">
                <a:latin typeface="Tahoma" panose="020B0604030504040204" pitchFamily="34" charset="0"/>
                <a:ea typeface="Tahoma" panose="020B0604030504040204" pitchFamily="34" charset="0"/>
                <a:cs typeface="Tahoma" panose="020B0604030504040204" pitchFamily="34" charset="0"/>
              </a:rPr>
              <a:t>tüm</a:t>
            </a:r>
            <a:r>
              <a:rPr lang="en" dirty="0">
                <a:latin typeface="Tahoma" panose="020B0604030504040204" pitchFamily="34" charset="0"/>
                <a:ea typeface="Tahoma" panose="020B0604030504040204" pitchFamily="34" charset="0"/>
                <a:cs typeface="Tahoma" panose="020B0604030504040204" pitchFamily="34" charset="0"/>
              </a:rPr>
              <a:t> </a:t>
            </a:r>
            <a:r>
              <a:rPr lang="en" dirty="0" err="1">
                <a:latin typeface="Tahoma" panose="020B0604030504040204" pitchFamily="34" charset="0"/>
                <a:ea typeface="Tahoma" panose="020B0604030504040204" pitchFamily="34" charset="0"/>
                <a:cs typeface="Tahoma" panose="020B0604030504040204" pitchFamily="34" charset="0"/>
              </a:rPr>
              <a:t>dillerin</a:t>
            </a:r>
            <a:r>
              <a:rPr lang="en" dirty="0">
                <a:latin typeface="Tahoma" panose="020B0604030504040204" pitchFamily="34" charset="0"/>
                <a:ea typeface="Tahoma" panose="020B0604030504040204" pitchFamily="34" charset="0"/>
                <a:cs typeface="Tahoma" panose="020B0604030504040204" pitchFamily="34" charset="0"/>
              </a:rPr>
              <a:t> </a:t>
            </a:r>
            <a:r>
              <a:rPr lang="en" dirty="0" err="1">
                <a:latin typeface="Tahoma" panose="020B0604030504040204" pitchFamily="34" charset="0"/>
                <a:ea typeface="Tahoma" panose="020B0604030504040204" pitchFamily="34" charset="0"/>
                <a:cs typeface="Tahoma" panose="020B0604030504040204" pitchFamily="34" charset="0"/>
              </a:rPr>
              <a:t>doğuştan</a:t>
            </a:r>
            <a:r>
              <a:rPr lang="en" dirty="0">
                <a:latin typeface="Tahoma" panose="020B0604030504040204" pitchFamily="34" charset="0"/>
                <a:ea typeface="Tahoma" panose="020B0604030504040204" pitchFamily="34" charset="0"/>
                <a:cs typeface="Tahoma" panose="020B0604030504040204" pitchFamily="34" charset="0"/>
              </a:rPr>
              <a:t> </a:t>
            </a:r>
            <a:r>
              <a:rPr lang="en" dirty="0" err="1">
                <a:latin typeface="Tahoma" panose="020B0604030504040204" pitchFamily="34" charset="0"/>
                <a:ea typeface="Tahoma" panose="020B0604030504040204" pitchFamily="34" charset="0"/>
                <a:cs typeface="Tahoma" panose="020B0604030504040204" pitchFamily="34" charset="0"/>
              </a:rPr>
              <a:t>gelen</a:t>
            </a:r>
            <a:r>
              <a:rPr lang="en" dirty="0">
                <a:latin typeface="Tahoma" panose="020B0604030504040204" pitchFamily="34" charset="0"/>
                <a:ea typeface="Tahoma" panose="020B0604030504040204" pitchFamily="34" charset="0"/>
                <a:cs typeface="Tahoma" panose="020B0604030504040204" pitchFamily="34" charset="0"/>
              </a:rPr>
              <a:t> </a:t>
            </a:r>
            <a:r>
              <a:rPr lang="en" dirty="0" err="1">
                <a:latin typeface="Tahoma" panose="020B0604030504040204" pitchFamily="34" charset="0"/>
                <a:ea typeface="Tahoma" panose="020B0604030504040204" pitchFamily="34" charset="0"/>
                <a:cs typeface="Tahoma" panose="020B0604030504040204" pitchFamily="34" charset="0"/>
              </a:rPr>
              <a:t>ve</a:t>
            </a:r>
            <a:r>
              <a:rPr lang="en" dirty="0">
                <a:latin typeface="Tahoma" panose="020B0604030504040204" pitchFamily="34" charset="0"/>
                <a:ea typeface="Tahoma" panose="020B0604030504040204" pitchFamily="34" charset="0"/>
                <a:cs typeface="Tahoma" panose="020B0604030504040204" pitchFamily="34" charset="0"/>
              </a:rPr>
              <a:t> </a:t>
            </a:r>
            <a:r>
              <a:rPr lang="en" dirty="0" err="1">
                <a:latin typeface="Tahoma" panose="020B0604030504040204" pitchFamily="34" charset="0"/>
                <a:ea typeface="Tahoma" panose="020B0604030504040204" pitchFamily="34" charset="0"/>
                <a:cs typeface="Tahoma" panose="020B0604030504040204" pitchFamily="34" charset="0"/>
              </a:rPr>
              <a:t>diğer</a:t>
            </a:r>
            <a:r>
              <a:rPr lang="en" dirty="0">
                <a:latin typeface="Tahoma" panose="020B0604030504040204" pitchFamily="34" charset="0"/>
                <a:ea typeface="Tahoma" panose="020B0604030504040204" pitchFamily="34" charset="0"/>
                <a:cs typeface="Tahoma" panose="020B0604030504040204" pitchFamily="34" charset="0"/>
              </a:rPr>
              <a:t> </a:t>
            </a:r>
            <a:r>
              <a:rPr lang="en" dirty="0" err="1">
                <a:latin typeface="Tahoma" panose="020B0604030504040204" pitchFamily="34" charset="0"/>
                <a:ea typeface="Tahoma" panose="020B0604030504040204" pitchFamily="34" charset="0"/>
                <a:cs typeface="Tahoma" panose="020B0604030504040204" pitchFamily="34" charset="0"/>
              </a:rPr>
              <a:t>bilişsel</a:t>
            </a:r>
            <a:r>
              <a:rPr lang="en" dirty="0">
                <a:latin typeface="Tahoma" panose="020B0604030504040204" pitchFamily="34" charset="0"/>
                <a:ea typeface="Tahoma" panose="020B0604030504040204" pitchFamily="34" charset="0"/>
                <a:cs typeface="Tahoma" panose="020B0604030504040204" pitchFamily="34" charset="0"/>
              </a:rPr>
              <a:t> </a:t>
            </a:r>
            <a:r>
              <a:rPr lang="en" dirty="0" err="1">
                <a:latin typeface="Tahoma" panose="020B0604030504040204" pitchFamily="34" charset="0"/>
                <a:ea typeface="Tahoma" panose="020B0604030504040204" pitchFamily="34" charset="0"/>
                <a:cs typeface="Tahoma" panose="020B0604030504040204" pitchFamily="34" charset="0"/>
              </a:rPr>
              <a:t>becerilerden</a:t>
            </a:r>
            <a:r>
              <a:rPr lang="en" dirty="0">
                <a:latin typeface="Tahoma" panose="020B0604030504040204" pitchFamily="34" charset="0"/>
                <a:ea typeface="Tahoma" panose="020B0604030504040204" pitchFamily="34" charset="0"/>
                <a:cs typeface="Tahoma" panose="020B0604030504040204" pitchFamily="34" charset="0"/>
              </a:rPr>
              <a:t> </a:t>
            </a:r>
            <a:r>
              <a:rPr lang="en" dirty="0" err="1">
                <a:latin typeface="Tahoma" panose="020B0604030504040204" pitchFamily="34" charset="0"/>
                <a:ea typeface="Tahoma" panose="020B0604030504040204" pitchFamily="34" charset="0"/>
                <a:cs typeface="Tahoma" panose="020B0604030504040204" pitchFamily="34" charset="0"/>
              </a:rPr>
              <a:t>bağımsız</a:t>
            </a:r>
            <a:r>
              <a:rPr lang="en" dirty="0">
                <a:latin typeface="Tahoma" panose="020B0604030504040204" pitchFamily="34" charset="0"/>
                <a:ea typeface="Tahoma" panose="020B0604030504040204" pitchFamily="34" charset="0"/>
                <a:cs typeface="Tahoma" panose="020B0604030504040204" pitchFamily="34" charset="0"/>
              </a:rPr>
              <a:t> </a:t>
            </a:r>
            <a:r>
              <a:rPr lang="en" dirty="0" err="1">
                <a:latin typeface="Tahoma" panose="020B0604030504040204" pitchFamily="34" charset="0"/>
                <a:ea typeface="Tahoma" panose="020B0604030504040204" pitchFamily="34" charset="0"/>
                <a:cs typeface="Tahoma" panose="020B0604030504040204" pitchFamily="34" charset="0"/>
              </a:rPr>
              <a:t>bir</a:t>
            </a:r>
            <a:r>
              <a:rPr lang="en" dirty="0">
                <a:latin typeface="Tahoma" panose="020B0604030504040204" pitchFamily="34" charset="0"/>
                <a:ea typeface="Tahoma" panose="020B0604030504040204" pitchFamily="34" charset="0"/>
                <a:cs typeface="Tahoma" panose="020B0604030504040204" pitchFamily="34" charset="0"/>
              </a:rPr>
              <a:t> </a:t>
            </a:r>
            <a:r>
              <a:rPr lang="en" dirty="0" err="1">
                <a:latin typeface="Tahoma" panose="020B0604030504040204" pitchFamily="34" charset="0"/>
                <a:ea typeface="Tahoma" panose="020B0604030504040204" pitchFamily="34" charset="0"/>
                <a:cs typeface="Tahoma" panose="020B0604030504040204" pitchFamily="34" charset="0"/>
              </a:rPr>
              <a:t>yetidir</a:t>
            </a:r>
            <a:endParaRPr dirty="0">
              <a:latin typeface="Tahoma" panose="020B0604030504040204" pitchFamily="34" charset="0"/>
              <a:ea typeface="Tahoma" panose="020B0604030504040204" pitchFamily="34" charset="0"/>
              <a:cs typeface="Tahoma" panose="020B0604030504040204" pitchFamily="34" charset="0"/>
            </a:endParaRPr>
          </a:p>
        </p:txBody>
      </p:sp>
      <p:sp>
        <p:nvSpPr>
          <p:cNvPr id="961" name="Google Shape;961;p24"/>
          <p:cNvSpPr txBox="1">
            <a:spLocks noGrp="1"/>
          </p:cNvSpPr>
          <p:nvPr>
            <p:ph type="subTitle" idx="4294967295"/>
          </p:nvPr>
        </p:nvSpPr>
        <p:spPr>
          <a:xfrm flipH="1">
            <a:off x="3791358" y="3751750"/>
            <a:ext cx="2340863" cy="820000"/>
          </a:xfrm>
          <a:prstGeom prst="rect">
            <a:avLst/>
          </a:prstGeom>
        </p:spPr>
        <p:txBody>
          <a:bodyPr spcFirstLastPara="1" vert="horz" wrap="square" lIns="0" tIns="0" rIns="0" bIns="0" rtlCol="0" anchor="t" anchorCtr="0">
            <a:noAutofit/>
          </a:bodyPr>
          <a:lstStyle/>
          <a:p>
            <a:pPr marL="0" indent="0" algn="ctr">
              <a:spcBef>
                <a:spcPts val="0"/>
              </a:spcBef>
              <a:spcAft>
                <a:spcPts val="2133"/>
              </a:spcAft>
              <a:buNone/>
            </a:pPr>
            <a:r>
              <a:rPr lang="en" dirty="0" err="1">
                <a:latin typeface="Tahoma" panose="020B0604030504040204" pitchFamily="34" charset="0"/>
                <a:ea typeface="Tahoma" panose="020B0604030504040204" pitchFamily="34" charset="0"/>
                <a:cs typeface="Tahoma" panose="020B0604030504040204" pitchFamily="34" charset="0"/>
              </a:rPr>
              <a:t>Uyaran</a:t>
            </a:r>
            <a:r>
              <a:rPr lang="en" dirty="0">
                <a:latin typeface="Tahoma" panose="020B0604030504040204" pitchFamily="34" charset="0"/>
                <a:ea typeface="Tahoma" panose="020B0604030504040204" pitchFamily="34" charset="0"/>
                <a:cs typeface="Tahoma" panose="020B0604030504040204" pitchFamily="34" charset="0"/>
              </a:rPr>
              <a:t> </a:t>
            </a:r>
            <a:r>
              <a:rPr lang="en" dirty="0" err="1">
                <a:latin typeface="Tahoma" panose="020B0604030504040204" pitchFamily="34" charset="0"/>
                <a:ea typeface="Tahoma" panose="020B0604030504040204" pitchFamily="34" charset="0"/>
                <a:cs typeface="Tahoma" panose="020B0604030504040204" pitchFamily="34" charset="0"/>
              </a:rPr>
              <a:t>yoksunluğunda</a:t>
            </a:r>
            <a:r>
              <a:rPr lang="en" dirty="0">
                <a:latin typeface="Tahoma" panose="020B0604030504040204" pitchFamily="34" charset="0"/>
                <a:ea typeface="Tahoma" panose="020B0604030504040204" pitchFamily="34" charset="0"/>
                <a:cs typeface="Tahoma" panose="020B0604030504040204" pitchFamily="34" charset="0"/>
              </a:rPr>
              <a:t> bile </a:t>
            </a:r>
            <a:r>
              <a:rPr lang="en" dirty="0" err="1">
                <a:latin typeface="Tahoma" panose="020B0604030504040204" pitchFamily="34" charset="0"/>
                <a:ea typeface="Tahoma" panose="020B0604030504040204" pitchFamily="34" charset="0"/>
                <a:cs typeface="Tahoma" panose="020B0604030504040204" pitchFamily="34" charset="0"/>
              </a:rPr>
              <a:t>insanın</a:t>
            </a:r>
            <a:r>
              <a:rPr lang="en" dirty="0">
                <a:latin typeface="Tahoma" panose="020B0604030504040204" pitchFamily="34" charset="0"/>
                <a:ea typeface="Tahoma" panose="020B0604030504040204" pitchFamily="34" charset="0"/>
                <a:cs typeface="Tahoma" panose="020B0604030504040204" pitchFamily="34" charset="0"/>
              </a:rPr>
              <a:t> </a:t>
            </a:r>
            <a:r>
              <a:rPr lang="en" dirty="0" err="1">
                <a:latin typeface="Tahoma" panose="020B0604030504040204" pitchFamily="34" charset="0"/>
                <a:ea typeface="Tahoma" panose="020B0604030504040204" pitchFamily="34" charset="0"/>
                <a:cs typeface="Tahoma" panose="020B0604030504040204" pitchFamily="34" charset="0"/>
              </a:rPr>
              <a:t>dili</a:t>
            </a:r>
            <a:r>
              <a:rPr lang="en" dirty="0">
                <a:latin typeface="Tahoma" panose="020B0604030504040204" pitchFamily="34" charset="0"/>
                <a:ea typeface="Tahoma" panose="020B0604030504040204" pitchFamily="34" charset="0"/>
                <a:cs typeface="Tahoma" panose="020B0604030504040204" pitchFamily="34" charset="0"/>
              </a:rPr>
              <a:t> </a:t>
            </a:r>
            <a:r>
              <a:rPr lang="en" dirty="0" err="1">
                <a:latin typeface="Tahoma" panose="020B0604030504040204" pitchFamily="34" charset="0"/>
                <a:ea typeface="Tahoma" panose="020B0604030504040204" pitchFamily="34" charset="0"/>
                <a:cs typeface="Tahoma" panose="020B0604030504040204" pitchFamily="34" charset="0"/>
              </a:rPr>
              <a:t>kısa</a:t>
            </a:r>
            <a:r>
              <a:rPr lang="en" dirty="0">
                <a:latin typeface="Tahoma" panose="020B0604030504040204" pitchFamily="34" charset="0"/>
                <a:ea typeface="Tahoma" panose="020B0604030504040204" pitchFamily="34" charset="0"/>
                <a:cs typeface="Tahoma" panose="020B0604030504040204" pitchFamily="34" charset="0"/>
              </a:rPr>
              <a:t> </a:t>
            </a:r>
            <a:r>
              <a:rPr lang="en" dirty="0" err="1">
                <a:latin typeface="Tahoma" panose="020B0604030504040204" pitchFamily="34" charset="0"/>
                <a:ea typeface="Tahoma" panose="020B0604030504040204" pitchFamily="34" charset="0"/>
                <a:cs typeface="Tahoma" panose="020B0604030504040204" pitchFamily="34" charset="0"/>
              </a:rPr>
              <a:t>sürede</a:t>
            </a:r>
            <a:r>
              <a:rPr lang="en" dirty="0">
                <a:latin typeface="Tahoma" panose="020B0604030504040204" pitchFamily="34" charset="0"/>
                <a:ea typeface="Tahoma" panose="020B0604030504040204" pitchFamily="34" charset="0"/>
                <a:cs typeface="Tahoma" panose="020B0604030504040204" pitchFamily="34" charset="0"/>
              </a:rPr>
              <a:t> </a:t>
            </a:r>
            <a:r>
              <a:rPr lang="en" dirty="0" err="1">
                <a:latin typeface="Tahoma" panose="020B0604030504040204" pitchFamily="34" charset="0"/>
                <a:ea typeface="Tahoma" panose="020B0604030504040204" pitchFamily="34" charset="0"/>
                <a:cs typeface="Tahoma" panose="020B0604030504040204" pitchFamily="34" charset="0"/>
              </a:rPr>
              <a:t>öğrenmesi</a:t>
            </a:r>
            <a:r>
              <a:rPr lang="en" dirty="0">
                <a:latin typeface="Tahoma" panose="020B0604030504040204" pitchFamily="34" charset="0"/>
                <a:ea typeface="Tahoma" panose="020B0604030504040204" pitchFamily="34" charset="0"/>
                <a:cs typeface="Tahoma" panose="020B0604030504040204" pitchFamily="34" charset="0"/>
              </a:rPr>
              <a:t>, </a:t>
            </a:r>
            <a:r>
              <a:rPr lang="en" dirty="0" err="1">
                <a:latin typeface="Tahoma" panose="020B0604030504040204" pitchFamily="34" charset="0"/>
                <a:ea typeface="Tahoma" panose="020B0604030504040204" pitchFamily="34" charset="0"/>
                <a:cs typeface="Tahoma" panose="020B0604030504040204" pitchFamily="34" charset="0"/>
              </a:rPr>
              <a:t>insan</a:t>
            </a:r>
            <a:r>
              <a:rPr lang="en" dirty="0">
                <a:latin typeface="Tahoma" panose="020B0604030504040204" pitchFamily="34" charset="0"/>
                <a:ea typeface="Tahoma" panose="020B0604030504040204" pitchFamily="34" charset="0"/>
                <a:cs typeface="Tahoma" panose="020B0604030504040204" pitchFamily="34" charset="0"/>
              </a:rPr>
              <a:t> </a:t>
            </a:r>
            <a:r>
              <a:rPr lang="en" dirty="0" err="1">
                <a:latin typeface="Tahoma" panose="020B0604030504040204" pitchFamily="34" charset="0"/>
                <a:ea typeface="Tahoma" panose="020B0604030504040204" pitchFamily="34" charset="0"/>
                <a:cs typeface="Tahoma" panose="020B0604030504040204" pitchFamily="34" charset="0"/>
              </a:rPr>
              <a:t>beyninde</a:t>
            </a:r>
            <a:r>
              <a:rPr lang="en" dirty="0">
                <a:latin typeface="Tahoma" panose="020B0604030504040204" pitchFamily="34" charset="0"/>
                <a:ea typeface="Tahoma" panose="020B0604030504040204" pitchFamily="34" charset="0"/>
                <a:cs typeface="Tahoma" panose="020B0604030504040204" pitchFamily="34" charset="0"/>
              </a:rPr>
              <a:t> </a:t>
            </a:r>
            <a:r>
              <a:rPr lang="en" dirty="0" err="1">
                <a:latin typeface="Tahoma" panose="020B0604030504040204" pitchFamily="34" charset="0"/>
                <a:ea typeface="Tahoma" panose="020B0604030504040204" pitchFamily="34" charset="0"/>
                <a:cs typeface="Tahoma" panose="020B0604030504040204" pitchFamily="34" charset="0"/>
              </a:rPr>
              <a:t>yer</a:t>
            </a:r>
            <a:r>
              <a:rPr lang="en" dirty="0">
                <a:latin typeface="Tahoma" panose="020B0604030504040204" pitchFamily="34" charset="0"/>
                <a:ea typeface="Tahoma" panose="020B0604030504040204" pitchFamily="34" charset="0"/>
                <a:cs typeface="Tahoma" panose="020B0604030504040204" pitchFamily="34" charset="0"/>
              </a:rPr>
              <a:t> </a:t>
            </a:r>
            <a:r>
              <a:rPr lang="en" dirty="0" err="1">
                <a:latin typeface="Tahoma" panose="020B0604030504040204" pitchFamily="34" charset="0"/>
                <a:ea typeface="Tahoma" panose="020B0604030504040204" pitchFamily="34" charset="0"/>
                <a:cs typeface="Tahoma" panose="020B0604030504040204" pitchFamily="34" charset="0"/>
              </a:rPr>
              <a:t>alan</a:t>
            </a:r>
            <a:r>
              <a:rPr lang="en" dirty="0">
                <a:latin typeface="Tahoma" panose="020B0604030504040204" pitchFamily="34" charset="0"/>
                <a:ea typeface="Tahoma" panose="020B0604030504040204" pitchFamily="34" charset="0"/>
                <a:cs typeface="Tahoma" panose="020B0604030504040204" pitchFamily="34" charset="0"/>
              </a:rPr>
              <a:t> “</a:t>
            </a:r>
            <a:r>
              <a:rPr lang="en" dirty="0" err="1">
                <a:latin typeface="Tahoma" panose="020B0604030504040204" pitchFamily="34" charset="0"/>
                <a:ea typeface="Tahoma" panose="020B0604030504040204" pitchFamily="34" charset="0"/>
                <a:cs typeface="Tahoma" panose="020B0604030504040204" pitchFamily="34" charset="0"/>
              </a:rPr>
              <a:t>Evrensel</a:t>
            </a:r>
            <a:r>
              <a:rPr lang="en" dirty="0">
                <a:latin typeface="Tahoma" panose="020B0604030504040204" pitchFamily="34" charset="0"/>
                <a:ea typeface="Tahoma" panose="020B0604030504040204" pitchFamily="34" charset="0"/>
                <a:cs typeface="Tahoma" panose="020B0604030504040204" pitchFamily="34" charset="0"/>
              </a:rPr>
              <a:t> </a:t>
            </a:r>
            <a:r>
              <a:rPr lang="en" dirty="0" err="1">
                <a:latin typeface="Tahoma" panose="020B0604030504040204" pitchFamily="34" charset="0"/>
                <a:ea typeface="Tahoma" panose="020B0604030504040204" pitchFamily="34" charset="0"/>
                <a:cs typeface="Tahoma" panose="020B0604030504040204" pitchFamily="34" charset="0"/>
              </a:rPr>
              <a:t>Dilbilgisi</a:t>
            </a:r>
            <a:r>
              <a:rPr lang="en" dirty="0">
                <a:latin typeface="Tahoma" panose="020B0604030504040204" pitchFamily="34" charset="0"/>
                <a:ea typeface="Tahoma" panose="020B0604030504040204" pitchFamily="34" charset="0"/>
                <a:cs typeface="Tahoma" panose="020B0604030504040204" pitchFamily="34" charset="0"/>
              </a:rPr>
              <a:t>”</a:t>
            </a:r>
            <a:endParaRPr dirty="0">
              <a:latin typeface="Tahoma" panose="020B0604030504040204" pitchFamily="34" charset="0"/>
              <a:ea typeface="Tahoma" panose="020B0604030504040204" pitchFamily="34" charset="0"/>
              <a:cs typeface="Tahoma" panose="020B0604030504040204" pitchFamily="34" charset="0"/>
            </a:endParaRPr>
          </a:p>
        </p:txBody>
      </p:sp>
      <p:sp>
        <p:nvSpPr>
          <p:cNvPr id="962" name="Google Shape;962;p24"/>
          <p:cNvSpPr txBox="1">
            <a:spLocks noGrp="1"/>
          </p:cNvSpPr>
          <p:nvPr>
            <p:ph type="subTitle" idx="4294967295"/>
          </p:nvPr>
        </p:nvSpPr>
        <p:spPr>
          <a:xfrm>
            <a:off x="6443700" y="4192062"/>
            <a:ext cx="1756400" cy="820000"/>
          </a:xfrm>
          <a:prstGeom prst="rect">
            <a:avLst/>
          </a:prstGeom>
        </p:spPr>
        <p:txBody>
          <a:bodyPr spcFirstLastPara="1" vert="horz" wrap="square" lIns="0" tIns="0" rIns="0" bIns="0" rtlCol="0" anchor="t" anchorCtr="0">
            <a:noAutofit/>
          </a:bodyPr>
          <a:lstStyle/>
          <a:p>
            <a:pPr marL="0" indent="0" algn="ctr">
              <a:spcBef>
                <a:spcPts val="0"/>
              </a:spcBef>
              <a:spcAft>
                <a:spcPts val="2133"/>
              </a:spcAft>
              <a:buNone/>
            </a:pPr>
            <a:r>
              <a:rPr lang="en" dirty="0" err="1">
                <a:latin typeface="Tahoma" panose="020B0604030504040204" pitchFamily="34" charset="0"/>
                <a:ea typeface="Tahoma" panose="020B0604030504040204" pitchFamily="34" charset="0"/>
                <a:cs typeface="Tahoma" panose="020B0604030504040204" pitchFamily="34" charset="0"/>
              </a:rPr>
              <a:t>Dil</a:t>
            </a:r>
            <a:r>
              <a:rPr lang="en" dirty="0">
                <a:latin typeface="Tahoma" panose="020B0604030504040204" pitchFamily="34" charset="0"/>
                <a:ea typeface="Tahoma" panose="020B0604030504040204" pitchFamily="34" charset="0"/>
                <a:cs typeface="Tahoma" panose="020B0604030504040204" pitchFamily="34" charset="0"/>
              </a:rPr>
              <a:t> </a:t>
            </a:r>
            <a:r>
              <a:rPr lang="en" dirty="0" err="1">
                <a:latin typeface="Tahoma" panose="020B0604030504040204" pitchFamily="34" charset="0"/>
                <a:ea typeface="Tahoma" panose="020B0604030504040204" pitchFamily="34" charset="0"/>
                <a:cs typeface="Tahoma" panose="020B0604030504040204" pitchFamily="34" charset="0"/>
              </a:rPr>
              <a:t>Edinim</a:t>
            </a:r>
            <a:r>
              <a:rPr lang="en" dirty="0">
                <a:latin typeface="Tahoma" panose="020B0604030504040204" pitchFamily="34" charset="0"/>
                <a:ea typeface="Tahoma" panose="020B0604030504040204" pitchFamily="34" charset="0"/>
                <a:cs typeface="Tahoma" panose="020B0604030504040204" pitchFamily="34" charset="0"/>
              </a:rPr>
              <a:t> </a:t>
            </a:r>
            <a:r>
              <a:rPr lang="en" dirty="0" err="1">
                <a:latin typeface="Tahoma" panose="020B0604030504040204" pitchFamily="34" charset="0"/>
                <a:ea typeface="Tahoma" panose="020B0604030504040204" pitchFamily="34" charset="0"/>
                <a:cs typeface="Tahoma" panose="020B0604030504040204" pitchFamily="34" charset="0"/>
              </a:rPr>
              <a:t>Düzeneği</a:t>
            </a:r>
            <a:endParaRPr dirty="0">
              <a:latin typeface="Tahoma" panose="020B0604030504040204" pitchFamily="34" charset="0"/>
              <a:ea typeface="Tahoma" panose="020B0604030504040204" pitchFamily="34" charset="0"/>
              <a:cs typeface="Tahoma" panose="020B0604030504040204" pitchFamily="34" charset="0"/>
            </a:endParaRPr>
          </a:p>
        </p:txBody>
      </p:sp>
      <p:sp>
        <p:nvSpPr>
          <p:cNvPr id="963" name="Google Shape;963;p24"/>
          <p:cNvSpPr txBox="1">
            <a:spLocks noGrp="1"/>
          </p:cNvSpPr>
          <p:nvPr>
            <p:ph type="subTitle" idx="4294967295"/>
          </p:nvPr>
        </p:nvSpPr>
        <p:spPr>
          <a:xfrm>
            <a:off x="8888105" y="3757587"/>
            <a:ext cx="1756400" cy="820000"/>
          </a:xfrm>
          <a:prstGeom prst="rect">
            <a:avLst/>
          </a:prstGeom>
        </p:spPr>
        <p:txBody>
          <a:bodyPr spcFirstLastPara="1" vert="horz" wrap="square" lIns="0" tIns="0" rIns="0" bIns="0" rtlCol="0" anchor="t" anchorCtr="0">
            <a:noAutofit/>
          </a:bodyPr>
          <a:lstStyle/>
          <a:p>
            <a:pPr marL="0" indent="0" algn="ctr">
              <a:spcBef>
                <a:spcPts val="0"/>
              </a:spcBef>
              <a:spcAft>
                <a:spcPts val="2133"/>
              </a:spcAft>
              <a:buClr>
                <a:schemeClr val="dk1"/>
              </a:buClr>
              <a:buSzPts val="1100"/>
              <a:buNone/>
            </a:pPr>
            <a:r>
              <a:rPr lang="en" dirty="0" err="1">
                <a:latin typeface="Tahoma" panose="020B0604030504040204" pitchFamily="34" charset="0"/>
                <a:ea typeface="Tahoma" panose="020B0604030504040204" pitchFamily="34" charset="0"/>
                <a:cs typeface="Tahoma" panose="020B0604030504040204" pitchFamily="34" charset="0"/>
              </a:rPr>
              <a:t>Dilsel</a:t>
            </a:r>
            <a:r>
              <a:rPr lang="en" dirty="0">
                <a:latin typeface="Tahoma" panose="020B0604030504040204" pitchFamily="34" charset="0"/>
                <a:ea typeface="Tahoma" panose="020B0604030504040204" pitchFamily="34" charset="0"/>
                <a:cs typeface="Tahoma" panose="020B0604030504040204" pitchFamily="34" charset="0"/>
              </a:rPr>
              <a:t> </a:t>
            </a:r>
            <a:r>
              <a:rPr lang="en" dirty="0" err="1">
                <a:latin typeface="Tahoma" panose="020B0604030504040204" pitchFamily="34" charset="0"/>
                <a:ea typeface="Tahoma" panose="020B0604030504040204" pitchFamily="34" charset="0"/>
                <a:cs typeface="Tahoma" panose="020B0604030504040204" pitchFamily="34" charset="0"/>
              </a:rPr>
              <a:t>girdiler</a:t>
            </a:r>
            <a:r>
              <a:rPr lang="en" dirty="0">
                <a:latin typeface="Tahoma" panose="020B0604030504040204" pitchFamily="34" charset="0"/>
                <a:ea typeface="Tahoma" panose="020B0604030504040204" pitchFamily="34" charset="0"/>
                <a:cs typeface="Tahoma" panose="020B0604030504040204" pitchFamily="34" charset="0"/>
              </a:rPr>
              <a:t> </a:t>
            </a:r>
            <a:r>
              <a:rPr lang="en" dirty="0" err="1">
                <a:latin typeface="Tahoma" panose="020B0604030504040204" pitchFamily="34" charset="0"/>
                <a:ea typeface="Tahoma" panose="020B0604030504040204" pitchFamily="34" charset="0"/>
                <a:cs typeface="Tahoma" panose="020B0604030504040204" pitchFamily="34" charset="0"/>
              </a:rPr>
              <a:t>dil</a:t>
            </a:r>
            <a:r>
              <a:rPr lang="en" dirty="0">
                <a:latin typeface="Tahoma" panose="020B0604030504040204" pitchFamily="34" charset="0"/>
                <a:ea typeface="Tahoma" panose="020B0604030504040204" pitchFamily="34" charset="0"/>
                <a:cs typeface="Tahoma" panose="020B0604030504040204" pitchFamily="34" charset="0"/>
              </a:rPr>
              <a:t> </a:t>
            </a:r>
            <a:r>
              <a:rPr lang="en" dirty="0" err="1">
                <a:latin typeface="Tahoma" panose="020B0604030504040204" pitchFamily="34" charset="0"/>
                <a:ea typeface="Tahoma" panose="020B0604030504040204" pitchFamily="34" charset="0"/>
                <a:cs typeface="Tahoma" panose="020B0604030504040204" pitchFamily="34" charset="0"/>
              </a:rPr>
              <a:t>edinim</a:t>
            </a:r>
            <a:r>
              <a:rPr lang="en" dirty="0">
                <a:latin typeface="Tahoma" panose="020B0604030504040204" pitchFamily="34" charset="0"/>
                <a:ea typeface="Tahoma" panose="020B0604030504040204" pitchFamily="34" charset="0"/>
                <a:cs typeface="Tahoma" panose="020B0604030504040204" pitchFamily="34" charset="0"/>
              </a:rPr>
              <a:t> </a:t>
            </a:r>
            <a:r>
              <a:rPr lang="en" dirty="0" err="1">
                <a:latin typeface="Tahoma" panose="020B0604030504040204" pitchFamily="34" charset="0"/>
                <a:ea typeface="Tahoma" panose="020B0604030504040204" pitchFamily="34" charset="0"/>
                <a:cs typeface="Tahoma" panose="020B0604030504040204" pitchFamily="34" charset="0"/>
              </a:rPr>
              <a:t>düzeneğini</a:t>
            </a:r>
            <a:r>
              <a:rPr lang="en" dirty="0">
                <a:latin typeface="Tahoma" panose="020B0604030504040204" pitchFamily="34" charset="0"/>
                <a:ea typeface="Tahoma" panose="020B0604030504040204" pitchFamily="34" charset="0"/>
                <a:cs typeface="Tahoma" panose="020B0604030504040204" pitchFamily="34" charset="0"/>
              </a:rPr>
              <a:t> </a:t>
            </a:r>
            <a:r>
              <a:rPr lang="en" dirty="0" err="1">
                <a:latin typeface="Tahoma" panose="020B0604030504040204" pitchFamily="34" charset="0"/>
                <a:ea typeface="Tahoma" panose="020B0604030504040204" pitchFamily="34" charset="0"/>
                <a:cs typeface="Tahoma" panose="020B0604030504040204" pitchFamily="34" charset="0"/>
              </a:rPr>
              <a:t>harekete</a:t>
            </a:r>
            <a:r>
              <a:rPr lang="en" dirty="0">
                <a:latin typeface="Tahoma" panose="020B0604030504040204" pitchFamily="34" charset="0"/>
                <a:ea typeface="Tahoma" panose="020B0604030504040204" pitchFamily="34" charset="0"/>
                <a:cs typeface="Tahoma" panose="020B0604030504040204" pitchFamily="34" charset="0"/>
              </a:rPr>
              <a:t> </a:t>
            </a:r>
            <a:r>
              <a:rPr lang="en" dirty="0" err="1">
                <a:latin typeface="Tahoma" panose="020B0604030504040204" pitchFamily="34" charset="0"/>
                <a:ea typeface="Tahoma" panose="020B0604030504040204" pitchFamily="34" charset="0"/>
                <a:cs typeface="Tahoma" panose="020B0604030504040204" pitchFamily="34" charset="0"/>
              </a:rPr>
              <a:t>geçirir</a:t>
            </a:r>
            <a:r>
              <a:rPr lang="en" dirty="0">
                <a:latin typeface="Tahoma" panose="020B0604030504040204" pitchFamily="34" charset="0"/>
                <a:ea typeface="Tahoma" panose="020B0604030504040204" pitchFamily="34" charset="0"/>
                <a:cs typeface="Tahoma" panose="020B0604030504040204" pitchFamily="34" charset="0"/>
              </a:rPr>
              <a:t> </a:t>
            </a:r>
            <a:r>
              <a:rPr lang="en" dirty="0" err="1">
                <a:latin typeface="Tahoma" panose="020B0604030504040204" pitchFamily="34" charset="0"/>
                <a:ea typeface="Tahoma" panose="020B0604030504040204" pitchFamily="34" charset="0"/>
                <a:cs typeface="Tahoma" panose="020B0604030504040204" pitchFamily="34" charset="0"/>
              </a:rPr>
              <a:t>ve</a:t>
            </a:r>
            <a:r>
              <a:rPr lang="en" dirty="0">
                <a:latin typeface="Tahoma" panose="020B0604030504040204" pitchFamily="34" charset="0"/>
                <a:ea typeface="Tahoma" panose="020B0604030504040204" pitchFamily="34" charset="0"/>
                <a:cs typeface="Tahoma" panose="020B0604030504040204" pitchFamily="34" charset="0"/>
              </a:rPr>
              <a:t> </a:t>
            </a:r>
            <a:r>
              <a:rPr lang="en" dirty="0" err="1">
                <a:latin typeface="Tahoma" panose="020B0604030504040204" pitchFamily="34" charset="0"/>
                <a:ea typeface="Tahoma" panose="020B0604030504040204" pitchFamily="34" charset="0"/>
                <a:cs typeface="Tahoma" panose="020B0604030504040204" pitchFamily="34" charset="0"/>
              </a:rPr>
              <a:t>dil</a:t>
            </a:r>
            <a:r>
              <a:rPr lang="en" dirty="0">
                <a:latin typeface="Tahoma" panose="020B0604030504040204" pitchFamily="34" charset="0"/>
                <a:ea typeface="Tahoma" panose="020B0604030504040204" pitchFamily="34" charset="0"/>
                <a:cs typeface="Tahoma" panose="020B0604030504040204" pitchFamily="34" charset="0"/>
              </a:rPr>
              <a:t> </a:t>
            </a:r>
            <a:r>
              <a:rPr lang="en" dirty="0" err="1">
                <a:latin typeface="Tahoma" panose="020B0604030504040204" pitchFamily="34" charset="0"/>
                <a:ea typeface="Tahoma" panose="020B0604030504040204" pitchFamily="34" charset="0"/>
                <a:cs typeface="Tahoma" panose="020B0604030504040204" pitchFamily="34" charset="0"/>
              </a:rPr>
              <a:t>çıktısı</a:t>
            </a:r>
            <a:r>
              <a:rPr lang="en" dirty="0">
                <a:latin typeface="Tahoma" panose="020B0604030504040204" pitchFamily="34" charset="0"/>
                <a:ea typeface="Tahoma" panose="020B0604030504040204" pitchFamily="34" charset="0"/>
                <a:cs typeface="Tahoma" panose="020B0604030504040204" pitchFamily="34" charset="0"/>
              </a:rPr>
              <a:t> </a:t>
            </a:r>
            <a:r>
              <a:rPr lang="en" dirty="0" err="1">
                <a:latin typeface="Tahoma" panose="020B0604030504040204" pitchFamily="34" charset="0"/>
                <a:ea typeface="Tahoma" panose="020B0604030504040204" pitchFamily="34" charset="0"/>
                <a:cs typeface="Tahoma" panose="020B0604030504040204" pitchFamily="34" charset="0"/>
              </a:rPr>
              <a:t>oluşur</a:t>
            </a:r>
            <a:r>
              <a:rPr lang="en" dirty="0">
                <a:latin typeface="Tahoma" panose="020B0604030504040204" pitchFamily="34" charset="0"/>
                <a:ea typeface="Tahoma" panose="020B0604030504040204" pitchFamily="34" charset="0"/>
                <a:cs typeface="Tahoma" panose="020B0604030504040204" pitchFamily="34" charset="0"/>
              </a:rPr>
              <a:t>. </a:t>
            </a:r>
            <a:endParaRPr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57"/>
        <p:cNvGrpSpPr/>
        <p:nvPr/>
      </p:nvGrpSpPr>
      <p:grpSpPr>
        <a:xfrm>
          <a:off x="0" y="0"/>
          <a:ext cx="0" cy="0"/>
          <a:chOff x="0" y="0"/>
          <a:chExt cx="0" cy="0"/>
        </a:xfrm>
      </p:grpSpPr>
      <p:sp>
        <p:nvSpPr>
          <p:cNvPr id="1358" name="Google Shape;1358;p41"/>
          <p:cNvSpPr txBox="1">
            <a:spLocks noGrp="1"/>
          </p:cNvSpPr>
          <p:nvPr>
            <p:ph type="title"/>
          </p:nvPr>
        </p:nvSpPr>
        <p:spPr>
          <a:xfrm>
            <a:off x="947232" y="1009335"/>
            <a:ext cx="10298000" cy="641600"/>
          </a:xfrm>
          <a:prstGeom prst="rect">
            <a:avLst/>
          </a:prstGeom>
        </p:spPr>
        <p:txBody>
          <a:bodyPr spcFirstLastPara="1" vert="horz" wrap="square" lIns="121900" tIns="121900" rIns="121900" bIns="121900" rtlCol="0" anchor="ctr" anchorCtr="0">
            <a:noAutofit/>
          </a:bodyPr>
          <a:lstStyle/>
          <a:p>
            <a:pPr algn="ctr">
              <a:spcBef>
                <a:spcPts val="0"/>
              </a:spcBef>
            </a:pPr>
            <a:r>
              <a:rPr lang="tr-TR" sz="3600" b="1" cap="none" dirty="0" err="1">
                <a:solidFill>
                  <a:prstClr val="white"/>
                </a:solidFill>
                <a:latin typeface="Tahoma" panose="020B0604030504040204" pitchFamily="34" charset="0"/>
                <a:ea typeface="Tahoma" panose="020B0604030504040204" pitchFamily="34" charset="0"/>
                <a:cs typeface="Tahoma" panose="020B0604030504040204" pitchFamily="34" charset="0"/>
              </a:rPr>
              <a:t>Doğuştancı</a:t>
            </a:r>
            <a:r>
              <a:rPr lang="tr-TR" sz="3600" b="1" cap="none" dirty="0">
                <a:solidFill>
                  <a:prstClr val="white"/>
                </a:solidFill>
                <a:latin typeface="Tahoma" panose="020B0604030504040204" pitchFamily="34" charset="0"/>
                <a:ea typeface="Tahoma" panose="020B0604030504040204" pitchFamily="34" charset="0"/>
                <a:cs typeface="Tahoma" panose="020B0604030504040204" pitchFamily="34" charset="0"/>
              </a:rPr>
              <a:t> Yaklaşımın Varsayımları</a:t>
            </a:r>
            <a:endParaRPr dirty="0"/>
          </a:p>
        </p:txBody>
      </p:sp>
      <p:grpSp>
        <p:nvGrpSpPr>
          <p:cNvPr id="1359" name="Google Shape;1359;p41"/>
          <p:cNvGrpSpPr/>
          <p:nvPr/>
        </p:nvGrpSpPr>
        <p:grpSpPr>
          <a:xfrm>
            <a:off x="947233" y="3882401"/>
            <a:ext cx="4459084" cy="998400"/>
            <a:chOff x="710275" y="2458475"/>
            <a:chExt cx="3344313" cy="748800"/>
          </a:xfrm>
        </p:grpSpPr>
        <p:sp>
          <p:nvSpPr>
            <p:cNvPr id="1360" name="Google Shape;1360;p41"/>
            <p:cNvSpPr/>
            <p:nvPr/>
          </p:nvSpPr>
          <p:spPr>
            <a:xfrm>
              <a:off x="2492925" y="2627225"/>
              <a:ext cx="1154400" cy="411300"/>
            </a:xfrm>
            <a:prstGeom prst="roundRect">
              <a:avLst>
                <a:gd name="adj" fmla="val 16667"/>
              </a:avLst>
            </a:prstGeom>
            <a:solidFill>
              <a:schemeClr val="accent5"/>
            </a:solidFill>
            <a:ln>
              <a:noFill/>
            </a:ln>
          </p:spPr>
          <p:txBody>
            <a:bodyPr spcFirstLastPara="1" wrap="square" lIns="121900" tIns="121900" rIns="121900" bIns="121900" anchor="ctr" anchorCtr="0">
              <a:noAutofit/>
            </a:bodyPr>
            <a:lstStyle/>
            <a:p>
              <a:pPr algn="ctr">
                <a:buClr>
                  <a:schemeClr val="dk1"/>
                </a:buClr>
                <a:buSzPts val="1100"/>
              </a:pPr>
              <a:r>
                <a:rPr lang="en" sz="20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Extra Condensed Medium"/>
                </a:rPr>
                <a:t>2</a:t>
              </a:r>
              <a:endParaRPr sz="2000" dirty="0">
                <a:latin typeface="Tahoma" panose="020B0604030504040204" pitchFamily="34" charset="0"/>
                <a:ea typeface="Tahoma" panose="020B0604030504040204" pitchFamily="34" charset="0"/>
                <a:cs typeface="Tahoma" panose="020B0604030504040204" pitchFamily="34" charset="0"/>
              </a:endParaRPr>
            </a:p>
          </p:txBody>
        </p:sp>
        <p:cxnSp>
          <p:nvCxnSpPr>
            <p:cNvPr id="1361" name="Google Shape;1361;p41"/>
            <p:cNvCxnSpPr/>
            <p:nvPr/>
          </p:nvCxnSpPr>
          <p:spPr>
            <a:xfrm>
              <a:off x="3731188" y="2832875"/>
              <a:ext cx="323400" cy="0"/>
            </a:xfrm>
            <a:prstGeom prst="straightConnector1">
              <a:avLst/>
            </a:prstGeom>
            <a:noFill/>
            <a:ln w="9525" cap="flat" cmpd="sng">
              <a:solidFill>
                <a:srgbClr val="000000"/>
              </a:solidFill>
              <a:prstDash val="solid"/>
              <a:round/>
              <a:headEnd type="none" w="med" len="med"/>
              <a:tailEnd type="none" w="med" len="med"/>
            </a:ln>
          </p:spPr>
        </p:cxnSp>
        <p:sp>
          <p:nvSpPr>
            <p:cNvPr id="1362" name="Google Shape;1362;p41"/>
            <p:cNvSpPr txBox="1"/>
            <p:nvPr/>
          </p:nvSpPr>
          <p:spPr>
            <a:xfrm>
              <a:off x="710275" y="2458475"/>
              <a:ext cx="1536300" cy="748800"/>
            </a:xfrm>
            <a:prstGeom prst="rect">
              <a:avLst/>
            </a:prstGeom>
            <a:noFill/>
            <a:ln>
              <a:noFill/>
            </a:ln>
          </p:spPr>
          <p:txBody>
            <a:bodyPr spcFirstLastPara="1" wrap="square" lIns="121900" tIns="121900" rIns="121900" bIns="121900" anchor="ctr" anchorCtr="0">
              <a:noAutofit/>
            </a:bodyPr>
            <a:lstStyle/>
            <a:p>
              <a:r>
                <a:rPr lang="en" sz="2000" dirty="0" err="1">
                  <a:latin typeface="Tahoma" panose="020B0604030504040204" pitchFamily="34" charset="0"/>
                  <a:ea typeface="Tahoma" panose="020B0604030504040204" pitchFamily="34" charset="0"/>
                  <a:cs typeface="Tahoma" panose="020B0604030504040204" pitchFamily="34" charset="0"/>
                  <a:sym typeface="Roboto"/>
                </a:rPr>
                <a:t>Dil</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özellikleri</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evrenseldir</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endParaRPr sz="2000" dirty="0">
                <a:latin typeface="Tahoma" panose="020B0604030504040204" pitchFamily="34" charset="0"/>
                <a:ea typeface="Tahoma" panose="020B0604030504040204" pitchFamily="34" charset="0"/>
                <a:cs typeface="Tahoma" panose="020B0604030504040204" pitchFamily="34" charset="0"/>
                <a:sym typeface="Roboto"/>
              </a:endParaRPr>
            </a:p>
          </p:txBody>
        </p:sp>
      </p:grpSp>
      <p:sp>
        <p:nvSpPr>
          <p:cNvPr id="1363" name="Google Shape;1363;p41"/>
          <p:cNvSpPr/>
          <p:nvPr/>
        </p:nvSpPr>
        <p:spPr>
          <a:xfrm>
            <a:off x="4992367" y="3575738"/>
            <a:ext cx="2285918" cy="1611823"/>
          </a:xfrm>
          <a:prstGeom prst="ellipse">
            <a:avLst/>
          </a:prstGeom>
          <a:solidFill>
            <a:schemeClr val="lt2"/>
          </a:solidFill>
          <a:ln>
            <a:noFill/>
          </a:ln>
        </p:spPr>
        <p:txBody>
          <a:bodyPr spcFirstLastPara="1" wrap="square" lIns="121900" tIns="121900" rIns="121900" bIns="121900" anchor="ctr" anchorCtr="0">
            <a:noAutofit/>
          </a:bodyPr>
          <a:lstStyle/>
          <a:p>
            <a:pPr algn="ctr">
              <a:buClr>
                <a:schemeClr val="dk1"/>
              </a:buClr>
              <a:buSzPts val="1100"/>
            </a:pPr>
            <a:r>
              <a:rPr lang="en" b="1" dirty="0" err="1">
                <a:latin typeface="Tahoma" panose="020B0604030504040204" pitchFamily="34" charset="0"/>
                <a:ea typeface="Tahoma" panose="020B0604030504040204" pitchFamily="34" charset="0"/>
                <a:cs typeface="Tahoma" panose="020B0604030504040204" pitchFamily="34" charset="0"/>
                <a:sym typeface="Fira Sans Extra Condensed Medium"/>
              </a:rPr>
              <a:t>Varsayımlar</a:t>
            </a:r>
            <a:endParaRPr sz="2000" b="1" dirty="0">
              <a:latin typeface="Tahoma" panose="020B0604030504040204" pitchFamily="34" charset="0"/>
              <a:ea typeface="Tahoma" panose="020B0604030504040204" pitchFamily="34" charset="0"/>
              <a:cs typeface="Tahoma" panose="020B0604030504040204" pitchFamily="34" charset="0"/>
            </a:endParaRPr>
          </a:p>
        </p:txBody>
      </p:sp>
      <p:grpSp>
        <p:nvGrpSpPr>
          <p:cNvPr id="1364" name="Google Shape;1364;p41"/>
          <p:cNvGrpSpPr/>
          <p:nvPr/>
        </p:nvGrpSpPr>
        <p:grpSpPr>
          <a:xfrm>
            <a:off x="6785966" y="3882401"/>
            <a:ext cx="4459067" cy="998400"/>
            <a:chOff x="5089325" y="2458475"/>
            <a:chExt cx="3344300" cy="748800"/>
          </a:xfrm>
        </p:grpSpPr>
        <p:sp>
          <p:nvSpPr>
            <p:cNvPr id="1365" name="Google Shape;1365;p41"/>
            <p:cNvSpPr/>
            <p:nvPr/>
          </p:nvSpPr>
          <p:spPr>
            <a:xfrm>
              <a:off x="5496625" y="2627225"/>
              <a:ext cx="1154400" cy="4113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algn="ctr">
                <a:buClr>
                  <a:schemeClr val="dk1"/>
                </a:buClr>
                <a:buSzPts val="1100"/>
              </a:pPr>
              <a:r>
                <a:rPr lang="en" sz="20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Extra Condensed Medium"/>
                </a:rPr>
                <a:t>5</a:t>
              </a:r>
              <a:endParaRPr sz="2000" dirty="0">
                <a:latin typeface="Tahoma" panose="020B0604030504040204" pitchFamily="34" charset="0"/>
                <a:ea typeface="Tahoma" panose="020B0604030504040204" pitchFamily="34" charset="0"/>
                <a:cs typeface="Tahoma" panose="020B0604030504040204" pitchFamily="34" charset="0"/>
              </a:endParaRPr>
            </a:p>
          </p:txBody>
        </p:sp>
        <p:cxnSp>
          <p:nvCxnSpPr>
            <p:cNvPr id="1366" name="Google Shape;1366;p41"/>
            <p:cNvCxnSpPr/>
            <p:nvPr/>
          </p:nvCxnSpPr>
          <p:spPr>
            <a:xfrm>
              <a:off x="5089325" y="2832875"/>
              <a:ext cx="323400" cy="0"/>
            </a:xfrm>
            <a:prstGeom prst="straightConnector1">
              <a:avLst/>
            </a:prstGeom>
            <a:noFill/>
            <a:ln w="9525" cap="flat" cmpd="sng">
              <a:solidFill>
                <a:srgbClr val="000000"/>
              </a:solidFill>
              <a:prstDash val="solid"/>
              <a:round/>
              <a:headEnd type="none" w="med" len="med"/>
              <a:tailEnd type="none" w="med" len="med"/>
            </a:ln>
          </p:spPr>
        </p:cxnSp>
        <p:sp>
          <p:nvSpPr>
            <p:cNvPr id="1367" name="Google Shape;1367;p41"/>
            <p:cNvSpPr txBox="1"/>
            <p:nvPr/>
          </p:nvSpPr>
          <p:spPr>
            <a:xfrm>
              <a:off x="6897325" y="2458475"/>
              <a:ext cx="1536300" cy="748800"/>
            </a:xfrm>
            <a:prstGeom prst="rect">
              <a:avLst/>
            </a:prstGeom>
            <a:noFill/>
            <a:ln>
              <a:noFill/>
            </a:ln>
          </p:spPr>
          <p:txBody>
            <a:bodyPr spcFirstLastPara="1" wrap="square" lIns="121900" tIns="121900" rIns="121900" bIns="121900" anchor="ctr" anchorCtr="0">
              <a:noAutofit/>
            </a:bodyPr>
            <a:lstStyle/>
            <a:p>
              <a:pPr algn="r"/>
              <a:r>
                <a:rPr lang="en" sz="2000" dirty="0" err="1">
                  <a:latin typeface="Tahoma" panose="020B0604030504040204" pitchFamily="34" charset="0"/>
                  <a:ea typeface="Tahoma" panose="020B0604030504040204" pitchFamily="34" charset="0"/>
                  <a:cs typeface="Tahoma" panose="020B0604030504040204" pitchFamily="34" charset="0"/>
                  <a:sym typeface="Roboto"/>
                </a:rPr>
                <a:t>Dil</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ediniminde</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yetişkinlerin</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rolü</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sınırlıdır</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endParaRPr sz="2000" dirty="0">
                <a:latin typeface="Tahoma" panose="020B0604030504040204" pitchFamily="34" charset="0"/>
                <a:ea typeface="Tahoma" panose="020B0604030504040204" pitchFamily="34" charset="0"/>
                <a:cs typeface="Tahoma" panose="020B0604030504040204" pitchFamily="34" charset="0"/>
                <a:sym typeface="Roboto"/>
              </a:endParaRPr>
            </a:p>
          </p:txBody>
        </p:sp>
      </p:grpSp>
      <p:grpSp>
        <p:nvGrpSpPr>
          <p:cNvPr id="1368" name="Google Shape;1368;p41"/>
          <p:cNvGrpSpPr/>
          <p:nvPr/>
        </p:nvGrpSpPr>
        <p:grpSpPr>
          <a:xfrm>
            <a:off x="6312299" y="2281701"/>
            <a:ext cx="5497409" cy="1417605"/>
            <a:chOff x="4734075" y="1257950"/>
            <a:chExt cx="4123057" cy="1063204"/>
          </a:xfrm>
        </p:grpSpPr>
        <p:sp>
          <p:nvSpPr>
            <p:cNvPr id="1369" name="Google Shape;1369;p41"/>
            <p:cNvSpPr/>
            <p:nvPr/>
          </p:nvSpPr>
          <p:spPr>
            <a:xfrm>
              <a:off x="5496625" y="1422325"/>
              <a:ext cx="1154400" cy="411300"/>
            </a:xfrm>
            <a:prstGeom prst="roundRect">
              <a:avLst>
                <a:gd name="adj" fmla="val 16667"/>
              </a:avLst>
            </a:prstGeom>
            <a:solidFill>
              <a:schemeClr val="accent1"/>
            </a:solidFill>
            <a:ln>
              <a:noFill/>
            </a:ln>
          </p:spPr>
          <p:txBody>
            <a:bodyPr spcFirstLastPara="1" wrap="square" lIns="121900" tIns="121900" rIns="121900" bIns="121900" anchor="ctr" anchorCtr="0">
              <a:noAutofit/>
            </a:bodyPr>
            <a:lstStyle/>
            <a:p>
              <a:pPr algn="ctr">
                <a:buClr>
                  <a:schemeClr val="dk1"/>
                </a:buClr>
                <a:buSzPts val="1100"/>
              </a:pPr>
              <a:r>
                <a:rPr lang="en" sz="20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Extra Condensed Medium"/>
                </a:rPr>
                <a:t>4</a:t>
              </a:r>
              <a:endParaRPr sz="2000" dirty="0">
                <a:latin typeface="Tahoma" panose="020B0604030504040204" pitchFamily="34" charset="0"/>
                <a:ea typeface="Tahoma" panose="020B0604030504040204" pitchFamily="34" charset="0"/>
                <a:cs typeface="Tahoma" panose="020B0604030504040204" pitchFamily="34" charset="0"/>
              </a:endParaRPr>
            </a:p>
          </p:txBody>
        </p:sp>
        <p:sp>
          <p:nvSpPr>
            <p:cNvPr id="1370" name="Google Shape;1370;p41"/>
            <p:cNvSpPr/>
            <p:nvPr/>
          </p:nvSpPr>
          <p:spPr>
            <a:xfrm>
              <a:off x="4734075" y="1909825"/>
              <a:ext cx="1318708" cy="411329"/>
            </a:xfrm>
            <a:custGeom>
              <a:avLst/>
              <a:gdLst/>
              <a:ahLst/>
              <a:cxnLst/>
              <a:rect l="l" t="t" r="r" b="b"/>
              <a:pathLst>
                <a:path w="55507" h="15181" fill="none" extrusionOk="0">
                  <a:moveTo>
                    <a:pt x="0" y="15181"/>
                  </a:moveTo>
                  <a:lnTo>
                    <a:pt x="0" y="5810"/>
                  </a:lnTo>
                  <a:lnTo>
                    <a:pt x="55507" y="5810"/>
                  </a:lnTo>
                  <a:lnTo>
                    <a:pt x="55507" y="0"/>
                  </a:lnTo>
                </a:path>
              </a:pathLst>
            </a:custGeom>
            <a:noFill/>
            <a:ln w="9525" cap="flat" cmpd="sng">
              <a:solidFill>
                <a:srgbClr val="000000"/>
              </a:solidFill>
              <a:prstDash val="solid"/>
              <a:miter lim="11906"/>
              <a:headEnd type="none" w="sm" len="sm"/>
              <a:tailEnd type="none" w="sm" len="sm"/>
            </a:ln>
          </p:spPr>
          <p:txBody>
            <a:bodyPr spcFirstLastPara="1" wrap="square" lIns="121900" tIns="121900" rIns="121900" bIns="121900" anchor="ctr" anchorCtr="0">
              <a:noAutofit/>
            </a:bodyPr>
            <a:lstStyle/>
            <a:p>
              <a:endParaRPr sz="2000">
                <a:latin typeface="Tahoma" panose="020B0604030504040204" pitchFamily="34" charset="0"/>
                <a:ea typeface="Tahoma" panose="020B0604030504040204" pitchFamily="34" charset="0"/>
                <a:cs typeface="Tahoma" panose="020B0604030504040204" pitchFamily="34" charset="0"/>
              </a:endParaRPr>
            </a:p>
          </p:txBody>
        </p:sp>
        <p:sp>
          <p:nvSpPr>
            <p:cNvPr id="1371" name="Google Shape;1371;p41"/>
            <p:cNvSpPr txBox="1"/>
            <p:nvPr/>
          </p:nvSpPr>
          <p:spPr>
            <a:xfrm>
              <a:off x="6897325" y="1257950"/>
              <a:ext cx="1959807" cy="748800"/>
            </a:xfrm>
            <a:prstGeom prst="rect">
              <a:avLst/>
            </a:prstGeom>
            <a:noFill/>
            <a:ln>
              <a:noFill/>
            </a:ln>
          </p:spPr>
          <p:txBody>
            <a:bodyPr spcFirstLastPara="1" wrap="square" lIns="121900" tIns="121900" rIns="121900" bIns="121900" anchor="ctr" anchorCtr="0">
              <a:noAutofit/>
            </a:bodyPr>
            <a:lstStyle/>
            <a:p>
              <a:pPr algn="r"/>
              <a:r>
                <a:rPr lang="en" sz="2000" dirty="0" err="1">
                  <a:latin typeface="Tahoma" panose="020B0604030504040204" pitchFamily="34" charset="0"/>
                  <a:ea typeface="Tahoma" panose="020B0604030504040204" pitchFamily="34" charset="0"/>
                  <a:cs typeface="Tahoma" panose="020B0604030504040204" pitchFamily="34" charset="0"/>
                  <a:sym typeface="Roboto"/>
                </a:rPr>
                <a:t>Çocuklar</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dil</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edinimini</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kolaylaştıran</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bir</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mekanizmaya</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sahiptir</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endParaRPr sz="2000" dirty="0">
                <a:latin typeface="Tahoma" panose="020B0604030504040204" pitchFamily="34" charset="0"/>
                <a:ea typeface="Tahoma" panose="020B0604030504040204" pitchFamily="34" charset="0"/>
                <a:cs typeface="Tahoma" panose="020B0604030504040204" pitchFamily="34" charset="0"/>
                <a:sym typeface="Roboto"/>
              </a:endParaRPr>
            </a:p>
          </p:txBody>
        </p:sp>
      </p:grpSp>
      <p:grpSp>
        <p:nvGrpSpPr>
          <p:cNvPr id="1372" name="Google Shape;1372;p41"/>
          <p:cNvGrpSpPr/>
          <p:nvPr/>
        </p:nvGrpSpPr>
        <p:grpSpPr>
          <a:xfrm>
            <a:off x="6312299" y="5063993"/>
            <a:ext cx="5652393" cy="1417508"/>
            <a:chOff x="4734075" y="3344669"/>
            <a:chExt cx="4239295" cy="1063131"/>
          </a:xfrm>
        </p:grpSpPr>
        <p:sp>
          <p:nvSpPr>
            <p:cNvPr id="1373" name="Google Shape;1373;p41"/>
            <p:cNvSpPr/>
            <p:nvPr/>
          </p:nvSpPr>
          <p:spPr>
            <a:xfrm>
              <a:off x="5496625" y="3832225"/>
              <a:ext cx="1154400" cy="4113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algn="ctr">
                <a:buClr>
                  <a:schemeClr val="dk1"/>
                </a:buClr>
                <a:buSzPts val="1100"/>
              </a:pPr>
              <a:r>
                <a:rPr lang="en" sz="20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Extra Condensed Medium"/>
                </a:rPr>
                <a:t>6</a:t>
              </a:r>
              <a:endParaRPr sz="2000" dirty="0">
                <a:latin typeface="Tahoma" panose="020B0604030504040204" pitchFamily="34" charset="0"/>
                <a:ea typeface="Tahoma" panose="020B0604030504040204" pitchFamily="34" charset="0"/>
                <a:cs typeface="Tahoma" panose="020B0604030504040204" pitchFamily="34" charset="0"/>
              </a:endParaRPr>
            </a:p>
          </p:txBody>
        </p:sp>
        <p:sp>
          <p:nvSpPr>
            <p:cNvPr id="1374" name="Google Shape;1374;p41"/>
            <p:cNvSpPr/>
            <p:nvPr/>
          </p:nvSpPr>
          <p:spPr>
            <a:xfrm>
              <a:off x="4734075" y="3344669"/>
              <a:ext cx="1318708" cy="411356"/>
            </a:xfrm>
            <a:custGeom>
              <a:avLst/>
              <a:gdLst/>
              <a:ahLst/>
              <a:cxnLst/>
              <a:rect l="l" t="t" r="r" b="b"/>
              <a:pathLst>
                <a:path w="55507" h="15182" fill="none" extrusionOk="0">
                  <a:moveTo>
                    <a:pt x="0" y="1"/>
                  </a:moveTo>
                  <a:lnTo>
                    <a:pt x="0" y="9371"/>
                  </a:lnTo>
                  <a:lnTo>
                    <a:pt x="55507" y="9371"/>
                  </a:lnTo>
                  <a:lnTo>
                    <a:pt x="55507" y="15181"/>
                  </a:lnTo>
                </a:path>
              </a:pathLst>
            </a:custGeom>
            <a:noFill/>
            <a:ln w="9525" cap="flat" cmpd="sng">
              <a:solidFill>
                <a:srgbClr val="000000"/>
              </a:solidFill>
              <a:prstDash val="solid"/>
              <a:miter lim="11906"/>
              <a:headEnd type="none" w="sm" len="sm"/>
              <a:tailEnd type="none" w="sm" len="sm"/>
            </a:ln>
          </p:spPr>
          <p:txBody>
            <a:bodyPr spcFirstLastPara="1" wrap="square" lIns="121900" tIns="121900" rIns="121900" bIns="121900" anchor="ctr" anchorCtr="0">
              <a:noAutofit/>
            </a:bodyPr>
            <a:lstStyle/>
            <a:p>
              <a:endParaRPr sz="2000">
                <a:latin typeface="Tahoma" panose="020B0604030504040204" pitchFamily="34" charset="0"/>
                <a:ea typeface="Tahoma" panose="020B0604030504040204" pitchFamily="34" charset="0"/>
                <a:cs typeface="Tahoma" panose="020B0604030504040204" pitchFamily="34" charset="0"/>
              </a:endParaRPr>
            </a:p>
          </p:txBody>
        </p:sp>
        <p:sp>
          <p:nvSpPr>
            <p:cNvPr id="1375" name="Google Shape;1375;p41"/>
            <p:cNvSpPr txBox="1"/>
            <p:nvPr/>
          </p:nvSpPr>
          <p:spPr>
            <a:xfrm>
              <a:off x="6897325" y="3659000"/>
              <a:ext cx="2076045" cy="748800"/>
            </a:xfrm>
            <a:prstGeom prst="rect">
              <a:avLst/>
            </a:prstGeom>
            <a:noFill/>
            <a:ln>
              <a:noFill/>
            </a:ln>
          </p:spPr>
          <p:txBody>
            <a:bodyPr spcFirstLastPara="1" wrap="square" lIns="121900" tIns="121900" rIns="121900" bIns="121900" anchor="ctr" anchorCtr="0">
              <a:noAutofit/>
            </a:bodyPr>
            <a:lstStyle/>
            <a:p>
              <a:pPr algn="r"/>
              <a:r>
                <a:rPr lang="en" sz="2000" dirty="0" err="1">
                  <a:latin typeface="Tahoma" panose="020B0604030504040204" pitchFamily="34" charset="0"/>
                  <a:ea typeface="Tahoma" panose="020B0604030504040204" pitchFamily="34" charset="0"/>
                  <a:cs typeface="Tahoma" panose="020B0604030504040204" pitchFamily="34" charset="0"/>
                  <a:sym typeface="Roboto"/>
                </a:rPr>
                <a:t>Çocuklar</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daha</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önce</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hiç</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duymadıkları</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tümceleri</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üretip</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anlayabilirler</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endParaRPr sz="2000" dirty="0">
                <a:latin typeface="Tahoma" panose="020B0604030504040204" pitchFamily="34" charset="0"/>
                <a:ea typeface="Tahoma" panose="020B0604030504040204" pitchFamily="34" charset="0"/>
                <a:cs typeface="Tahoma" panose="020B0604030504040204" pitchFamily="34" charset="0"/>
                <a:sym typeface="Roboto"/>
              </a:endParaRPr>
            </a:p>
          </p:txBody>
        </p:sp>
      </p:grpSp>
      <p:grpSp>
        <p:nvGrpSpPr>
          <p:cNvPr id="1376" name="Google Shape;1376;p41"/>
          <p:cNvGrpSpPr/>
          <p:nvPr/>
        </p:nvGrpSpPr>
        <p:grpSpPr>
          <a:xfrm>
            <a:off x="947232" y="2281701"/>
            <a:ext cx="4924267" cy="1417605"/>
            <a:chOff x="710275" y="1257950"/>
            <a:chExt cx="3693200" cy="1063204"/>
          </a:xfrm>
        </p:grpSpPr>
        <p:sp>
          <p:nvSpPr>
            <p:cNvPr id="1377" name="Google Shape;1377;p41"/>
            <p:cNvSpPr/>
            <p:nvPr/>
          </p:nvSpPr>
          <p:spPr>
            <a:xfrm>
              <a:off x="2492925" y="1422325"/>
              <a:ext cx="1154400" cy="411300"/>
            </a:xfrm>
            <a:prstGeom prst="roundRect">
              <a:avLst>
                <a:gd name="adj" fmla="val 16667"/>
              </a:avLst>
            </a:prstGeom>
            <a:solidFill>
              <a:schemeClr val="accent6"/>
            </a:solidFill>
            <a:ln>
              <a:noFill/>
            </a:ln>
          </p:spPr>
          <p:txBody>
            <a:bodyPr spcFirstLastPara="1" wrap="square" lIns="121900" tIns="121900" rIns="121900" bIns="121900" anchor="ctr" anchorCtr="0">
              <a:noAutofit/>
            </a:bodyPr>
            <a:lstStyle/>
            <a:p>
              <a:pPr algn="ctr">
                <a:buClr>
                  <a:schemeClr val="dk1"/>
                </a:buClr>
                <a:buSzPts val="1100"/>
              </a:pPr>
              <a:r>
                <a:rPr lang="en" sz="20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Extra Condensed Medium"/>
                </a:rPr>
                <a:t>1</a:t>
              </a:r>
              <a:endParaRPr sz="2000" dirty="0">
                <a:latin typeface="Tahoma" panose="020B0604030504040204" pitchFamily="34" charset="0"/>
                <a:ea typeface="Tahoma" panose="020B0604030504040204" pitchFamily="34" charset="0"/>
                <a:cs typeface="Tahoma" panose="020B0604030504040204" pitchFamily="34" charset="0"/>
              </a:endParaRPr>
            </a:p>
          </p:txBody>
        </p:sp>
        <p:sp>
          <p:nvSpPr>
            <p:cNvPr id="1378" name="Google Shape;1378;p41"/>
            <p:cNvSpPr/>
            <p:nvPr/>
          </p:nvSpPr>
          <p:spPr>
            <a:xfrm>
              <a:off x="3084776" y="1909825"/>
              <a:ext cx="1318700" cy="411329"/>
            </a:xfrm>
            <a:custGeom>
              <a:avLst/>
              <a:gdLst/>
              <a:ahLst/>
              <a:cxnLst/>
              <a:rect l="l" t="t" r="r" b="b"/>
              <a:pathLst>
                <a:path w="55495" h="15181" fill="none" extrusionOk="0">
                  <a:moveTo>
                    <a:pt x="0" y="0"/>
                  </a:moveTo>
                  <a:lnTo>
                    <a:pt x="0" y="6144"/>
                  </a:lnTo>
                  <a:lnTo>
                    <a:pt x="55495" y="6144"/>
                  </a:lnTo>
                  <a:lnTo>
                    <a:pt x="55495" y="15181"/>
                  </a:lnTo>
                </a:path>
              </a:pathLst>
            </a:custGeom>
            <a:noFill/>
            <a:ln w="9525" cap="flat" cmpd="sng">
              <a:solidFill>
                <a:srgbClr val="000000"/>
              </a:solidFill>
              <a:prstDash val="solid"/>
              <a:miter lim="11906"/>
              <a:headEnd type="none" w="sm" len="sm"/>
              <a:tailEnd type="none" w="sm" len="sm"/>
            </a:ln>
          </p:spPr>
          <p:txBody>
            <a:bodyPr spcFirstLastPara="1" wrap="square" lIns="121900" tIns="121900" rIns="121900" bIns="121900" anchor="ctr" anchorCtr="0">
              <a:noAutofit/>
            </a:bodyPr>
            <a:lstStyle/>
            <a:p>
              <a:endParaRPr sz="2000">
                <a:latin typeface="Tahoma" panose="020B0604030504040204" pitchFamily="34" charset="0"/>
                <a:ea typeface="Tahoma" panose="020B0604030504040204" pitchFamily="34" charset="0"/>
                <a:cs typeface="Tahoma" panose="020B0604030504040204" pitchFamily="34" charset="0"/>
              </a:endParaRPr>
            </a:p>
          </p:txBody>
        </p:sp>
        <p:sp>
          <p:nvSpPr>
            <p:cNvPr id="1379" name="Google Shape;1379;p41"/>
            <p:cNvSpPr txBox="1"/>
            <p:nvPr/>
          </p:nvSpPr>
          <p:spPr>
            <a:xfrm>
              <a:off x="710275" y="1257950"/>
              <a:ext cx="1536300" cy="748800"/>
            </a:xfrm>
            <a:prstGeom prst="rect">
              <a:avLst/>
            </a:prstGeom>
            <a:noFill/>
            <a:ln>
              <a:noFill/>
            </a:ln>
          </p:spPr>
          <p:txBody>
            <a:bodyPr spcFirstLastPara="1" wrap="square" lIns="121900" tIns="121900" rIns="121900" bIns="121900" anchor="ctr" anchorCtr="0">
              <a:noAutofit/>
            </a:bodyPr>
            <a:lstStyle/>
            <a:p>
              <a:r>
                <a:rPr lang="en" sz="2000" dirty="0" err="1">
                  <a:latin typeface="Tahoma" panose="020B0604030504040204" pitchFamily="34" charset="0"/>
                  <a:ea typeface="Tahoma" panose="020B0604030504040204" pitchFamily="34" charset="0"/>
                  <a:cs typeface="Tahoma" panose="020B0604030504040204" pitchFamily="34" charset="0"/>
                  <a:sym typeface="Roboto"/>
                </a:rPr>
                <a:t>Çocuklar</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dile</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ilişkin</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bir</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kapasiteyle</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doğarlar</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endParaRPr sz="2000" dirty="0">
                <a:latin typeface="Tahoma" panose="020B0604030504040204" pitchFamily="34" charset="0"/>
                <a:ea typeface="Tahoma" panose="020B0604030504040204" pitchFamily="34" charset="0"/>
                <a:cs typeface="Tahoma" panose="020B0604030504040204" pitchFamily="34" charset="0"/>
                <a:sym typeface="Roboto"/>
              </a:endParaRPr>
            </a:p>
          </p:txBody>
        </p:sp>
      </p:grpSp>
      <p:grpSp>
        <p:nvGrpSpPr>
          <p:cNvPr id="1380" name="Google Shape;1380;p41"/>
          <p:cNvGrpSpPr/>
          <p:nvPr/>
        </p:nvGrpSpPr>
        <p:grpSpPr>
          <a:xfrm>
            <a:off x="947232" y="5063993"/>
            <a:ext cx="4924267" cy="1417508"/>
            <a:chOff x="710275" y="3344669"/>
            <a:chExt cx="3693200" cy="1063131"/>
          </a:xfrm>
        </p:grpSpPr>
        <p:sp>
          <p:nvSpPr>
            <p:cNvPr id="1381" name="Google Shape;1381;p41"/>
            <p:cNvSpPr/>
            <p:nvPr/>
          </p:nvSpPr>
          <p:spPr>
            <a:xfrm>
              <a:off x="2492925" y="3832225"/>
              <a:ext cx="1154400" cy="411300"/>
            </a:xfrm>
            <a:prstGeom prst="roundRect">
              <a:avLst>
                <a:gd name="adj" fmla="val 16667"/>
              </a:avLst>
            </a:prstGeom>
            <a:solidFill>
              <a:schemeClr val="accent4"/>
            </a:solidFill>
            <a:ln>
              <a:noFill/>
            </a:ln>
          </p:spPr>
          <p:txBody>
            <a:bodyPr spcFirstLastPara="1" wrap="square" lIns="121900" tIns="121900" rIns="121900" bIns="121900" anchor="ctr" anchorCtr="0">
              <a:noAutofit/>
            </a:bodyPr>
            <a:lstStyle/>
            <a:p>
              <a:pPr algn="ctr">
                <a:buClr>
                  <a:schemeClr val="dk1"/>
                </a:buClr>
                <a:buSzPts val="1100"/>
              </a:pPr>
              <a:r>
                <a:rPr lang="en" sz="20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Extra Condensed Medium"/>
                </a:rPr>
                <a:t>3</a:t>
              </a:r>
              <a:endParaRPr sz="2000" dirty="0">
                <a:latin typeface="Tahoma" panose="020B0604030504040204" pitchFamily="34" charset="0"/>
                <a:ea typeface="Tahoma" panose="020B0604030504040204" pitchFamily="34" charset="0"/>
                <a:cs typeface="Tahoma" panose="020B0604030504040204" pitchFamily="34" charset="0"/>
              </a:endParaRPr>
            </a:p>
          </p:txBody>
        </p:sp>
        <p:sp>
          <p:nvSpPr>
            <p:cNvPr id="1382" name="Google Shape;1382;p41"/>
            <p:cNvSpPr/>
            <p:nvPr/>
          </p:nvSpPr>
          <p:spPr>
            <a:xfrm>
              <a:off x="3084776" y="3344669"/>
              <a:ext cx="1318700" cy="411356"/>
            </a:xfrm>
            <a:custGeom>
              <a:avLst/>
              <a:gdLst/>
              <a:ahLst/>
              <a:cxnLst/>
              <a:rect l="l" t="t" r="r" b="b"/>
              <a:pathLst>
                <a:path w="55495" h="15182" fill="none" extrusionOk="0">
                  <a:moveTo>
                    <a:pt x="0" y="15181"/>
                  </a:moveTo>
                  <a:lnTo>
                    <a:pt x="0" y="9026"/>
                  </a:lnTo>
                  <a:lnTo>
                    <a:pt x="55495" y="9026"/>
                  </a:lnTo>
                  <a:lnTo>
                    <a:pt x="55495" y="1"/>
                  </a:lnTo>
                </a:path>
              </a:pathLst>
            </a:custGeom>
            <a:noFill/>
            <a:ln w="9525" cap="flat" cmpd="sng">
              <a:solidFill>
                <a:srgbClr val="000000"/>
              </a:solidFill>
              <a:prstDash val="solid"/>
              <a:miter lim="11906"/>
              <a:headEnd type="none" w="sm" len="sm"/>
              <a:tailEnd type="none" w="sm" len="sm"/>
            </a:ln>
          </p:spPr>
          <p:txBody>
            <a:bodyPr spcFirstLastPara="1" wrap="square" lIns="121900" tIns="121900" rIns="121900" bIns="121900" anchor="ctr" anchorCtr="0">
              <a:noAutofit/>
            </a:bodyPr>
            <a:lstStyle/>
            <a:p>
              <a:endParaRPr sz="2000">
                <a:latin typeface="Tahoma" panose="020B0604030504040204" pitchFamily="34" charset="0"/>
                <a:ea typeface="Tahoma" panose="020B0604030504040204" pitchFamily="34" charset="0"/>
                <a:cs typeface="Tahoma" panose="020B0604030504040204" pitchFamily="34" charset="0"/>
              </a:endParaRPr>
            </a:p>
          </p:txBody>
        </p:sp>
        <p:sp>
          <p:nvSpPr>
            <p:cNvPr id="1383" name="Google Shape;1383;p41"/>
            <p:cNvSpPr txBox="1"/>
            <p:nvPr/>
          </p:nvSpPr>
          <p:spPr>
            <a:xfrm>
              <a:off x="710275" y="3659000"/>
              <a:ext cx="1536300" cy="748800"/>
            </a:xfrm>
            <a:prstGeom prst="rect">
              <a:avLst/>
            </a:prstGeom>
            <a:noFill/>
            <a:ln>
              <a:noFill/>
            </a:ln>
          </p:spPr>
          <p:txBody>
            <a:bodyPr spcFirstLastPara="1" wrap="square" lIns="121900" tIns="121900" rIns="121900" bIns="121900" anchor="ctr" anchorCtr="0">
              <a:noAutofit/>
            </a:bodyPr>
            <a:lstStyle/>
            <a:p>
              <a:r>
                <a:rPr lang="en" sz="2000" dirty="0" err="1">
                  <a:latin typeface="Tahoma" panose="020B0604030504040204" pitchFamily="34" charset="0"/>
                  <a:ea typeface="Tahoma" panose="020B0604030504040204" pitchFamily="34" charset="0"/>
                  <a:cs typeface="Tahoma" panose="020B0604030504040204" pitchFamily="34" charset="0"/>
                  <a:sym typeface="Roboto"/>
                </a:rPr>
                <a:t>Dil</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öğrenilmez</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edinilir</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endParaRPr sz="2000" dirty="0">
                <a:latin typeface="Tahoma" panose="020B0604030504040204" pitchFamily="34" charset="0"/>
                <a:ea typeface="Tahoma" panose="020B0604030504040204" pitchFamily="34" charset="0"/>
                <a:cs typeface="Tahoma" panose="020B0604030504040204" pitchFamily="34" charset="0"/>
                <a:sym typeface="Roboto"/>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grpSp>
        <p:nvGrpSpPr>
          <p:cNvPr id="693" name="Google Shape;693;p29"/>
          <p:cNvGrpSpPr/>
          <p:nvPr/>
        </p:nvGrpSpPr>
        <p:grpSpPr>
          <a:xfrm>
            <a:off x="629844" y="6008709"/>
            <a:ext cx="11562156" cy="783161"/>
            <a:chOff x="881947" y="4145339"/>
            <a:chExt cx="8671617" cy="587371"/>
          </a:xfrm>
        </p:grpSpPr>
        <p:sp>
          <p:nvSpPr>
            <p:cNvPr id="694" name="Google Shape;694;p29"/>
            <p:cNvSpPr/>
            <p:nvPr/>
          </p:nvSpPr>
          <p:spPr>
            <a:xfrm>
              <a:off x="881947" y="4145339"/>
              <a:ext cx="8671617" cy="293549"/>
            </a:xfrm>
            <a:custGeom>
              <a:avLst/>
              <a:gdLst/>
              <a:ahLst/>
              <a:cxnLst/>
              <a:rect l="l" t="t" r="r" b="b"/>
              <a:pathLst>
                <a:path w="295204" h="12312" extrusionOk="0">
                  <a:moveTo>
                    <a:pt x="0" y="1"/>
                  </a:moveTo>
                  <a:lnTo>
                    <a:pt x="0" y="12312"/>
                  </a:lnTo>
                  <a:lnTo>
                    <a:pt x="295204" y="12312"/>
                  </a:lnTo>
                  <a:lnTo>
                    <a:pt x="295204" y="11443"/>
                  </a:lnTo>
                  <a:lnTo>
                    <a:pt x="282273" y="1"/>
                  </a:lnTo>
                  <a:close/>
                </a:path>
              </a:pathLst>
            </a:custGeom>
            <a:solidFill>
              <a:schemeClr val="accent1"/>
            </a:solidFill>
            <a:ln>
              <a:noFill/>
            </a:ln>
          </p:spPr>
          <p:txBody>
            <a:bodyPr spcFirstLastPara="1" wrap="square" lIns="121900" tIns="121900" rIns="121900" bIns="121900" anchor="ctr" anchorCtr="0">
              <a:noAutofit/>
            </a:bodyPr>
            <a:lstStyle/>
            <a:p>
              <a:endParaRPr sz="2200">
                <a:latin typeface="Tahoma" panose="020B0604030504040204" pitchFamily="34" charset="0"/>
                <a:ea typeface="Tahoma" panose="020B0604030504040204" pitchFamily="34" charset="0"/>
                <a:cs typeface="Tahoma" panose="020B0604030504040204" pitchFamily="34" charset="0"/>
              </a:endParaRPr>
            </a:p>
          </p:txBody>
        </p:sp>
        <p:sp>
          <p:nvSpPr>
            <p:cNvPr id="695" name="Google Shape;695;p29"/>
            <p:cNvSpPr/>
            <p:nvPr/>
          </p:nvSpPr>
          <p:spPr>
            <a:xfrm>
              <a:off x="881947" y="4145339"/>
              <a:ext cx="8671617" cy="293549"/>
            </a:xfrm>
            <a:custGeom>
              <a:avLst/>
              <a:gdLst/>
              <a:ahLst/>
              <a:cxnLst/>
              <a:rect l="l" t="t" r="r" b="b"/>
              <a:pathLst>
                <a:path w="295204" h="12312" extrusionOk="0">
                  <a:moveTo>
                    <a:pt x="0" y="1"/>
                  </a:moveTo>
                  <a:lnTo>
                    <a:pt x="0" y="12312"/>
                  </a:lnTo>
                  <a:lnTo>
                    <a:pt x="295204" y="12312"/>
                  </a:lnTo>
                  <a:lnTo>
                    <a:pt x="295204" y="11443"/>
                  </a:lnTo>
                  <a:lnTo>
                    <a:pt x="282273" y="1"/>
                  </a:lnTo>
                  <a:close/>
                </a:path>
              </a:pathLst>
            </a:custGeom>
            <a:solidFill>
              <a:srgbClr val="FFFFFF">
                <a:alpha val="21230"/>
              </a:srgbClr>
            </a:solidFill>
            <a:ln>
              <a:noFill/>
            </a:ln>
          </p:spPr>
          <p:txBody>
            <a:bodyPr spcFirstLastPara="1" wrap="square" lIns="121900" tIns="121900" rIns="121900" bIns="121900" anchor="ctr" anchorCtr="0">
              <a:noAutofit/>
            </a:bodyPr>
            <a:lstStyle/>
            <a:p>
              <a:endParaRPr sz="2200">
                <a:latin typeface="Tahoma" panose="020B0604030504040204" pitchFamily="34" charset="0"/>
                <a:ea typeface="Tahoma" panose="020B0604030504040204" pitchFamily="34" charset="0"/>
                <a:cs typeface="Tahoma" panose="020B0604030504040204" pitchFamily="34" charset="0"/>
              </a:endParaRPr>
            </a:p>
          </p:txBody>
        </p:sp>
        <p:sp>
          <p:nvSpPr>
            <p:cNvPr id="696" name="Google Shape;696;p29"/>
            <p:cNvSpPr/>
            <p:nvPr/>
          </p:nvSpPr>
          <p:spPr>
            <a:xfrm>
              <a:off x="1261759" y="4418155"/>
              <a:ext cx="8291799" cy="314554"/>
            </a:xfrm>
            <a:custGeom>
              <a:avLst/>
              <a:gdLst/>
              <a:ahLst/>
              <a:cxnLst/>
              <a:rect l="l" t="t" r="r" b="b"/>
              <a:pathLst>
                <a:path w="282274" h="13193" extrusionOk="0">
                  <a:moveTo>
                    <a:pt x="0" y="1"/>
                  </a:moveTo>
                  <a:lnTo>
                    <a:pt x="0" y="13193"/>
                  </a:lnTo>
                  <a:lnTo>
                    <a:pt x="282274" y="13193"/>
                  </a:lnTo>
                  <a:lnTo>
                    <a:pt x="282274" y="1"/>
                  </a:lnTo>
                  <a:close/>
                </a:path>
              </a:pathLst>
            </a:custGeom>
            <a:solidFill>
              <a:schemeClr val="accent1"/>
            </a:solidFill>
            <a:ln>
              <a:noFill/>
            </a:ln>
          </p:spPr>
          <p:txBody>
            <a:bodyPr spcFirstLastPara="1" wrap="square" lIns="121900" tIns="121900" rIns="121900" bIns="121900" anchor="ctr" anchorCtr="0">
              <a:noAutofit/>
            </a:bodyPr>
            <a:lstStyle/>
            <a:p>
              <a:endParaRPr sz="2200">
                <a:latin typeface="Tahoma" panose="020B0604030504040204" pitchFamily="34" charset="0"/>
                <a:ea typeface="Tahoma" panose="020B0604030504040204" pitchFamily="34" charset="0"/>
                <a:cs typeface="Tahoma" panose="020B0604030504040204" pitchFamily="34" charset="0"/>
              </a:endParaRPr>
            </a:p>
          </p:txBody>
        </p:sp>
        <p:sp>
          <p:nvSpPr>
            <p:cNvPr id="697" name="Google Shape;697;p29"/>
            <p:cNvSpPr/>
            <p:nvPr/>
          </p:nvSpPr>
          <p:spPr>
            <a:xfrm>
              <a:off x="881947" y="4145339"/>
              <a:ext cx="379848" cy="587360"/>
            </a:xfrm>
            <a:custGeom>
              <a:avLst/>
              <a:gdLst/>
              <a:ahLst/>
              <a:cxnLst/>
              <a:rect l="l" t="t" r="r" b="b"/>
              <a:pathLst>
                <a:path w="12931" h="24635" extrusionOk="0">
                  <a:moveTo>
                    <a:pt x="0" y="1"/>
                  </a:moveTo>
                  <a:lnTo>
                    <a:pt x="0" y="13193"/>
                  </a:lnTo>
                  <a:lnTo>
                    <a:pt x="12930" y="24635"/>
                  </a:lnTo>
                  <a:lnTo>
                    <a:pt x="12930" y="11443"/>
                  </a:lnTo>
                  <a:lnTo>
                    <a:pt x="0" y="1"/>
                  </a:lnTo>
                  <a:close/>
                </a:path>
              </a:pathLst>
            </a:custGeom>
            <a:solidFill>
              <a:schemeClr val="accent1"/>
            </a:solidFill>
            <a:ln>
              <a:noFill/>
            </a:ln>
          </p:spPr>
          <p:txBody>
            <a:bodyPr spcFirstLastPara="1" wrap="square" lIns="121900" tIns="121900" rIns="121900" bIns="121900" anchor="ctr" anchorCtr="0">
              <a:noAutofit/>
            </a:bodyPr>
            <a:lstStyle/>
            <a:p>
              <a:endParaRPr sz="2200">
                <a:latin typeface="Tahoma" panose="020B0604030504040204" pitchFamily="34" charset="0"/>
                <a:ea typeface="Tahoma" panose="020B0604030504040204" pitchFamily="34" charset="0"/>
                <a:cs typeface="Tahoma" panose="020B0604030504040204" pitchFamily="34" charset="0"/>
              </a:endParaRPr>
            </a:p>
          </p:txBody>
        </p:sp>
        <p:sp>
          <p:nvSpPr>
            <p:cNvPr id="698" name="Google Shape;698;p29"/>
            <p:cNvSpPr/>
            <p:nvPr/>
          </p:nvSpPr>
          <p:spPr>
            <a:xfrm>
              <a:off x="881947" y="4145339"/>
              <a:ext cx="379848" cy="587360"/>
            </a:xfrm>
            <a:custGeom>
              <a:avLst/>
              <a:gdLst/>
              <a:ahLst/>
              <a:cxnLst/>
              <a:rect l="l" t="t" r="r" b="b"/>
              <a:pathLst>
                <a:path w="12931" h="24635" extrusionOk="0">
                  <a:moveTo>
                    <a:pt x="0" y="1"/>
                  </a:moveTo>
                  <a:lnTo>
                    <a:pt x="0" y="13193"/>
                  </a:lnTo>
                  <a:lnTo>
                    <a:pt x="12930" y="24635"/>
                  </a:lnTo>
                  <a:lnTo>
                    <a:pt x="12930" y="11443"/>
                  </a:lnTo>
                  <a:lnTo>
                    <a:pt x="0" y="1"/>
                  </a:lnTo>
                  <a:close/>
                </a:path>
              </a:pathLst>
            </a:custGeom>
            <a:solidFill>
              <a:srgbClr val="000000">
                <a:alpha val="31279"/>
              </a:srgbClr>
            </a:solidFill>
            <a:ln>
              <a:noFill/>
            </a:ln>
          </p:spPr>
          <p:txBody>
            <a:bodyPr spcFirstLastPara="1" wrap="square" lIns="121900" tIns="121900" rIns="121900" bIns="121900" anchor="ctr" anchorCtr="0">
              <a:noAutofit/>
            </a:bodyPr>
            <a:lstStyle/>
            <a:p>
              <a:endParaRPr sz="2200">
                <a:latin typeface="Tahoma" panose="020B0604030504040204" pitchFamily="34" charset="0"/>
                <a:ea typeface="Tahoma" panose="020B0604030504040204" pitchFamily="34" charset="0"/>
                <a:cs typeface="Tahoma" panose="020B0604030504040204" pitchFamily="34" charset="0"/>
              </a:endParaRPr>
            </a:p>
          </p:txBody>
        </p:sp>
      </p:grpSp>
      <p:grpSp>
        <p:nvGrpSpPr>
          <p:cNvPr id="699" name="Google Shape;699;p29"/>
          <p:cNvGrpSpPr/>
          <p:nvPr/>
        </p:nvGrpSpPr>
        <p:grpSpPr>
          <a:xfrm>
            <a:off x="2943692" y="5589319"/>
            <a:ext cx="9248268" cy="783161"/>
            <a:chOff x="2617333" y="3830797"/>
            <a:chExt cx="6936201" cy="587371"/>
          </a:xfrm>
        </p:grpSpPr>
        <p:sp>
          <p:nvSpPr>
            <p:cNvPr id="700" name="Google Shape;700;p29"/>
            <p:cNvSpPr/>
            <p:nvPr/>
          </p:nvSpPr>
          <p:spPr>
            <a:xfrm>
              <a:off x="2617333" y="3830797"/>
              <a:ext cx="6936201" cy="293835"/>
            </a:xfrm>
            <a:custGeom>
              <a:avLst/>
              <a:gdLst/>
              <a:ahLst/>
              <a:cxnLst/>
              <a:rect l="l" t="t" r="r" b="b"/>
              <a:pathLst>
                <a:path w="236126" h="12324" extrusionOk="0">
                  <a:moveTo>
                    <a:pt x="1" y="1"/>
                  </a:moveTo>
                  <a:lnTo>
                    <a:pt x="1" y="12324"/>
                  </a:lnTo>
                  <a:lnTo>
                    <a:pt x="236126" y="12324"/>
                  </a:lnTo>
                  <a:lnTo>
                    <a:pt x="236126" y="11442"/>
                  </a:lnTo>
                  <a:lnTo>
                    <a:pt x="223195" y="1"/>
                  </a:lnTo>
                  <a:close/>
                </a:path>
              </a:pathLst>
            </a:custGeom>
            <a:solidFill>
              <a:schemeClr val="accent2"/>
            </a:solidFill>
            <a:ln>
              <a:noFill/>
            </a:ln>
          </p:spPr>
          <p:txBody>
            <a:bodyPr spcFirstLastPara="1" wrap="square" lIns="121900" tIns="121900" rIns="121900" bIns="121900" anchor="ctr" anchorCtr="0">
              <a:noAutofit/>
            </a:bodyPr>
            <a:lstStyle/>
            <a:p>
              <a:endParaRPr sz="2200">
                <a:latin typeface="Tahoma" panose="020B0604030504040204" pitchFamily="34" charset="0"/>
                <a:ea typeface="Tahoma" panose="020B0604030504040204" pitchFamily="34" charset="0"/>
                <a:cs typeface="Tahoma" panose="020B0604030504040204" pitchFamily="34" charset="0"/>
              </a:endParaRPr>
            </a:p>
          </p:txBody>
        </p:sp>
        <p:sp>
          <p:nvSpPr>
            <p:cNvPr id="701" name="Google Shape;701;p29"/>
            <p:cNvSpPr/>
            <p:nvPr/>
          </p:nvSpPr>
          <p:spPr>
            <a:xfrm>
              <a:off x="2617333" y="3830797"/>
              <a:ext cx="6936201" cy="293835"/>
            </a:xfrm>
            <a:custGeom>
              <a:avLst/>
              <a:gdLst/>
              <a:ahLst/>
              <a:cxnLst/>
              <a:rect l="l" t="t" r="r" b="b"/>
              <a:pathLst>
                <a:path w="236126" h="12324" extrusionOk="0">
                  <a:moveTo>
                    <a:pt x="1" y="1"/>
                  </a:moveTo>
                  <a:lnTo>
                    <a:pt x="1" y="12324"/>
                  </a:lnTo>
                  <a:lnTo>
                    <a:pt x="236126" y="12324"/>
                  </a:lnTo>
                  <a:lnTo>
                    <a:pt x="236126" y="11442"/>
                  </a:lnTo>
                  <a:lnTo>
                    <a:pt x="223195" y="1"/>
                  </a:lnTo>
                  <a:close/>
                </a:path>
              </a:pathLst>
            </a:custGeom>
            <a:solidFill>
              <a:srgbClr val="FFFFFF">
                <a:alpha val="21230"/>
              </a:srgbClr>
            </a:solidFill>
            <a:ln>
              <a:noFill/>
            </a:ln>
          </p:spPr>
          <p:txBody>
            <a:bodyPr spcFirstLastPara="1" wrap="square" lIns="121900" tIns="121900" rIns="121900" bIns="121900" anchor="ctr" anchorCtr="0">
              <a:noAutofit/>
            </a:bodyPr>
            <a:lstStyle/>
            <a:p>
              <a:endParaRPr sz="2200">
                <a:latin typeface="Tahoma" panose="020B0604030504040204" pitchFamily="34" charset="0"/>
                <a:ea typeface="Tahoma" panose="020B0604030504040204" pitchFamily="34" charset="0"/>
                <a:cs typeface="Tahoma" panose="020B0604030504040204" pitchFamily="34" charset="0"/>
              </a:endParaRPr>
            </a:p>
          </p:txBody>
        </p:sp>
        <p:sp>
          <p:nvSpPr>
            <p:cNvPr id="702" name="Google Shape;702;p29"/>
            <p:cNvSpPr/>
            <p:nvPr/>
          </p:nvSpPr>
          <p:spPr>
            <a:xfrm>
              <a:off x="2617333" y="3830797"/>
              <a:ext cx="379878" cy="587360"/>
            </a:xfrm>
            <a:custGeom>
              <a:avLst/>
              <a:gdLst/>
              <a:ahLst/>
              <a:cxnLst/>
              <a:rect l="l" t="t" r="r" b="b"/>
              <a:pathLst>
                <a:path w="12932" h="24635" extrusionOk="0">
                  <a:moveTo>
                    <a:pt x="1" y="1"/>
                  </a:moveTo>
                  <a:lnTo>
                    <a:pt x="1" y="13193"/>
                  </a:lnTo>
                  <a:lnTo>
                    <a:pt x="12931" y="24635"/>
                  </a:lnTo>
                  <a:lnTo>
                    <a:pt x="12931" y="11442"/>
                  </a:lnTo>
                  <a:lnTo>
                    <a:pt x="1" y="1"/>
                  </a:lnTo>
                  <a:close/>
                </a:path>
              </a:pathLst>
            </a:custGeom>
            <a:solidFill>
              <a:schemeClr val="accent2"/>
            </a:solidFill>
            <a:ln>
              <a:noFill/>
            </a:ln>
          </p:spPr>
          <p:txBody>
            <a:bodyPr spcFirstLastPara="1" wrap="square" lIns="121900" tIns="121900" rIns="121900" bIns="121900" anchor="ctr" anchorCtr="0">
              <a:noAutofit/>
            </a:bodyPr>
            <a:lstStyle/>
            <a:p>
              <a:endParaRPr sz="2200">
                <a:latin typeface="Tahoma" panose="020B0604030504040204" pitchFamily="34" charset="0"/>
                <a:ea typeface="Tahoma" panose="020B0604030504040204" pitchFamily="34" charset="0"/>
                <a:cs typeface="Tahoma" panose="020B0604030504040204" pitchFamily="34" charset="0"/>
              </a:endParaRPr>
            </a:p>
          </p:txBody>
        </p:sp>
        <p:sp>
          <p:nvSpPr>
            <p:cNvPr id="703" name="Google Shape;703;p29"/>
            <p:cNvSpPr/>
            <p:nvPr/>
          </p:nvSpPr>
          <p:spPr>
            <a:xfrm>
              <a:off x="2997174" y="4103613"/>
              <a:ext cx="6556353" cy="314554"/>
            </a:xfrm>
            <a:custGeom>
              <a:avLst/>
              <a:gdLst/>
              <a:ahLst/>
              <a:cxnLst/>
              <a:rect l="l" t="t" r="r" b="b"/>
              <a:pathLst>
                <a:path w="223195" h="13193" extrusionOk="0">
                  <a:moveTo>
                    <a:pt x="0" y="0"/>
                  </a:moveTo>
                  <a:lnTo>
                    <a:pt x="0" y="13193"/>
                  </a:lnTo>
                  <a:lnTo>
                    <a:pt x="223195" y="13193"/>
                  </a:lnTo>
                  <a:lnTo>
                    <a:pt x="223195" y="0"/>
                  </a:lnTo>
                  <a:close/>
                </a:path>
              </a:pathLst>
            </a:custGeom>
            <a:solidFill>
              <a:schemeClr val="accent2"/>
            </a:solidFill>
            <a:ln>
              <a:noFill/>
            </a:ln>
          </p:spPr>
          <p:txBody>
            <a:bodyPr spcFirstLastPara="1" wrap="square" lIns="121900" tIns="121900" rIns="121900" bIns="121900" anchor="ctr" anchorCtr="0">
              <a:noAutofit/>
            </a:bodyPr>
            <a:lstStyle/>
            <a:p>
              <a:endParaRPr sz="2200">
                <a:latin typeface="Tahoma" panose="020B0604030504040204" pitchFamily="34" charset="0"/>
                <a:ea typeface="Tahoma" panose="020B0604030504040204" pitchFamily="34" charset="0"/>
                <a:cs typeface="Tahoma" panose="020B0604030504040204" pitchFamily="34" charset="0"/>
              </a:endParaRPr>
            </a:p>
          </p:txBody>
        </p:sp>
        <p:sp>
          <p:nvSpPr>
            <p:cNvPr id="704" name="Google Shape;704;p29"/>
            <p:cNvSpPr/>
            <p:nvPr/>
          </p:nvSpPr>
          <p:spPr>
            <a:xfrm>
              <a:off x="2617333" y="3830797"/>
              <a:ext cx="379878" cy="587360"/>
            </a:xfrm>
            <a:custGeom>
              <a:avLst/>
              <a:gdLst/>
              <a:ahLst/>
              <a:cxnLst/>
              <a:rect l="l" t="t" r="r" b="b"/>
              <a:pathLst>
                <a:path w="12932" h="24635" extrusionOk="0">
                  <a:moveTo>
                    <a:pt x="1" y="1"/>
                  </a:moveTo>
                  <a:lnTo>
                    <a:pt x="1" y="13193"/>
                  </a:lnTo>
                  <a:lnTo>
                    <a:pt x="12931" y="24635"/>
                  </a:lnTo>
                  <a:lnTo>
                    <a:pt x="12931" y="11442"/>
                  </a:lnTo>
                  <a:lnTo>
                    <a:pt x="1" y="1"/>
                  </a:lnTo>
                  <a:close/>
                </a:path>
              </a:pathLst>
            </a:custGeom>
            <a:solidFill>
              <a:srgbClr val="000000">
                <a:alpha val="31279"/>
              </a:srgbClr>
            </a:solidFill>
            <a:ln>
              <a:noFill/>
            </a:ln>
          </p:spPr>
          <p:txBody>
            <a:bodyPr spcFirstLastPara="1" wrap="square" lIns="121900" tIns="121900" rIns="121900" bIns="121900" anchor="ctr" anchorCtr="0">
              <a:noAutofit/>
            </a:bodyPr>
            <a:lstStyle/>
            <a:p>
              <a:endParaRPr sz="2200">
                <a:latin typeface="Tahoma" panose="020B0604030504040204" pitchFamily="34" charset="0"/>
                <a:ea typeface="Tahoma" panose="020B0604030504040204" pitchFamily="34" charset="0"/>
                <a:cs typeface="Tahoma" panose="020B0604030504040204" pitchFamily="34" charset="0"/>
              </a:endParaRPr>
            </a:p>
          </p:txBody>
        </p:sp>
      </p:grpSp>
      <p:grpSp>
        <p:nvGrpSpPr>
          <p:cNvPr id="705" name="Google Shape;705;p29"/>
          <p:cNvGrpSpPr/>
          <p:nvPr/>
        </p:nvGrpSpPr>
        <p:grpSpPr>
          <a:xfrm>
            <a:off x="5257578" y="5169928"/>
            <a:ext cx="6934341" cy="783163"/>
            <a:chOff x="4352748" y="3516254"/>
            <a:chExt cx="5200756" cy="587372"/>
          </a:xfrm>
        </p:grpSpPr>
        <p:sp>
          <p:nvSpPr>
            <p:cNvPr id="706" name="Google Shape;706;p29"/>
            <p:cNvSpPr/>
            <p:nvPr/>
          </p:nvSpPr>
          <p:spPr>
            <a:xfrm>
              <a:off x="4352748" y="3516254"/>
              <a:ext cx="5200756" cy="293835"/>
            </a:xfrm>
            <a:custGeom>
              <a:avLst/>
              <a:gdLst/>
              <a:ahLst/>
              <a:cxnLst/>
              <a:rect l="l" t="t" r="r" b="b"/>
              <a:pathLst>
                <a:path w="177047" h="12324" extrusionOk="0">
                  <a:moveTo>
                    <a:pt x="1" y="0"/>
                  </a:moveTo>
                  <a:lnTo>
                    <a:pt x="1" y="12323"/>
                  </a:lnTo>
                  <a:lnTo>
                    <a:pt x="177047" y="12323"/>
                  </a:lnTo>
                  <a:lnTo>
                    <a:pt x="177047" y="11442"/>
                  </a:lnTo>
                  <a:lnTo>
                    <a:pt x="164116" y="0"/>
                  </a:lnTo>
                  <a:close/>
                </a:path>
              </a:pathLst>
            </a:custGeom>
            <a:solidFill>
              <a:schemeClr val="accent5"/>
            </a:solidFill>
            <a:ln>
              <a:noFill/>
            </a:ln>
          </p:spPr>
          <p:txBody>
            <a:bodyPr spcFirstLastPara="1" wrap="square" lIns="121900" tIns="121900" rIns="121900" bIns="121900" anchor="ctr" anchorCtr="0">
              <a:noAutofit/>
            </a:bodyPr>
            <a:lstStyle/>
            <a:p>
              <a:endParaRPr sz="2200">
                <a:latin typeface="Tahoma" panose="020B0604030504040204" pitchFamily="34" charset="0"/>
                <a:ea typeface="Tahoma" panose="020B0604030504040204" pitchFamily="34" charset="0"/>
                <a:cs typeface="Tahoma" panose="020B0604030504040204" pitchFamily="34" charset="0"/>
              </a:endParaRPr>
            </a:p>
          </p:txBody>
        </p:sp>
        <p:sp>
          <p:nvSpPr>
            <p:cNvPr id="707" name="Google Shape;707;p29"/>
            <p:cNvSpPr/>
            <p:nvPr/>
          </p:nvSpPr>
          <p:spPr>
            <a:xfrm>
              <a:off x="4352748" y="3516267"/>
              <a:ext cx="5200756" cy="293835"/>
            </a:xfrm>
            <a:custGeom>
              <a:avLst/>
              <a:gdLst/>
              <a:ahLst/>
              <a:cxnLst/>
              <a:rect l="l" t="t" r="r" b="b"/>
              <a:pathLst>
                <a:path w="177047" h="12324" extrusionOk="0">
                  <a:moveTo>
                    <a:pt x="1" y="0"/>
                  </a:moveTo>
                  <a:lnTo>
                    <a:pt x="1" y="12323"/>
                  </a:lnTo>
                  <a:lnTo>
                    <a:pt x="177047" y="12323"/>
                  </a:lnTo>
                  <a:lnTo>
                    <a:pt x="177047" y="11442"/>
                  </a:lnTo>
                  <a:lnTo>
                    <a:pt x="164116" y="0"/>
                  </a:lnTo>
                  <a:close/>
                </a:path>
              </a:pathLst>
            </a:custGeom>
            <a:solidFill>
              <a:srgbClr val="FFFFFF">
                <a:alpha val="21230"/>
              </a:srgbClr>
            </a:solidFill>
            <a:ln>
              <a:noFill/>
            </a:ln>
          </p:spPr>
          <p:txBody>
            <a:bodyPr spcFirstLastPara="1" wrap="square" lIns="121900" tIns="121900" rIns="121900" bIns="121900" anchor="ctr" anchorCtr="0">
              <a:noAutofit/>
            </a:bodyPr>
            <a:lstStyle/>
            <a:p>
              <a:endParaRPr sz="2200">
                <a:latin typeface="Tahoma" panose="020B0604030504040204" pitchFamily="34" charset="0"/>
                <a:ea typeface="Tahoma" panose="020B0604030504040204" pitchFamily="34" charset="0"/>
                <a:cs typeface="Tahoma" panose="020B0604030504040204" pitchFamily="34" charset="0"/>
              </a:endParaRPr>
            </a:p>
          </p:txBody>
        </p:sp>
        <p:sp>
          <p:nvSpPr>
            <p:cNvPr id="708" name="Google Shape;708;p29"/>
            <p:cNvSpPr/>
            <p:nvPr/>
          </p:nvSpPr>
          <p:spPr>
            <a:xfrm>
              <a:off x="4352748" y="3516254"/>
              <a:ext cx="379848" cy="587360"/>
            </a:xfrm>
            <a:custGeom>
              <a:avLst/>
              <a:gdLst/>
              <a:ahLst/>
              <a:cxnLst/>
              <a:rect l="l" t="t" r="r" b="b"/>
              <a:pathLst>
                <a:path w="12931" h="24635" extrusionOk="0">
                  <a:moveTo>
                    <a:pt x="1" y="0"/>
                  </a:moveTo>
                  <a:lnTo>
                    <a:pt x="1" y="13193"/>
                  </a:lnTo>
                  <a:lnTo>
                    <a:pt x="12931" y="24634"/>
                  </a:lnTo>
                  <a:lnTo>
                    <a:pt x="12931" y="11442"/>
                  </a:lnTo>
                  <a:lnTo>
                    <a:pt x="1" y="0"/>
                  </a:lnTo>
                  <a:close/>
                </a:path>
              </a:pathLst>
            </a:custGeom>
            <a:solidFill>
              <a:schemeClr val="accent5"/>
            </a:solidFill>
            <a:ln>
              <a:noFill/>
            </a:ln>
          </p:spPr>
          <p:txBody>
            <a:bodyPr spcFirstLastPara="1" wrap="square" lIns="121900" tIns="121900" rIns="121900" bIns="121900" anchor="ctr" anchorCtr="0">
              <a:noAutofit/>
            </a:bodyPr>
            <a:lstStyle/>
            <a:p>
              <a:endParaRPr sz="2200">
                <a:latin typeface="Tahoma" panose="020B0604030504040204" pitchFamily="34" charset="0"/>
                <a:ea typeface="Tahoma" panose="020B0604030504040204" pitchFamily="34" charset="0"/>
                <a:cs typeface="Tahoma" panose="020B0604030504040204" pitchFamily="34" charset="0"/>
              </a:endParaRPr>
            </a:p>
          </p:txBody>
        </p:sp>
        <p:sp>
          <p:nvSpPr>
            <p:cNvPr id="709" name="Google Shape;709;p29"/>
            <p:cNvSpPr/>
            <p:nvPr/>
          </p:nvSpPr>
          <p:spPr>
            <a:xfrm>
              <a:off x="4732560" y="3789071"/>
              <a:ext cx="4820937" cy="314554"/>
            </a:xfrm>
            <a:custGeom>
              <a:avLst/>
              <a:gdLst/>
              <a:ahLst/>
              <a:cxnLst/>
              <a:rect l="l" t="t" r="r" b="b"/>
              <a:pathLst>
                <a:path w="164117" h="13193" extrusionOk="0">
                  <a:moveTo>
                    <a:pt x="1" y="0"/>
                  </a:moveTo>
                  <a:lnTo>
                    <a:pt x="1" y="13192"/>
                  </a:lnTo>
                  <a:lnTo>
                    <a:pt x="164117" y="13192"/>
                  </a:lnTo>
                  <a:lnTo>
                    <a:pt x="164117" y="0"/>
                  </a:lnTo>
                  <a:close/>
                </a:path>
              </a:pathLst>
            </a:custGeom>
            <a:solidFill>
              <a:schemeClr val="accent5"/>
            </a:solidFill>
            <a:ln>
              <a:noFill/>
            </a:ln>
          </p:spPr>
          <p:txBody>
            <a:bodyPr spcFirstLastPara="1" wrap="square" lIns="121900" tIns="121900" rIns="121900" bIns="121900" anchor="ctr" anchorCtr="0">
              <a:noAutofit/>
            </a:bodyPr>
            <a:lstStyle/>
            <a:p>
              <a:endParaRPr sz="2200">
                <a:latin typeface="Tahoma" panose="020B0604030504040204" pitchFamily="34" charset="0"/>
                <a:ea typeface="Tahoma" panose="020B0604030504040204" pitchFamily="34" charset="0"/>
                <a:cs typeface="Tahoma" panose="020B0604030504040204" pitchFamily="34" charset="0"/>
              </a:endParaRPr>
            </a:p>
          </p:txBody>
        </p:sp>
        <p:sp>
          <p:nvSpPr>
            <p:cNvPr id="710" name="Google Shape;710;p29"/>
            <p:cNvSpPr/>
            <p:nvPr/>
          </p:nvSpPr>
          <p:spPr>
            <a:xfrm>
              <a:off x="4352748" y="3516267"/>
              <a:ext cx="379848" cy="587360"/>
            </a:xfrm>
            <a:custGeom>
              <a:avLst/>
              <a:gdLst/>
              <a:ahLst/>
              <a:cxnLst/>
              <a:rect l="l" t="t" r="r" b="b"/>
              <a:pathLst>
                <a:path w="12931" h="24635" extrusionOk="0">
                  <a:moveTo>
                    <a:pt x="1" y="0"/>
                  </a:moveTo>
                  <a:lnTo>
                    <a:pt x="1" y="13193"/>
                  </a:lnTo>
                  <a:lnTo>
                    <a:pt x="12931" y="24634"/>
                  </a:lnTo>
                  <a:lnTo>
                    <a:pt x="12931" y="11442"/>
                  </a:lnTo>
                  <a:lnTo>
                    <a:pt x="1" y="0"/>
                  </a:lnTo>
                  <a:close/>
                </a:path>
              </a:pathLst>
            </a:custGeom>
            <a:solidFill>
              <a:srgbClr val="000000">
                <a:alpha val="31279"/>
              </a:srgbClr>
            </a:solidFill>
            <a:ln>
              <a:noFill/>
            </a:ln>
          </p:spPr>
          <p:txBody>
            <a:bodyPr spcFirstLastPara="1" wrap="square" lIns="121900" tIns="121900" rIns="121900" bIns="121900" anchor="ctr" anchorCtr="0">
              <a:noAutofit/>
            </a:bodyPr>
            <a:lstStyle/>
            <a:p>
              <a:endParaRPr sz="2200">
                <a:latin typeface="Tahoma" panose="020B0604030504040204" pitchFamily="34" charset="0"/>
                <a:ea typeface="Tahoma" panose="020B0604030504040204" pitchFamily="34" charset="0"/>
                <a:cs typeface="Tahoma" panose="020B0604030504040204" pitchFamily="34" charset="0"/>
              </a:endParaRPr>
            </a:p>
          </p:txBody>
        </p:sp>
      </p:grpSp>
      <p:sp>
        <p:nvSpPr>
          <p:cNvPr id="711" name="Google Shape;711;p29"/>
          <p:cNvSpPr txBox="1">
            <a:spLocks noGrp="1"/>
          </p:cNvSpPr>
          <p:nvPr>
            <p:ph type="title"/>
          </p:nvPr>
        </p:nvSpPr>
        <p:spPr>
          <a:xfrm>
            <a:off x="479576" y="837548"/>
            <a:ext cx="10972800" cy="641600"/>
          </a:xfrm>
          <a:prstGeom prst="rect">
            <a:avLst/>
          </a:prstGeom>
        </p:spPr>
        <p:txBody>
          <a:bodyPr spcFirstLastPara="1" vert="horz" wrap="square" lIns="121900" tIns="121900" rIns="121900" bIns="121900" rtlCol="0" anchor="ctr" anchorCtr="0">
            <a:noAutofit/>
          </a:bodyPr>
          <a:lstStyle/>
          <a:p>
            <a:pPr algn="ctr">
              <a:spcBef>
                <a:spcPts val="0"/>
              </a:spcBef>
            </a:pPr>
            <a:r>
              <a:rPr lang="tr-TR" sz="3600" b="1" cap="none" dirty="0" err="1">
                <a:solidFill>
                  <a:prstClr val="white"/>
                </a:solidFill>
                <a:latin typeface="Tahoma" panose="020B0604030504040204" pitchFamily="34" charset="0"/>
                <a:ea typeface="Tahoma" panose="020B0604030504040204" pitchFamily="34" charset="0"/>
                <a:cs typeface="Tahoma" panose="020B0604030504040204" pitchFamily="34" charset="0"/>
              </a:rPr>
              <a:t>Doğuştancı</a:t>
            </a:r>
            <a:r>
              <a:rPr lang="tr-TR" sz="3600" b="1" cap="none" dirty="0">
                <a:solidFill>
                  <a:prstClr val="white"/>
                </a:solidFill>
                <a:latin typeface="Tahoma" panose="020B0604030504040204" pitchFamily="34" charset="0"/>
                <a:ea typeface="Tahoma" panose="020B0604030504040204" pitchFamily="34" charset="0"/>
                <a:cs typeface="Tahoma" panose="020B0604030504040204" pitchFamily="34" charset="0"/>
              </a:rPr>
              <a:t> Yaklaşımın Temel Kavramları</a:t>
            </a:r>
            <a:endParaRPr dirty="0"/>
          </a:p>
        </p:txBody>
      </p:sp>
      <p:sp>
        <p:nvSpPr>
          <p:cNvPr id="712" name="Google Shape;712;p29"/>
          <p:cNvSpPr/>
          <p:nvPr/>
        </p:nvSpPr>
        <p:spPr>
          <a:xfrm>
            <a:off x="2459679" y="6162768"/>
            <a:ext cx="39" cy="32"/>
          </a:xfrm>
          <a:custGeom>
            <a:avLst/>
            <a:gdLst/>
            <a:ahLst/>
            <a:cxnLst/>
            <a:rect l="l" t="t" r="r" b="b"/>
            <a:pathLst>
              <a:path w="1" h="1" fill="none" extrusionOk="0">
                <a:moveTo>
                  <a:pt x="0" y="1"/>
                </a:moveTo>
                <a:close/>
              </a:path>
            </a:pathLst>
          </a:custGeom>
          <a:noFill/>
          <a:ln w="22625" cap="flat" cmpd="sng">
            <a:solidFill>
              <a:srgbClr val="A7A9AC"/>
            </a:solidFill>
            <a:prstDash val="solid"/>
            <a:miter lim="11906"/>
            <a:headEnd type="none" w="sm" len="sm"/>
            <a:tailEnd type="none" w="sm" len="sm"/>
          </a:ln>
        </p:spPr>
        <p:txBody>
          <a:bodyPr spcFirstLastPara="1" wrap="square" lIns="121900" tIns="121900" rIns="121900" bIns="121900" anchor="ctr" anchorCtr="0">
            <a:noAutofit/>
          </a:bodyPr>
          <a:lstStyle/>
          <a:p>
            <a:endParaRPr sz="2200">
              <a:latin typeface="Tahoma" panose="020B0604030504040204" pitchFamily="34" charset="0"/>
              <a:ea typeface="Tahoma" panose="020B0604030504040204" pitchFamily="34" charset="0"/>
              <a:cs typeface="Tahoma" panose="020B0604030504040204" pitchFamily="34" charset="0"/>
            </a:endParaRPr>
          </a:p>
        </p:txBody>
      </p:sp>
      <p:grpSp>
        <p:nvGrpSpPr>
          <p:cNvPr id="713" name="Google Shape;713;p29"/>
          <p:cNvGrpSpPr/>
          <p:nvPr/>
        </p:nvGrpSpPr>
        <p:grpSpPr>
          <a:xfrm>
            <a:off x="7592928" y="4750538"/>
            <a:ext cx="4598951" cy="783163"/>
            <a:chOff x="6104260" y="3201712"/>
            <a:chExt cx="3449213" cy="587372"/>
          </a:xfrm>
        </p:grpSpPr>
        <p:sp>
          <p:nvSpPr>
            <p:cNvPr id="714" name="Google Shape;714;p29"/>
            <p:cNvSpPr/>
            <p:nvPr/>
          </p:nvSpPr>
          <p:spPr>
            <a:xfrm>
              <a:off x="6104260" y="3201712"/>
              <a:ext cx="3449213" cy="293835"/>
            </a:xfrm>
            <a:custGeom>
              <a:avLst/>
              <a:gdLst/>
              <a:ahLst/>
              <a:cxnLst/>
              <a:rect l="l" t="t" r="r" b="b"/>
              <a:pathLst>
                <a:path w="117420" h="12324" extrusionOk="0">
                  <a:moveTo>
                    <a:pt x="0" y="0"/>
                  </a:moveTo>
                  <a:lnTo>
                    <a:pt x="0" y="12323"/>
                  </a:lnTo>
                  <a:lnTo>
                    <a:pt x="117420" y="12323"/>
                  </a:lnTo>
                  <a:lnTo>
                    <a:pt x="117420" y="11454"/>
                  </a:lnTo>
                  <a:lnTo>
                    <a:pt x="104489" y="0"/>
                  </a:lnTo>
                  <a:close/>
                </a:path>
              </a:pathLst>
            </a:custGeom>
            <a:solidFill>
              <a:schemeClr val="accent6"/>
            </a:solidFill>
            <a:ln>
              <a:noFill/>
            </a:ln>
          </p:spPr>
          <p:txBody>
            <a:bodyPr spcFirstLastPara="1" wrap="square" lIns="121900" tIns="121900" rIns="121900" bIns="121900" anchor="ctr" anchorCtr="0">
              <a:noAutofit/>
            </a:bodyPr>
            <a:lstStyle/>
            <a:p>
              <a:endParaRPr sz="2200">
                <a:latin typeface="Tahoma" panose="020B0604030504040204" pitchFamily="34" charset="0"/>
                <a:ea typeface="Tahoma" panose="020B0604030504040204" pitchFamily="34" charset="0"/>
                <a:cs typeface="Tahoma" panose="020B0604030504040204" pitchFamily="34" charset="0"/>
              </a:endParaRPr>
            </a:p>
          </p:txBody>
        </p:sp>
        <p:sp>
          <p:nvSpPr>
            <p:cNvPr id="715" name="Google Shape;715;p29"/>
            <p:cNvSpPr/>
            <p:nvPr/>
          </p:nvSpPr>
          <p:spPr>
            <a:xfrm>
              <a:off x="6104260" y="3201724"/>
              <a:ext cx="3449213" cy="293835"/>
            </a:xfrm>
            <a:custGeom>
              <a:avLst/>
              <a:gdLst/>
              <a:ahLst/>
              <a:cxnLst/>
              <a:rect l="l" t="t" r="r" b="b"/>
              <a:pathLst>
                <a:path w="117420" h="12324" extrusionOk="0">
                  <a:moveTo>
                    <a:pt x="0" y="0"/>
                  </a:moveTo>
                  <a:lnTo>
                    <a:pt x="0" y="12323"/>
                  </a:lnTo>
                  <a:lnTo>
                    <a:pt x="117420" y="12323"/>
                  </a:lnTo>
                  <a:lnTo>
                    <a:pt x="117420" y="11454"/>
                  </a:lnTo>
                  <a:lnTo>
                    <a:pt x="104489" y="0"/>
                  </a:lnTo>
                  <a:close/>
                </a:path>
              </a:pathLst>
            </a:custGeom>
            <a:solidFill>
              <a:srgbClr val="FFFFFF">
                <a:alpha val="21230"/>
              </a:srgbClr>
            </a:solidFill>
            <a:ln>
              <a:noFill/>
            </a:ln>
          </p:spPr>
          <p:txBody>
            <a:bodyPr spcFirstLastPara="1" wrap="square" lIns="121900" tIns="121900" rIns="121900" bIns="121900" anchor="ctr" anchorCtr="0">
              <a:noAutofit/>
            </a:bodyPr>
            <a:lstStyle/>
            <a:p>
              <a:endParaRPr sz="2200">
                <a:latin typeface="Tahoma" panose="020B0604030504040204" pitchFamily="34" charset="0"/>
                <a:ea typeface="Tahoma" panose="020B0604030504040204" pitchFamily="34" charset="0"/>
                <a:cs typeface="Tahoma" panose="020B0604030504040204" pitchFamily="34" charset="0"/>
              </a:endParaRPr>
            </a:p>
          </p:txBody>
        </p:sp>
        <p:sp>
          <p:nvSpPr>
            <p:cNvPr id="716" name="Google Shape;716;p29"/>
            <p:cNvSpPr/>
            <p:nvPr/>
          </p:nvSpPr>
          <p:spPr>
            <a:xfrm>
              <a:off x="6104260" y="3201712"/>
              <a:ext cx="379496" cy="587360"/>
            </a:xfrm>
            <a:custGeom>
              <a:avLst/>
              <a:gdLst/>
              <a:ahLst/>
              <a:cxnLst/>
              <a:rect l="l" t="t" r="r" b="b"/>
              <a:pathLst>
                <a:path w="12919" h="24635" extrusionOk="0">
                  <a:moveTo>
                    <a:pt x="0" y="0"/>
                  </a:moveTo>
                  <a:lnTo>
                    <a:pt x="0" y="13192"/>
                  </a:lnTo>
                  <a:lnTo>
                    <a:pt x="12918" y="24634"/>
                  </a:lnTo>
                  <a:lnTo>
                    <a:pt x="12918" y="11454"/>
                  </a:lnTo>
                  <a:lnTo>
                    <a:pt x="0" y="0"/>
                  </a:lnTo>
                  <a:close/>
                </a:path>
              </a:pathLst>
            </a:custGeom>
            <a:solidFill>
              <a:schemeClr val="accent6"/>
            </a:solidFill>
            <a:ln>
              <a:noFill/>
            </a:ln>
          </p:spPr>
          <p:txBody>
            <a:bodyPr spcFirstLastPara="1" wrap="square" lIns="121900" tIns="121900" rIns="121900" bIns="121900" anchor="ctr" anchorCtr="0">
              <a:noAutofit/>
            </a:bodyPr>
            <a:lstStyle/>
            <a:p>
              <a:endParaRPr sz="2200">
                <a:latin typeface="Tahoma" panose="020B0604030504040204" pitchFamily="34" charset="0"/>
                <a:ea typeface="Tahoma" panose="020B0604030504040204" pitchFamily="34" charset="0"/>
                <a:cs typeface="Tahoma" panose="020B0604030504040204" pitchFamily="34" charset="0"/>
              </a:endParaRPr>
            </a:p>
          </p:txBody>
        </p:sp>
        <p:sp>
          <p:nvSpPr>
            <p:cNvPr id="717" name="Google Shape;717;p29"/>
            <p:cNvSpPr/>
            <p:nvPr/>
          </p:nvSpPr>
          <p:spPr>
            <a:xfrm>
              <a:off x="6483720" y="3474814"/>
              <a:ext cx="3069746" cy="314268"/>
            </a:xfrm>
            <a:custGeom>
              <a:avLst/>
              <a:gdLst/>
              <a:ahLst/>
              <a:cxnLst/>
              <a:rect l="l" t="t" r="r" b="b"/>
              <a:pathLst>
                <a:path w="104502" h="13181" extrusionOk="0">
                  <a:moveTo>
                    <a:pt x="0" y="0"/>
                  </a:moveTo>
                  <a:lnTo>
                    <a:pt x="0" y="13180"/>
                  </a:lnTo>
                  <a:lnTo>
                    <a:pt x="104502" y="13180"/>
                  </a:lnTo>
                  <a:lnTo>
                    <a:pt x="104502" y="0"/>
                  </a:lnTo>
                  <a:close/>
                </a:path>
              </a:pathLst>
            </a:custGeom>
            <a:solidFill>
              <a:schemeClr val="accent6"/>
            </a:solidFill>
            <a:ln>
              <a:noFill/>
            </a:ln>
          </p:spPr>
          <p:txBody>
            <a:bodyPr spcFirstLastPara="1" wrap="square" lIns="121900" tIns="121900" rIns="121900" bIns="121900" anchor="ctr" anchorCtr="0">
              <a:noAutofit/>
            </a:bodyPr>
            <a:lstStyle/>
            <a:p>
              <a:endParaRPr sz="2200">
                <a:latin typeface="Tahoma" panose="020B0604030504040204" pitchFamily="34" charset="0"/>
                <a:ea typeface="Tahoma" panose="020B0604030504040204" pitchFamily="34" charset="0"/>
                <a:cs typeface="Tahoma" panose="020B0604030504040204" pitchFamily="34" charset="0"/>
              </a:endParaRPr>
            </a:p>
          </p:txBody>
        </p:sp>
        <p:sp>
          <p:nvSpPr>
            <p:cNvPr id="718" name="Google Shape;718;p29"/>
            <p:cNvSpPr/>
            <p:nvPr/>
          </p:nvSpPr>
          <p:spPr>
            <a:xfrm>
              <a:off x="6104260" y="3201724"/>
              <a:ext cx="379496" cy="587360"/>
            </a:xfrm>
            <a:custGeom>
              <a:avLst/>
              <a:gdLst/>
              <a:ahLst/>
              <a:cxnLst/>
              <a:rect l="l" t="t" r="r" b="b"/>
              <a:pathLst>
                <a:path w="12919" h="24635" extrusionOk="0">
                  <a:moveTo>
                    <a:pt x="0" y="0"/>
                  </a:moveTo>
                  <a:lnTo>
                    <a:pt x="0" y="13192"/>
                  </a:lnTo>
                  <a:lnTo>
                    <a:pt x="12918" y="24634"/>
                  </a:lnTo>
                  <a:lnTo>
                    <a:pt x="12918" y="11454"/>
                  </a:lnTo>
                  <a:lnTo>
                    <a:pt x="0" y="0"/>
                  </a:lnTo>
                  <a:close/>
                </a:path>
              </a:pathLst>
            </a:custGeom>
            <a:solidFill>
              <a:srgbClr val="000000">
                <a:alpha val="31279"/>
              </a:srgbClr>
            </a:solidFill>
            <a:ln>
              <a:noFill/>
            </a:ln>
          </p:spPr>
          <p:txBody>
            <a:bodyPr spcFirstLastPara="1" wrap="square" lIns="121900" tIns="121900" rIns="121900" bIns="121900" anchor="ctr" anchorCtr="0">
              <a:noAutofit/>
            </a:bodyPr>
            <a:lstStyle/>
            <a:p>
              <a:endParaRPr sz="2200">
                <a:latin typeface="Tahoma" panose="020B0604030504040204" pitchFamily="34" charset="0"/>
                <a:ea typeface="Tahoma" panose="020B0604030504040204" pitchFamily="34" charset="0"/>
                <a:cs typeface="Tahoma" panose="020B0604030504040204" pitchFamily="34" charset="0"/>
              </a:endParaRPr>
            </a:p>
          </p:txBody>
        </p:sp>
      </p:grpSp>
      <p:sp>
        <p:nvSpPr>
          <p:cNvPr id="720" name="Google Shape;720;p29"/>
          <p:cNvSpPr txBox="1"/>
          <p:nvPr/>
        </p:nvSpPr>
        <p:spPr>
          <a:xfrm>
            <a:off x="8848588" y="2541486"/>
            <a:ext cx="3130261" cy="416000"/>
          </a:xfrm>
          <a:prstGeom prst="rect">
            <a:avLst/>
          </a:prstGeom>
          <a:noFill/>
          <a:ln>
            <a:noFill/>
          </a:ln>
        </p:spPr>
        <p:txBody>
          <a:bodyPr spcFirstLastPara="1" wrap="square" lIns="121900" tIns="121900" rIns="121900" bIns="121900" anchor="ctr" anchorCtr="0">
            <a:noAutofit/>
          </a:bodyPr>
          <a:lstStyle/>
          <a:p>
            <a:pPr algn="ctr"/>
            <a:r>
              <a:rPr lang="tr-TR" sz="2200" dirty="0" err="1">
                <a:solidFill>
                  <a:schemeClr val="accent6"/>
                </a:solidFill>
                <a:latin typeface="Tahoma" panose="020B0604030504040204" pitchFamily="34" charset="0"/>
                <a:ea typeface="Tahoma" panose="020B0604030504040204" pitchFamily="34" charset="0"/>
                <a:cs typeface="Tahoma" panose="020B0604030504040204" pitchFamily="34" charset="0"/>
                <a:sym typeface="Fira Sans Extra Condensed Medium"/>
              </a:rPr>
              <a:t>Genie</a:t>
            </a:r>
            <a:r>
              <a:rPr lang="tr-TR" sz="2200" dirty="0">
                <a:solidFill>
                  <a:schemeClr val="accent6"/>
                </a:solidFill>
                <a:latin typeface="Tahoma" panose="020B0604030504040204" pitchFamily="34" charset="0"/>
                <a:ea typeface="Tahoma" panose="020B0604030504040204" pitchFamily="34" charset="0"/>
                <a:cs typeface="Tahoma" panose="020B0604030504040204" pitchFamily="34" charset="0"/>
                <a:sym typeface="Fira Sans Extra Condensed Medium"/>
              </a:rPr>
              <a:t> 14 yaşında</a:t>
            </a:r>
          </a:p>
          <a:p>
            <a:pPr algn="ctr"/>
            <a:r>
              <a:rPr lang="tr-TR" sz="2200" dirty="0" err="1">
                <a:solidFill>
                  <a:schemeClr val="accent6"/>
                </a:solidFill>
                <a:latin typeface="Tahoma" panose="020B0604030504040204" pitchFamily="34" charset="0"/>
                <a:ea typeface="Tahoma" panose="020B0604030504040204" pitchFamily="34" charset="0"/>
                <a:cs typeface="Tahoma" panose="020B0604030504040204" pitchFamily="34" charset="0"/>
                <a:sym typeface="Fira Sans Extra Condensed Medium"/>
              </a:rPr>
              <a:t>İsabella</a:t>
            </a:r>
            <a:r>
              <a:rPr lang="tr-TR" sz="2200" dirty="0">
                <a:solidFill>
                  <a:schemeClr val="accent6"/>
                </a:solidFill>
                <a:latin typeface="Tahoma" panose="020B0604030504040204" pitchFamily="34" charset="0"/>
                <a:ea typeface="Tahoma" panose="020B0604030504040204" pitchFamily="34" charset="0"/>
                <a:cs typeface="Tahoma" panose="020B0604030504040204" pitchFamily="34" charset="0"/>
                <a:sym typeface="Fira Sans Extra Condensed Medium"/>
              </a:rPr>
              <a:t> 6 yaşında</a:t>
            </a:r>
          </a:p>
        </p:txBody>
      </p:sp>
      <p:sp>
        <p:nvSpPr>
          <p:cNvPr id="723" name="Google Shape;723;p29"/>
          <p:cNvSpPr txBox="1"/>
          <p:nvPr/>
        </p:nvSpPr>
        <p:spPr>
          <a:xfrm>
            <a:off x="213150" y="2650503"/>
            <a:ext cx="2226400" cy="416000"/>
          </a:xfrm>
          <a:prstGeom prst="rect">
            <a:avLst/>
          </a:prstGeom>
          <a:noFill/>
          <a:ln>
            <a:noFill/>
          </a:ln>
        </p:spPr>
        <p:txBody>
          <a:bodyPr spcFirstLastPara="1" wrap="square" lIns="121900" tIns="121900" rIns="121900" bIns="121900" anchor="ctr" anchorCtr="0">
            <a:noAutofit/>
          </a:bodyPr>
          <a:lstStyle/>
          <a:p>
            <a:pPr algn="ctr"/>
            <a:r>
              <a:rPr lang="en" sz="2200" dirty="0" err="1">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Medium"/>
              </a:rPr>
              <a:t>Kritik</a:t>
            </a:r>
            <a:r>
              <a:rPr lang="en" sz="2200" dirty="0">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sz="2200" dirty="0" err="1">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Medium"/>
              </a:rPr>
              <a:t>dönem</a:t>
            </a:r>
            <a:endParaRPr sz="2200" dirty="0">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Medium"/>
            </a:endParaRPr>
          </a:p>
        </p:txBody>
      </p:sp>
      <p:sp>
        <p:nvSpPr>
          <p:cNvPr id="726" name="Google Shape;726;p29"/>
          <p:cNvSpPr txBox="1"/>
          <p:nvPr/>
        </p:nvSpPr>
        <p:spPr>
          <a:xfrm>
            <a:off x="5965976" y="2489148"/>
            <a:ext cx="2558596" cy="416000"/>
          </a:xfrm>
          <a:prstGeom prst="rect">
            <a:avLst/>
          </a:prstGeom>
          <a:noFill/>
          <a:ln>
            <a:noFill/>
          </a:ln>
        </p:spPr>
        <p:txBody>
          <a:bodyPr spcFirstLastPara="1" wrap="square" lIns="121900" tIns="121900" rIns="121900" bIns="121900" anchor="ctr" anchorCtr="0">
            <a:noAutofit/>
          </a:bodyPr>
          <a:lstStyle/>
          <a:p>
            <a:pPr algn="ctr"/>
            <a:r>
              <a:rPr lang="tr-TR" sz="2200" dirty="0">
                <a:solidFill>
                  <a:schemeClr val="accent5"/>
                </a:solidFill>
                <a:latin typeface="Tahoma" panose="020B0604030504040204" pitchFamily="34" charset="0"/>
                <a:ea typeface="Tahoma" panose="020B0604030504040204" pitchFamily="34" charset="0"/>
                <a:cs typeface="Tahoma" panose="020B0604030504040204" pitchFamily="34" charset="0"/>
                <a:sym typeface="Fira Sans Extra Condensed Medium"/>
              </a:rPr>
              <a:t>Y</a:t>
            </a:r>
            <a:r>
              <a:rPr lang="en" sz="2200" dirty="0" err="1">
                <a:solidFill>
                  <a:schemeClr val="accent5"/>
                </a:solidFill>
                <a:latin typeface="Tahoma" panose="020B0604030504040204" pitchFamily="34" charset="0"/>
                <a:ea typeface="Tahoma" panose="020B0604030504040204" pitchFamily="34" charset="0"/>
                <a:cs typeface="Tahoma" panose="020B0604030504040204" pitchFamily="34" charset="0"/>
                <a:sym typeface="Fira Sans Extra Condensed Medium"/>
              </a:rPr>
              <a:t>etişkinlerin</a:t>
            </a:r>
            <a:r>
              <a:rPr lang="en" sz="2200" dirty="0">
                <a:solidFill>
                  <a:schemeClr val="accent5"/>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sz="2200" dirty="0" err="1">
                <a:solidFill>
                  <a:schemeClr val="accent5"/>
                </a:solidFill>
                <a:latin typeface="Tahoma" panose="020B0604030504040204" pitchFamily="34" charset="0"/>
                <a:ea typeface="Tahoma" panose="020B0604030504040204" pitchFamily="34" charset="0"/>
                <a:cs typeface="Tahoma" panose="020B0604030504040204" pitchFamily="34" charset="0"/>
                <a:sym typeface="Fira Sans Extra Condensed Medium"/>
              </a:rPr>
              <a:t>ve</a:t>
            </a:r>
            <a:r>
              <a:rPr lang="en" sz="2200" dirty="0">
                <a:solidFill>
                  <a:schemeClr val="accent5"/>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sz="2200" dirty="0" err="1">
                <a:solidFill>
                  <a:schemeClr val="accent5"/>
                </a:solidFill>
                <a:latin typeface="Tahoma" panose="020B0604030504040204" pitchFamily="34" charset="0"/>
                <a:ea typeface="Tahoma" panose="020B0604030504040204" pitchFamily="34" charset="0"/>
                <a:cs typeface="Tahoma" panose="020B0604030504040204" pitchFamily="34" charset="0"/>
                <a:sym typeface="Fira Sans Extra Condensed Medium"/>
              </a:rPr>
              <a:t>çocukların</a:t>
            </a:r>
            <a:r>
              <a:rPr lang="en" sz="2200" dirty="0">
                <a:solidFill>
                  <a:schemeClr val="accent5"/>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sz="2200" dirty="0" err="1">
                <a:solidFill>
                  <a:schemeClr val="accent5"/>
                </a:solidFill>
                <a:latin typeface="Tahoma" panose="020B0604030504040204" pitchFamily="34" charset="0"/>
                <a:ea typeface="Tahoma" panose="020B0604030504040204" pitchFamily="34" charset="0"/>
                <a:cs typeface="Tahoma" panose="020B0604030504040204" pitchFamily="34" charset="0"/>
                <a:sym typeface="Fira Sans Extra Condensed Medium"/>
              </a:rPr>
              <a:t>dil</a:t>
            </a:r>
            <a:r>
              <a:rPr lang="en" sz="2200" dirty="0">
                <a:solidFill>
                  <a:schemeClr val="accent5"/>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sz="2200" dirty="0" err="1">
                <a:solidFill>
                  <a:schemeClr val="accent5"/>
                </a:solidFill>
                <a:latin typeface="Tahoma" panose="020B0604030504040204" pitchFamily="34" charset="0"/>
                <a:ea typeface="Tahoma" panose="020B0604030504040204" pitchFamily="34" charset="0"/>
                <a:cs typeface="Tahoma" panose="020B0604030504040204" pitchFamily="34" charset="0"/>
                <a:sym typeface="Fira Sans Extra Condensed Medium"/>
              </a:rPr>
              <a:t>öğrenme</a:t>
            </a:r>
            <a:r>
              <a:rPr lang="en" sz="2200" dirty="0">
                <a:solidFill>
                  <a:schemeClr val="accent5"/>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sz="2200" dirty="0" err="1">
                <a:solidFill>
                  <a:schemeClr val="accent5"/>
                </a:solidFill>
                <a:latin typeface="Tahoma" panose="020B0604030504040204" pitchFamily="34" charset="0"/>
                <a:ea typeface="Tahoma" panose="020B0604030504040204" pitchFamily="34" charset="0"/>
                <a:cs typeface="Tahoma" panose="020B0604030504040204" pitchFamily="34" charset="0"/>
                <a:sym typeface="Fira Sans Extra Condensed Medium"/>
              </a:rPr>
              <a:t>süreleri</a:t>
            </a:r>
            <a:endParaRPr sz="2200" dirty="0">
              <a:solidFill>
                <a:schemeClr val="accent5"/>
              </a:solidFill>
              <a:latin typeface="Tahoma" panose="020B0604030504040204" pitchFamily="34" charset="0"/>
              <a:ea typeface="Tahoma" panose="020B0604030504040204" pitchFamily="34" charset="0"/>
              <a:cs typeface="Tahoma" panose="020B0604030504040204" pitchFamily="34" charset="0"/>
              <a:sym typeface="Fira Sans Extra Condensed Medium"/>
            </a:endParaRPr>
          </a:p>
        </p:txBody>
      </p:sp>
      <p:sp>
        <p:nvSpPr>
          <p:cNvPr id="729" name="Google Shape;729;p29"/>
          <p:cNvSpPr txBox="1"/>
          <p:nvPr/>
        </p:nvSpPr>
        <p:spPr>
          <a:xfrm>
            <a:off x="2236211" y="2548246"/>
            <a:ext cx="3729765" cy="416000"/>
          </a:xfrm>
          <a:prstGeom prst="rect">
            <a:avLst/>
          </a:prstGeom>
          <a:noFill/>
          <a:ln>
            <a:noFill/>
          </a:ln>
        </p:spPr>
        <p:txBody>
          <a:bodyPr spcFirstLastPara="1" wrap="square" lIns="121900" tIns="121900" rIns="121900" bIns="121900" anchor="ctr" anchorCtr="0">
            <a:noAutofit/>
          </a:bodyPr>
          <a:lstStyle/>
          <a:p>
            <a:pPr algn="ctr"/>
            <a:r>
              <a:rPr lang="en" sz="2200" dirty="0" err="1">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Çocuk</a:t>
            </a:r>
            <a:r>
              <a:rPr lang="en" sz="2200" dirty="0">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 12 </a:t>
            </a:r>
            <a:r>
              <a:rPr lang="en" sz="2200" dirty="0" err="1">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yaşından</a:t>
            </a:r>
            <a:r>
              <a:rPr lang="en" sz="2200" dirty="0">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sz="2200" dirty="0" err="1">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önce</a:t>
            </a:r>
            <a:r>
              <a:rPr lang="en" sz="2200" dirty="0">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sz="2200" dirty="0" err="1">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anadilini</a:t>
            </a:r>
            <a:r>
              <a:rPr lang="en" sz="2200" dirty="0">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sz="2200" dirty="0" err="1">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öğrenmişse</a:t>
            </a:r>
            <a:r>
              <a:rPr lang="en" sz="2200" dirty="0">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sz="2200" dirty="0" err="1">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ikinci</a:t>
            </a:r>
            <a:r>
              <a:rPr lang="en" sz="2200" dirty="0">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sz="2200" dirty="0" err="1">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bir</a:t>
            </a:r>
            <a:r>
              <a:rPr lang="en" sz="2200" dirty="0">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sz="2200" dirty="0" err="1">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dili</a:t>
            </a:r>
            <a:r>
              <a:rPr lang="en" sz="2200" dirty="0">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 de </a:t>
            </a:r>
            <a:r>
              <a:rPr lang="en" sz="2200" dirty="0" err="1">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bu</a:t>
            </a:r>
            <a:r>
              <a:rPr lang="en" sz="2200" dirty="0">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sz="2200" dirty="0" err="1">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yaştan</a:t>
            </a:r>
            <a:r>
              <a:rPr lang="en" sz="2200" dirty="0">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sz="2200" dirty="0" err="1">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sonra</a:t>
            </a:r>
            <a:r>
              <a:rPr lang="en" sz="2200" dirty="0">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 ana </a:t>
            </a:r>
            <a:r>
              <a:rPr lang="en" sz="2200" dirty="0" err="1">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dili</a:t>
            </a:r>
            <a:r>
              <a:rPr lang="en" sz="2200" dirty="0">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sz="2200" dirty="0" err="1">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gibi</a:t>
            </a:r>
            <a:r>
              <a:rPr lang="en" sz="2200" dirty="0">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sz="2200" dirty="0" err="1">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öğrenebilir</a:t>
            </a:r>
            <a:r>
              <a:rPr lang="en" sz="2200" dirty="0">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endParaRPr sz="2200" dirty="0">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endParaRPr>
          </a:p>
        </p:txBody>
      </p:sp>
      <p:grpSp>
        <p:nvGrpSpPr>
          <p:cNvPr id="731" name="Google Shape;731;p29"/>
          <p:cNvGrpSpPr/>
          <p:nvPr/>
        </p:nvGrpSpPr>
        <p:grpSpPr>
          <a:xfrm>
            <a:off x="1013481" y="3489256"/>
            <a:ext cx="959200" cy="2744200"/>
            <a:chOff x="1169675" y="2255750"/>
            <a:chExt cx="719400" cy="2058150"/>
          </a:xfrm>
        </p:grpSpPr>
        <p:sp>
          <p:nvSpPr>
            <p:cNvPr id="732" name="Google Shape;732;p29"/>
            <p:cNvSpPr/>
            <p:nvPr/>
          </p:nvSpPr>
          <p:spPr>
            <a:xfrm>
              <a:off x="1169675" y="2255750"/>
              <a:ext cx="719400" cy="719400"/>
            </a:xfrm>
            <a:prstGeom prst="ellipse">
              <a:avLst/>
            </a:prstGeom>
            <a:no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200">
                <a:latin typeface="Tahoma" panose="020B0604030504040204" pitchFamily="34" charset="0"/>
                <a:ea typeface="Tahoma" panose="020B0604030504040204" pitchFamily="34" charset="0"/>
                <a:cs typeface="Tahoma" panose="020B0604030504040204" pitchFamily="34" charset="0"/>
              </a:endParaRPr>
            </a:p>
          </p:txBody>
        </p:sp>
        <p:sp>
          <p:nvSpPr>
            <p:cNvPr id="733" name="Google Shape;733;p29"/>
            <p:cNvSpPr/>
            <p:nvPr/>
          </p:nvSpPr>
          <p:spPr>
            <a:xfrm>
              <a:off x="1226075" y="2312150"/>
              <a:ext cx="606600" cy="606600"/>
            </a:xfrm>
            <a:prstGeom prst="ellipse">
              <a:avLst/>
            </a:prstGeom>
            <a:solidFill>
              <a:schemeClr val="lt2"/>
            </a:solidFill>
            <a:ln>
              <a:noFill/>
            </a:ln>
          </p:spPr>
          <p:txBody>
            <a:bodyPr spcFirstLastPara="1" wrap="square" lIns="121900" tIns="121900" rIns="121900" bIns="121900" anchor="ctr" anchorCtr="0">
              <a:noAutofit/>
            </a:bodyPr>
            <a:lstStyle/>
            <a:p>
              <a:endParaRPr sz="2200">
                <a:latin typeface="Tahoma" panose="020B0604030504040204" pitchFamily="34" charset="0"/>
                <a:ea typeface="Tahoma" panose="020B0604030504040204" pitchFamily="34" charset="0"/>
                <a:cs typeface="Tahoma" panose="020B0604030504040204" pitchFamily="34" charset="0"/>
              </a:endParaRPr>
            </a:p>
          </p:txBody>
        </p:sp>
        <p:sp>
          <p:nvSpPr>
            <p:cNvPr id="734" name="Google Shape;734;p29"/>
            <p:cNvSpPr/>
            <p:nvPr/>
          </p:nvSpPr>
          <p:spPr>
            <a:xfrm>
              <a:off x="1362425" y="4271600"/>
              <a:ext cx="333900" cy="42300"/>
            </a:xfrm>
            <a:prstGeom prst="ellipse">
              <a:avLst/>
            </a:prstGeom>
            <a:solidFill>
              <a:srgbClr val="000000">
                <a:alpha val="13410"/>
              </a:srgbClr>
            </a:solidFill>
            <a:ln>
              <a:noFill/>
            </a:ln>
          </p:spPr>
          <p:txBody>
            <a:bodyPr spcFirstLastPara="1" wrap="square" lIns="121900" tIns="121900" rIns="121900" bIns="121900" anchor="ctr" anchorCtr="0">
              <a:noAutofit/>
            </a:bodyPr>
            <a:lstStyle/>
            <a:p>
              <a:endParaRPr sz="2200">
                <a:latin typeface="Tahoma" panose="020B0604030504040204" pitchFamily="34" charset="0"/>
                <a:ea typeface="Tahoma" panose="020B0604030504040204" pitchFamily="34" charset="0"/>
                <a:cs typeface="Tahoma" panose="020B0604030504040204" pitchFamily="34" charset="0"/>
              </a:endParaRPr>
            </a:p>
          </p:txBody>
        </p:sp>
        <p:cxnSp>
          <p:nvCxnSpPr>
            <p:cNvPr id="735" name="Google Shape;735;p29"/>
            <p:cNvCxnSpPr/>
            <p:nvPr/>
          </p:nvCxnSpPr>
          <p:spPr>
            <a:xfrm>
              <a:off x="1529375" y="2975150"/>
              <a:ext cx="0" cy="1326900"/>
            </a:xfrm>
            <a:prstGeom prst="straightConnector1">
              <a:avLst/>
            </a:prstGeom>
            <a:noFill/>
            <a:ln w="19050" cap="flat" cmpd="sng">
              <a:solidFill>
                <a:srgbClr val="000000"/>
              </a:solidFill>
              <a:prstDash val="solid"/>
              <a:round/>
              <a:headEnd type="none" w="med" len="med"/>
              <a:tailEnd type="oval" w="med" len="med"/>
            </a:ln>
          </p:spPr>
        </p:cxnSp>
        <p:grpSp>
          <p:nvGrpSpPr>
            <p:cNvPr id="736" name="Google Shape;736;p29"/>
            <p:cNvGrpSpPr/>
            <p:nvPr/>
          </p:nvGrpSpPr>
          <p:grpSpPr>
            <a:xfrm>
              <a:off x="1380291" y="2445824"/>
              <a:ext cx="298169" cy="339253"/>
              <a:chOff x="1529350" y="258825"/>
              <a:chExt cx="423475" cy="481825"/>
            </a:xfrm>
          </p:grpSpPr>
          <p:sp>
            <p:nvSpPr>
              <p:cNvPr id="737" name="Google Shape;737;p29"/>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solidFill>
                <a:schemeClr val="accent1"/>
              </a:solidFill>
              <a:ln>
                <a:noFill/>
              </a:ln>
            </p:spPr>
            <p:txBody>
              <a:bodyPr spcFirstLastPara="1" wrap="square" lIns="121900" tIns="121900" rIns="121900" bIns="121900" anchor="ctr" anchorCtr="0">
                <a:noAutofit/>
              </a:bodyPr>
              <a:lstStyle/>
              <a:p>
                <a:endParaRPr sz="2200">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sp>
            <p:nvSpPr>
              <p:cNvPr id="738" name="Google Shape;738;p29"/>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solidFill>
                <a:schemeClr val="accent1"/>
              </a:solidFill>
              <a:ln>
                <a:noFill/>
              </a:ln>
            </p:spPr>
            <p:txBody>
              <a:bodyPr spcFirstLastPara="1" wrap="square" lIns="121900" tIns="121900" rIns="121900" bIns="121900" anchor="ctr" anchorCtr="0">
                <a:noAutofit/>
              </a:bodyPr>
              <a:lstStyle/>
              <a:p>
                <a:endParaRPr sz="2200">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grpSp>
      </p:grpSp>
      <p:grpSp>
        <p:nvGrpSpPr>
          <p:cNvPr id="739" name="Google Shape;739;p29"/>
          <p:cNvGrpSpPr/>
          <p:nvPr/>
        </p:nvGrpSpPr>
        <p:grpSpPr>
          <a:xfrm>
            <a:off x="3724047" y="3489257"/>
            <a:ext cx="959200" cy="2309233"/>
            <a:chOff x="3202600" y="2255750"/>
            <a:chExt cx="719400" cy="1731925"/>
          </a:xfrm>
        </p:grpSpPr>
        <p:sp>
          <p:nvSpPr>
            <p:cNvPr id="740" name="Google Shape;740;p29"/>
            <p:cNvSpPr/>
            <p:nvPr/>
          </p:nvSpPr>
          <p:spPr>
            <a:xfrm>
              <a:off x="3202600" y="2255750"/>
              <a:ext cx="719400" cy="719400"/>
            </a:xfrm>
            <a:prstGeom prst="ellipse">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200">
                <a:latin typeface="Tahoma" panose="020B0604030504040204" pitchFamily="34" charset="0"/>
                <a:ea typeface="Tahoma" panose="020B0604030504040204" pitchFamily="34" charset="0"/>
                <a:cs typeface="Tahoma" panose="020B0604030504040204" pitchFamily="34" charset="0"/>
              </a:endParaRPr>
            </a:p>
          </p:txBody>
        </p:sp>
        <p:sp>
          <p:nvSpPr>
            <p:cNvPr id="741" name="Google Shape;741;p29"/>
            <p:cNvSpPr/>
            <p:nvPr/>
          </p:nvSpPr>
          <p:spPr>
            <a:xfrm>
              <a:off x="3259000" y="2312150"/>
              <a:ext cx="606600" cy="606600"/>
            </a:xfrm>
            <a:prstGeom prst="ellipse">
              <a:avLst/>
            </a:prstGeom>
            <a:solidFill>
              <a:schemeClr val="lt2"/>
            </a:solidFill>
            <a:ln>
              <a:noFill/>
            </a:ln>
          </p:spPr>
          <p:txBody>
            <a:bodyPr spcFirstLastPara="1" wrap="square" lIns="121900" tIns="121900" rIns="121900" bIns="121900" anchor="ctr" anchorCtr="0">
              <a:noAutofit/>
            </a:bodyPr>
            <a:lstStyle/>
            <a:p>
              <a:endParaRPr sz="2200">
                <a:latin typeface="Tahoma" panose="020B0604030504040204" pitchFamily="34" charset="0"/>
                <a:ea typeface="Tahoma" panose="020B0604030504040204" pitchFamily="34" charset="0"/>
                <a:cs typeface="Tahoma" panose="020B0604030504040204" pitchFamily="34" charset="0"/>
              </a:endParaRPr>
            </a:p>
          </p:txBody>
        </p:sp>
        <p:sp>
          <p:nvSpPr>
            <p:cNvPr id="742" name="Google Shape;742;p29"/>
            <p:cNvSpPr/>
            <p:nvPr/>
          </p:nvSpPr>
          <p:spPr>
            <a:xfrm>
              <a:off x="3395350" y="3945375"/>
              <a:ext cx="333900" cy="42300"/>
            </a:xfrm>
            <a:prstGeom prst="ellipse">
              <a:avLst/>
            </a:prstGeom>
            <a:solidFill>
              <a:srgbClr val="000000">
                <a:alpha val="13410"/>
              </a:srgbClr>
            </a:solidFill>
            <a:ln>
              <a:noFill/>
            </a:ln>
          </p:spPr>
          <p:txBody>
            <a:bodyPr spcFirstLastPara="1" wrap="square" lIns="121900" tIns="121900" rIns="121900" bIns="121900" anchor="ctr" anchorCtr="0">
              <a:noAutofit/>
            </a:bodyPr>
            <a:lstStyle/>
            <a:p>
              <a:endParaRPr sz="2200">
                <a:latin typeface="Tahoma" panose="020B0604030504040204" pitchFamily="34" charset="0"/>
                <a:ea typeface="Tahoma" panose="020B0604030504040204" pitchFamily="34" charset="0"/>
                <a:cs typeface="Tahoma" panose="020B0604030504040204" pitchFamily="34" charset="0"/>
              </a:endParaRPr>
            </a:p>
          </p:txBody>
        </p:sp>
        <p:cxnSp>
          <p:nvCxnSpPr>
            <p:cNvPr id="743" name="Google Shape;743;p29"/>
            <p:cNvCxnSpPr/>
            <p:nvPr/>
          </p:nvCxnSpPr>
          <p:spPr>
            <a:xfrm>
              <a:off x="3562300" y="2975150"/>
              <a:ext cx="0" cy="997800"/>
            </a:xfrm>
            <a:prstGeom prst="straightConnector1">
              <a:avLst/>
            </a:prstGeom>
            <a:noFill/>
            <a:ln w="19050" cap="flat" cmpd="sng">
              <a:solidFill>
                <a:schemeClr val="dk1"/>
              </a:solidFill>
              <a:prstDash val="solid"/>
              <a:round/>
              <a:headEnd type="none" w="med" len="med"/>
              <a:tailEnd type="oval" w="med" len="med"/>
            </a:ln>
          </p:spPr>
        </p:cxnSp>
        <p:grpSp>
          <p:nvGrpSpPr>
            <p:cNvPr id="744" name="Google Shape;744;p29"/>
            <p:cNvGrpSpPr/>
            <p:nvPr/>
          </p:nvGrpSpPr>
          <p:grpSpPr>
            <a:xfrm>
              <a:off x="3384911" y="2445815"/>
              <a:ext cx="354778" cy="339271"/>
              <a:chOff x="5045500" y="842250"/>
              <a:chExt cx="503875" cy="481850"/>
            </a:xfrm>
          </p:grpSpPr>
          <p:sp>
            <p:nvSpPr>
              <p:cNvPr id="745" name="Google Shape;745;p29"/>
              <p:cNvSpPr/>
              <p:nvPr/>
            </p:nvSpPr>
            <p:spPr>
              <a:xfrm>
                <a:off x="5045500" y="842250"/>
                <a:ext cx="503875" cy="481850"/>
              </a:xfrm>
              <a:custGeom>
                <a:avLst/>
                <a:gdLst/>
                <a:ahLst/>
                <a:cxnLst/>
                <a:rect l="l" t="t" r="r" b="b"/>
                <a:pathLst>
                  <a:path w="20155" h="19274" extrusionOk="0">
                    <a:moveTo>
                      <a:pt x="12103" y="1130"/>
                    </a:moveTo>
                    <a:cubicBezTo>
                      <a:pt x="13694" y="1130"/>
                      <a:pt x="15284" y="1735"/>
                      <a:pt x="16496" y="2945"/>
                    </a:cubicBezTo>
                    <a:cubicBezTo>
                      <a:pt x="18917" y="5366"/>
                      <a:pt x="18917" y="9305"/>
                      <a:pt x="16496" y="11729"/>
                    </a:cubicBezTo>
                    <a:cubicBezTo>
                      <a:pt x="15286" y="12940"/>
                      <a:pt x="13695" y="13545"/>
                      <a:pt x="12104" y="13545"/>
                    </a:cubicBezTo>
                    <a:cubicBezTo>
                      <a:pt x="10514" y="13545"/>
                      <a:pt x="8923" y="12940"/>
                      <a:pt x="7712" y="11729"/>
                    </a:cubicBezTo>
                    <a:cubicBezTo>
                      <a:pt x="5288" y="9305"/>
                      <a:pt x="5288" y="5369"/>
                      <a:pt x="7712" y="2945"/>
                    </a:cubicBezTo>
                    <a:cubicBezTo>
                      <a:pt x="8923" y="1735"/>
                      <a:pt x="10513" y="1130"/>
                      <a:pt x="12103" y="1130"/>
                    </a:cubicBezTo>
                    <a:close/>
                    <a:moveTo>
                      <a:pt x="4918" y="13726"/>
                    </a:moveTo>
                    <a:lnTo>
                      <a:pt x="5716" y="14524"/>
                    </a:lnTo>
                    <a:lnTo>
                      <a:pt x="4918" y="15322"/>
                    </a:lnTo>
                    <a:lnTo>
                      <a:pt x="4120" y="14524"/>
                    </a:lnTo>
                    <a:lnTo>
                      <a:pt x="4918" y="13726"/>
                    </a:lnTo>
                    <a:close/>
                    <a:moveTo>
                      <a:pt x="12106" y="1"/>
                    </a:moveTo>
                    <a:cubicBezTo>
                      <a:pt x="10226" y="1"/>
                      <a:pt x="8345" y="717"/>
                      <a:pt x="6914" y="2147"/>
                    </a:cubicBezTo>
                    <a:cubicBezTo>
                      <a:pt x="4725" y="4333"/>
                      <a:pt x="4240" y="7516"/>
                      <a:pt x="5315" y="10133"/>
                    </a:cubicBezTo>
                    <a:lnTo>
                      <a:pt x="4518" y="10931"/>
                    </a:lnTo>
                    <a:cubicBezTo>
                      <a:pt x="4009" y="11434"/>
                      <a:pt x="3876" y="12208"/>
                      <a:pt x="4192" y="12852"/>
                    </a:cubicBezTo>
                    <a:lnTo>
                      <a:pt x="663" y="16382"/>
                    </a:lnTo>
                    <a:cubicBezTo>
                      <a:pt x="1" y="17044"/>
                      <a:pt x="1" y="18116"/>
                      <a:pt x="663" y="18778"/>
                    </a:cubicBezTo>
                    <a:cubicBezTo>
                      <a:pt x="994" y="19108"/>
                      <a:pt x="1428" y="19273"/>
                      <a:pt x="1862" y="19273"/>
                    </a:cubicBezTo>
                    <a:cubicBezTo>
                      <a:pt x="2295" y="19273"/>
                      <a:pt x="2729" y="19108"/>
                      <a:pt x="3060" y="18778"/>
                    </a:cubicBezTo>
                    <a:lnTo>
                      <a:pt x="6586" y="15249"/>
                    </a:lnTo>
                    <a:cubicBezTo>
                      <a:pt x="6820" y="15363"/>
                      <a:pt x="7071" y="15418"/>
                      <a:pt x="7320" y="15418"/>
                    </a:cubicBezTo>
                    <a:cubicBezTo>
                      <a:pt x="7757" y="15418"/>
                      <a:pt x="8188" y="15247"/>
                      <a:pt x="8510" y="14921"/>
                    </a:cubicBezTo>
                    <a:lnTo>
                      <a:pt x="9308" y="14126"/>
                    </a:lnTo>
                    <a:cubicBezTo>
                      <a:pt x="10192" y="14489"/>
                      <a:pt x="11145" y="14675"/>
                      <a:pt x="12104" y="14675"/>
                    </a:cubicBezTo>
                    <a:cubicBezTo>
                      <a:pt x="13962" y="14675"/>
                      <a:pt x="15843" y="13979"/>
                      <a:pt x="17294" y="12527"/>
                    </a:cubicBezTo>
                    <a:cubicBezTo>
                      <a:pt x="20155" y="9666"/>
                      <a:pt x="20155" y="5008"/>
                      <a:pt x="17294" y="2147"/>
                    </a:cubicBezTo>
                    <a:cubicBezTo>
                      <a:pt x="15864" y="716"/>
                      <a:pt x="13985" y="1"/>
                      <a:pt x="12106" y="1"/>
                    </a:cubicBezTo>
                    <a:close/>
                  </a:path>
                </a:pathLst>
              </a:custGeom>
              <a:solidFill>
                <a:schemeClr val="accent2"/>
              </a:solidFill>
              <a:ln>
                <a:noFill/>
              </a:ln>
            </p:spPr>
            <p:txBody>
              <a:bodyPr spcFirstLastPara="1" wrap="square" lIns="121900" tIns="121900" rIns="121900" bIns="121900" anchor="ctr" anchorCtr="0">
                <a:noAutofit/>
              </a:bodyPr>
              <a:lstStyle/>
              <a:p>
                <a:endParaRPr sz="2200">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sp>
            <p:nvSpPr>
              <p:cNvPr id="746" name="Google Shape;746;p29"/>
              <p:cNvSpPr/>
              <p:nvPr/>
            </p:nvSpPr>
            <p:spPr>
              <a:xfrm>
                <a:off x="5221050" y="898625"/>
                <a:ext cx="254100" cy="254100"/>
              </a:xfrm>
              <a:custGeom>
                <a:avLst/>
                <a:gdLst/>
                <a:ahLst/>
                <a:cxnLst/>
                <a:rect l="l" t="t" r="r" b="b"/>
                <a:pathLst>
                  <a:path w="10164" h="10164" extrusionOk="0">
                    <a:moveTo>
                      <a:pt x="5081" y="1"/>
                    </a:moveTo>
                    <a:cubicBezTo>
                      <a:pt x="2274" y="1"/>
                      <a:pt x="1" y="2274"/>
                      <a:pt x="1" y="5081"/>
                    </a:cubicBezTo>
                    <a:cubicBezTo>
                      <a:pt x="1" y="7887"/>
                      <a:pt x="2274" y="10164"/>
                      <a:pt x="5081" y="10164"/>
                    </a:cubicBezTo>
                    <a:cubicBezTo>
                      <a:pt x="7887" y="10164"/>
                      <a:pt x="10164" y="7887"/>
                      <a:pt x="10164" y="5081"/>
                    </a:cubicBezTo>
                    <a:cubicBezTo>
                      <a:pt x="10164" y="2274"/>
                      <a:pt x="7887" y="1"/>
                      <a:pt x="5081" y="1"/>
                    </a:cubicBezTo>
                    <a:close/>
                  </a:path>
                </a:pathLst>
              </a:custGeom>
              <a:solidFill>
                <a:schemeClr val="accent2"/>
              </a:solidFill>
              <a:ln>
                <a:noFill/>
              </a:ln>
            </p:spPr>
            <p:txBody>
              <a:bodyPr spcFirstLastPara="1" wrap="square" lIns="121900" tIns="121900" rIns="121900" bIns="121900" anchor="ctr" anchorCtr="0">
                <a:noAutofit/>
              </a:bodyPr>
              <a:lstStyle/>
              <a:p>
                <a:endParaRPr sz="2200">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grpSp>
      </p:grpSp>
      <p:grpSp>
        <p:nvGrpSpPr>
          <p:cNvPr id="747" name="Google Shape;747;p29"/>
          <p:cNvGrpSpPr/>
          <p:nvPr/>
        </p:nvGrpSpPr>
        <p:grpSpPr>
          <a:xfrm>
            <a:off x="9145181" y="3489256"/>
            <a:ext cx="959200" cy="1506700"/>
            <a:chOff x="7268450" y="2255750"/>
            <a:chExt cx="719400" cy="1130025"/>
          </a:xfrm>
        </p:grpSpPr>
        <p:sp>
          <p:nvSpPr>
            <p:cNvPr id="748" name="Google Shape;748;p29"/>
            <p:cNvSpPr/>
            <p:nvPr/>
          </p:nvSpPr>
          <p:spPr>
            <a:xfrm>
              <a:off x="7268450" y="2255750"/>
              <a:ext cx="719400" cy="719400"/>
            </a:xfrm>
            <a:prstGeom prst="ellipse">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200">
                <a:latin typeface="Tahoma" panose="020B0604030504040204" pitchFamily="34" charset="0"/>
                <a:ea typeface="Tahoma" panose="020B0604030504040204" pitchFamily="34" charset="0"/>
                <a:cs typeface="Tahoma" panose="020B0604030504040204" pitchFamily="34" charset="0"/>
              </a:endParaRPr>
            </a:p>
          </p:txBody>
        </p:sp>
        <p:sp>
          <p:nvSpPr>
            <p:cNvPr id="749" name="Google Shape;749;p29"/>
            <p:cNvSpPr/>
            <p:nvPr/>
          </p:nvSpPr>
          <p:spPr>
            <a:xfrm>
              <a:off x="7324850" y="2312150"/>
              <a:ext cx="606600" cy="606600"/>
            </a:xfrm>
            <a:prstGeom prst="ellipse">
              <a:avLst/>
            </a:prstGeom>
            <a:solidFill>
              <a:schemeClr val="lt2"/>
            </a:solidFill>
            <a:ln>
              <a:noFill/>
            </a:ln>
          </p:spPr>
          <p:txBody>
            <a:bodyPr spcFirstLastPara="1" wrap="square" lIns="121900" tIns="121900" rIns="121900" bIns="121900" anchor="ctr" anchorCtr="0">
              <a:noAutofit/>
            </a:bodyPr>
            <a:lstStyle/>
            <a:p>
              <a:endParaRPr sz="2200">
                <a:latin typeface="Tahoma" panose="020B0604030504040204" pitchFamily="34" charset="0"/>
                <a:ea typeface="Tahoma" panose="020B0604030504040204" pitchFamily="34" charset="0"/>
                <a:cs typeface="Tahoma" panose="020B0604030504040204" pitchFamily="34" charset="0"/>
              </a:endParaRPr>
            </a:p>
          </p:txBody>
        </p:sp>
        <p:sp>
          <p:nvSpPr>
            <p:cNvPr id="750" name="Google Shape;750;p29"/>
            <p:cNvSpPr/>
            <p:nvPr/>
          </p:nvSpPr>
          <p:spPr>
            <a:xfrm>
              <a:off x="7461200" y="3343475"/>
              <a:ext cx="333900" cy="42300"/>
            </a:xfrm>
            <a:prstGeom prst="ellipse">
              <a:avLst/>
            </a:prstGeom>
            <a:solidFill>
              <a:srgbClr val="000000">
                <a:alpha val="13410"/>
              </a:srgbClr>
            </a:solidFill>
            <a:ln>
              <a:noFill/>
            </a:ln>
          </p:spPr>
          <p:txBody>
            <a:bodyPr spcFirstLastPara="1" wrap="square" lIns="121900" tIns="121900" rIns="121900" bIns="121900" anchor="ctr" anchorCtr="0">
              <a:noAutofit/>
            </a:bodyPr>
            <a:lstStyle/>
            <a:p>
              <a:endParaRPr sz="2200">
                <a:latin typeface="Tahoma" panose="020B0604030504040204" pitchFamily="34" charset="0"/>
                <a:ea typeface="Tahoma" panose="020B0604030504040204" pitchFamily="34" charset="0"/>
                <a:cs typeface="Tahoma" panose="020B0604030504040204" pitchFamily="34" charset="0"/>
              </a:endParaRPr>
            </a:p>
          </p:txBody>
        </p:sp>
        <p:cxnSp>
          <p:nvCxnSpPr>
            <p:cNvPr id="751" name="Google Shape;751;p29"/>
            <p:cNvCxnSpPr/>
            <p:nvPr/>
          </p:nvCxnSpPr>
          <p:spPr>
            <a:xfrm>
              <a:off x="7628150" y="2975150"/>
              <a:ext cx="0" cy="391200"/>
            </a:xfrm>
            <a:prstGeom prst="straightConnector1">
              <a:avLst/>
            </a:prstGeom>
            <a:noFill/>
            <a:ln w="19050" cap="flat" cmpd="sng">
              <a:solidFill>
                <a:schemeClr val="dk1"/>
              </a:solidFill>
              <a:prstDash val="solid"/>
              <a:round/>
              <a:headEnd type="none" w="med" len="med"/>
              <a:tailEnd type="oval" w="med" len="med"/>
            </a:ln>
          </p:spPr>
        </p:cxnSp>
        <p:grpSp>
          <p:nvGrpSpPr>
            <p:cNvPr id="752" name="Google Shape;752;p29"/>
            <p:cNvGrpSpPr/>
            <p:nvPr/>
          </p:nvGrpSpPr>
          <p:grpSpPr>
            <a:xfrm>
              <a:off x="7458553" y="2445815"/>
              <a:ext cx="339200" cy="339271"/>
              <a:chOff x="5049725" y="2027900"/>
              <a:chExt cx="481750" cy="481850"/>
            </a:xfrm>
          </p:grpSpPr>
          <p:sp>
            <p:nvSpPr>
              <p:cNvPr id="753" name="Google Shape;753;p29"/>
              <p:cNvSpPr/>
              <p:nvPr/>
            </p:nvSpPr>
            <p:spPr>
              <a:xfrm>
                <a:off x="5191775" y="2394925"/>
                <a:ext cx="197625" cy="114825"/>
              </a:xfrm>
              <a:custGeom>
                <a:avLst/>
                <a:gdLst/>
                <a:ahLst/>
                <a:cxnLst/>
                <a:rect l="l" t="t" r="r" b="b"/>
                <a:pathLst>
                  <a:path w="7905" h="4593" extrusionOk="0">
                    <a:moveTo>
                      <a:pt x="0" y="0"/>
                    </a:moveTo>
                    <a:lnTo>
                      <a:pt x="0" y="566"/>
                    </a:lnTo>
                    <a:cubicBezTo>
                      <a:pt x="3" y="1298"/>
                      <a:pt x="479" y="1949"/>
                      <a:pt x="1178" y="2171"/>
                    </a:cubicBezTo>
                    <a:cubicBezTo>
                      <a:pt x="1407" y="3502"/>
                      <a:pt x="2560" y="4593"/>
                      <a:pt x="3954" y="4593"/>
                    </a:cubicBezTo>
                    <a:cubicBezTo>
                      <a:pt x="5345" y="4593"/>
                      <a:pt x="6499" y="3502"/>
                      <a:pt x="6728" y="2171"/>
                    </a:cubicBezTo>
                    <a:cubicBezTo>
                      <a:pt x="7426" y="1949"/>
                      <a:pt x="7902" y="1298"/>
                      <a:pt x="7905" y="566"/>
                    </a:cubicBezTo>
                    <a:lnTo>
                      <a:pt x="7905" y="0"/>
                    </a:lnTo>
                    <a:close/>
                  </a:path>
                </a:pathLst>
              </a:custGeom>
              <a:solidFill>
                <a:schemeClr val="accent6"/>
              </a:solidFill>
              <a:ln>
                <a:noFill/>
              </a:ln>
            </p:spPr>
            <p:txBody>
              <a:bodyPr spcFirstLastPara="1" wrap="square" lIns="121900" tIns="121900" rIns="121900" bIns="121900" anchor="ctr" anchorCtr="0">
                <a:noAutofit/>
              </a:bodyPr>
              <a:lstStyle/>
              <a:p>
                <a:endParaRPr sz="2200">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sp>
            <p:nvSpPr>
              <p:cNvPr id="754" name="Google Shape;754;p29"/>
              <p:cNvSpPr/>
              <p:nvPr/>
            </p:nvSpPr>
            <p:spPr>
              <a:xfrm>
                <a:off x="5113625" y="2027900"/>
                <a:ext cx="347300" cy="338825"/>
              </a:xfrm>
              <a:custGeom>
                <a:avLst/>
                <a:gdLst/>
                <a:ahLst/>
                <a:cxnLst/>
                <a:rect l="l" t="t" r="r" b="b"/>
                <a:pathLst>
                  <a:path w="13892" h="13553" extrusionOk="0">
                    <a:moveTo>
                      <a:pt x="7080" y="2260"/>
                    </a:moveTo>
                    <a:cubicBezTo>
                      <a:pt x="9574" y="2263"/>
                      <a:pt x="11594" y="4284"/>
                      <a:pt x="11597" y="6777"/>
                    </a:cubicBezTo>
                    <a:cubicBezTo>
                      <a:pt x="11597" y="7090"/>
                      <a:pt x="11344" y="7340"/>
                      <a:pt x="11031" y="7340"/>
                    </a:cubicBezTo>
                    <a:cubicBezTo>
                      <a:pt x="10718" y="7340"/>
                      <a:pt x="10468" y="7090"/>
                      <a:pt x="10468" y="6777"/>
                    </a:cubicBezTo>
                    <a:cubicBezTo>
                      <a:pt x="10465" y="4907"/>
                      <a:pt x="8950" y="3392"/>
                      <a:pt x="7080" y="3389"/>
                    </a:cubicBezTo>
                    <a:cubicBezTo>
                      <a:pt x="6767" y="3389"/>
                      <a:pt x="6514" y="3136"/>
                      <a:pt x="6514" y="2826"/>
                    </a:cubicBezTo>
                    <a:cubicBezTo>
                      <a:pt x="6514" y="2513"/>
                      <a:pt x="6767" y="2260"/>
                      <a:pt x="7080" y="2260"/>
                    </a:cubicBezTo>
                    <a:close/>
                    <a:moveTo>
                      <a:pt x="7070" y="1"/>
                    </a:moveTo>
                    <a:cubicBezTo>
                      <a:pt x="6595" y="1"/>
                      <a:pt x="6111" y="50"/>
                      <a:pt x="5623" y="152"/>
                    </a:cubicBezTo>
                    <a:cubicBezTo>
                      <a:pt x="3075" y="685"/>
                      <a:pt x="1001" y="2754"/>
                      <a:pt x="459" y="5301"/>
                    </a:cubicBezTo>
                    <a:cubicBezTo>
                      <a:pt x="1" y="7469"/>
                      <a:pt x="567" y="9644"/>
                      <a:pt x="2015" y="11270"/>
                    </a:cubicBezTo>
                    <a:cubicBezTo>
                      <a:pt x="2584" y="11908"/>
                      <a:pt x="2952" y="12703"/>
                      <a:pt x="3072" y="13552"/>
                    </a:cubicBezTo>
                    <a:lnTo>
                      <a:pt x="11088" y="13552"/>
                    </a:lnTo>
                    <a:cubicBezTo>
                      <a:pt x="11221" y="12691"/>
                      <a:pt x="11597" y="11887"/>
                      <a:pt x="12175" y="11233"/>
                    </a:cubicBezTo>
                    <a:cubicBezTo>
                      <a:pt x="13259" y="10002"/>
                      <a:pt x="13892" y="8418"/>
                      <a:pt x="13892" y="6777"/>
                    </a:cubicBezTo>
                    <a:cubicBezTo>
                      <a:pt x="13892" y="2969"/>
                      <a:pt x="10766" y="1"/>
                      <a:pt x="7070" y="1"/>
                    </a:cubicBezTo>
                    <a:close/>
                  </a:path>
                </a:pathLst>
              </a:custGeom>
              <a:solidFill>
                <a:schemeClr val="accent6"/>
              </a:solidFill>
              <a:ln>
                <a:noFill/>
              </a:ln>
            </p:spPr>
            <p:txBody>
              <a:bodyPr spcFirstLastPara="1" wrap="square" lIns="121900" tIns="121900" rIns="121900" bIns="121900" anchor="ctr" anchorCtr="0">
                <a:noAutofit/>
              </a:bodyPr>
              <a:lstStyle/>
              <a:p>
                <a:endParaRPr sz="2200">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sp>
            <p:nvSpPr>
              <p:cNvPr id="755" name="Google Shape;755;p29"/>
              <p:cNvSpPr/>
              <p:nvPr/>
            </p:nvSpPr>
            <p:spPr>
              <a:xfrm>
                <a:off x="5049725" y="2197300"/>
                <a:ext cx="56400" cy="28275"/>
              </a:xfrm>
              <a:custGeom>
                <a:avLst/>
                <a:gdLst/>
                <a:ahLst/>
                <a:cxnLst/>
                <a:rect l="l" t="t" r="r" b="b"/>
                <a:pathLst>
                  <a:path w="2256" h="1131" extrusionOk="0">
                    <a:moveTo>
                      <a:pt x="563" y="1"/>
                    </a:moveTo>
                    <a:cubicBezTo>
                      <a:pt x="250" y="1"/>
                      <a:pt x="0" y="254"/>
                      <a:pt x="0" y="567"/>
                    </a:cubicBezTo>
                    <a:cubicBezTo>
                      <a:pt x="0" y="877"/>
                      <a:pt x="250" y="1130"/>
                      <a:pt x="563" y="1130"/>
                    </a:cubicBezTo>
                    <a:lnTo>
                      <a:pt x="1693" y="1130"/>
                    </a:lnTo>
                    <a:cubicBezTo>
                      <a:pt x="2006" y="1130"/>
                      <a:pt x="2256" y="877"/>
                      <a:pt x="2256" y="567"/>
                    </a:cubicBezTo>
                    <a:cubicBezTo>
                      <a:pt x="2256" y="254"/>
                      <a:pt x="2006" y="1"/>
                      <a:pt x="1693" y="1"/>
                    </a:cubicBezTo>
                    <a:close/>
                  </a:path>
                </a:pathLst>
              </a:custGeom>
              <a:solidFill>
                <a:schemeClr val="accent6"/>
              </a:solidFill>
              <a:ln>
                <a:noFill/>
              </a:ln>
            </p:spPr>
            <p:txBody>
              <a:bodyPr spcFirstLastPara="1" wrap="square" lIns="121900" tIns="121900" rIns="121900" bIns="121900" anchor="ctr" anchorCtr="0">
                <a:noAutofit/>
              </a:bodyPr>
              <a:lstStyle/>
              <a:p>
                <a:endParaRPr sz="2200">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sp>
            <p:nvSpPr>
              <p:cNvPr id="756" name="Google Shape;756;p29"/>
              <p:cNvSpPr/>
              <p:nvPr/>
            </p:nvSpPr>
            <p:spPr>
              <a:xfrm>
                <a:off x="5052575" y="2102800"/>
                <a:ext cx="50850" cy="48075"/>
              </a:xfrm>
              <a:custGeom>
                <a:avLst/>
                <a:gdLst/>
                <a:ahLst/>
                <a:cxnLst/>
                <a:rect l="l" t="t" r="r" b="b"/>
                <a:pathLst>
                  <a:path w="2034" h="1923" extrusionOk="0">
                    <a:moveTo>
                      <a:pt x="623" y="0"/>
                    </a:moveTo>
                    <a:cubicBezTo>
                      <a:pt x="478" y="0"/>
                      <a:pt x="333" y="56"/>
                      <a:pt x="224" y="167"/>
                    </a:cubicBezTo>
                    <a:cubicBezTo>
                      <a:pt x="4" y="384"/>
                      <a:pt x="1" y="736"/>
                      <a:pt x="214" y="959"/>
                    </a:cubicBezTo>
                    <a:lnTo>
                      <a:pt x="1015" y="1757"/>
                    </a:lnTo>
                    <a:cubicBezTo>
                      <a:pt x="1125" y="1867"/>
                      <a:pt x="1269" y="1922"/>
                      <a:pt x="1413" y="1922"/>
                    </a:cubicBezTo>
                    <a:cubicBezTo>
                      <a:pt x="1558" y="1922"/>
                      <a:pt x="1702" y="1867"/>
                      <a:pt x="1813" y="1757"/>
                    </a:cubicBezTo>
                    <a:cubicBezTo>
                      <a:pt x="2033" y="1534"/>
                      <a:pt x="2033" y="1179"/>
                      <a:pt x="1813" y="959"/>
                    </a:cubicBezTo>
                    <a:lnTo>
                      <a:pt x="1015" y="158"/>
                    </a:lnTo>
                    <a:cubicBezTo>
                      <a:pt x="906" y="53"/>
                      <a:pt x="764" y="0"/>
                      <a:pt x="623" y="0"/>
                    </a:cubicBezTo>
                    <a:close/>
                  </a:path>
                </a:pathLst>
              </a:custGeom>
              <a:solidFill>
                <a:schemeClr val="accent6"/>
              </a:solidFill>
              <a:ln>
                <a:noFill/>
              </a:ln>
            </p:spPr>
            <p:txBody>
              <a:bodyPr spcFirstLastPara="1" wrap="square" lIns="121900" tIns="121900" rIns="121900" bIns="121900" anchor="ctr" anchorCtr="0">
                <a:noAutofit/>
              </a:bodyPr>
              <a:lstStyle/>
              <a:p>
                <a:endParaRPr sz="2200">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sp>
            <p:nvSpPr>
              <p:cNvPr id="757" name="Google Shape;757;p29"/>
              <p:cNvSpPr/>
              <p:nvPr/>
            </p:nvSpPr>
            <p:spPr>
              <a:xfrm>
                <a:off x="5052575" y="2272175"/>
                <a:ext cx="50700" cy="47900"/>
              </a:xfrm>
              <a:custGeom>
                <a:avLst/>
                <a:gdLst/>
                <a:ahLst/>
                <a:cxnLst/>
                <a:rect l="l" t="t" r="r" b="b"/>
                <a:pathLst>
                  <a:path w="2028" h="1916" extrusionOk="0">
                    <a:moveTo>
                      <a:pt x="1405" y="0"/>
                    </a:moveTo>
                    <a:cubicBezTo>
                      <a:pt x="1264" y="0"/>
                      <a:pt x="1124" y="53"/>
                      <a:pt x="1015" y="159"/>
                    </a:cubicBezTo>
                    <a:lnTo>
                      <a:pt x="214" y="960"/>
                    </a:lnTo>
                    <a:cubicBezTo>
                      <a:pt x="1" y="1179"/>
                      <a:pt x="4" y="1532"/>
                      <a:pt x="224" y="1749"/>
                    </a:cubicBezTo>
                    <a:cubicBezTo>
                      <a:pt x="333" y="1860"/>
                      <a:pt x="478" y="1916"/>
                      <a:pt x="623" y="1916"/>
                    </a:cubicBezTo>
                    <a:cubicBezTo>
                      <a:pt x="764" y="1916"/>
                      <a:pt x="906" y="1863"/>
                      <a:pt x="1015" y="1758"/>
                    </a:cubicBezTo>
                    <a:lnTo>
                      <a:pt x="1813" y="960"/>
                    </a:lnTo>
                    <a:cubicBezTo>
                      <a:pt x="2027" y="737"/>
                      <a:pt x="2024" y="384"/>
                      <a:pt x="1804" y="168"/>
                    </a:cubicBezTo>
                    <a:cubicBezTo>
                      <a:pt x="1695" y="56"/>
                      <a:pt x="1550" y="0"/>
                      <a:pt x="1405" y="0"/>
                    </a:cubicBezTo>
                    <a:close/>
                  </a:path>
                </a:pathLst>
              </a:custGeom>
              <a:solidFill>
                <a:schemeClr val="accent6"/>
              </a:solidFill>
              <a:ln>
                <a:noFill/>
              </a:ln>
            </p:spPr>
            <p:txBody>
              <a:bodyPr spcFirstLastPara="1" wrap="square" lIns="121900" tIns="121900" rIns="121900" bIns="121900" anchor="ctr" anchorCtr="0">
                <a:noAutofit/>
              </a:bodyPr>
              <a:lstStyle/>
              <a:p>
                <a:endParaRPr sz="2200">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sp>
            <p:nvSpPr>
              <p:cNvPr id="758" name="Google Shape;758;p29"/>
              <p:cNvSpPr/>
              <p:nvPr/>
            </p:nvSpPr>
            <p:spPr>
              <a:xfrm>
                <a:off x="5475050" y="2197300"/>
                <a:ext cx="56425" cy="28275"/>
              </a:xfrm>
              <a:custGeom>
                <a:avLst/>
                <a:gdLst/>
                <a:ahLst/>
                <a:cxnLst/>
                <a:rect l="l" t="t" r="r" b="b"/>
                <a:pathLst>
                  <a:path w="2257" h="1131" extrusionOk="0">
                    <a:moveTo>
                      <a:pt x="564" y="1"/>
                    </a:moveTo>
                    <a:cubicBezTo>
                      <a:pt x="251" y="1"/>
                      <a:pt x="1" y="254"/>
                      <a:pt x="1" y="567"/>
                    </a:cubicBezTo>
                    <a:cubicBezTo>
                      <a:pt x="1" y="877"/>
                      <a:pt x="251" y="1130"/>
                      <a:pt x="564" y="1130"/>
                    </a:cubicBezTo>
                    <a:lnTo>
                      <a:pt x="1693" y="1130"/>
                    </a:lnTo>
                    <a:cubicBezTo>
                      <a:pt x="2006" y="1130"/>
                      <a:pt x="2256" y="877"/>
                      <a:pt x="2256" y="567"/>
                    </a:cubicBezTo>
                    <a:cubicBezTo>
                      <a:pt x="2256" y="254"/>
                      <a:pt x="2006" y="1"/>
                      <a:pt x="1693" y="1"/>
                    </a:cubicBezTo>
                    <a:close/>
                  </a:path>
                </a:pathLst>
              </a:custGeom>
              <a:solidFill>
                <a:schemeClr val="accent6"/>
              </a:solidFill>
              <a:ln>
                <a:noFill/>
              </a:ln>
            </p:spPr>
            <p:txBody>
              <a:bodyPr spcFirstLastPara="1" wrap="square" lIns="121900" tIns="121900" rIns="121900" bIns="121900" anchor="ctr" anchorCtr="0">
                <a:noAutofit/>
              </a:bodyPr>
              <a:lstStyle/>
              <a:p>
                <a:endParaRPr sz="2200">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sp>
            <p:nvSpPr>
              <p:cNvPr id="759" name="Google Shape;759;p29"/>
              <p:cNvSpPr/>
              <p:nvPr/>
            </p:nvSpPr>
            <p:spPr>
              <a:xfrm>
                <a:off x="5477925" y="2102800"/>
                <a:ext cx="50675" cy="47900"/>
              </a:xfrm>
              <a:custGeom>
                <a:avLst/>
                <a:gdLst/>
                <a:ahLst/>
                <a:cxnLst/>
                <a:rect l="l" t="t" r="r" b="b"/>
                <a:pathLst>
                  <a:path w="2027" h="1916" extrusionOk="0">
                    <a:moveTo>
                      <a:pt x="1405" y="0"/>
                    </a:moveTo>
                    <a:cubicBezTo>
                      <a:pt x="1264" y="0"/>
                      <a:pt x="1123" y="53"/>
                      <a:pt x="1015" y="158"/>
                    </a:cubicBezTo>
                    <a:lnTo>
                      <a:pt x="214" y="959"/>
                    </a:lnTo>
                    <a:cubicBezTo>
                      <a:pt x="0" y="1179"/>
                      <a:pt x="3" y="1531"/>
                      <a:pt x="223" y="1748"/>
                    </a:cubicBezTo>
                    <a:cubicBezTo>
                      <a:pt x="333" y="1860"/>
                      <a:pt x="478" y="1915"/>
                      <a:pt x="623" y="1915"/>
                    </a:cubicBezTo>
                    <a:cubicBezTo>
                      <a:pt x="764" y="1915"/>
                      <a:pt x="905" y="1863"/>
                      <a:pt x="1015" y="1757"/>
                    </a:cubicBezTo>
                    <a:lnTo>
                      <a:pt x="1813" y="959"/>
                    </a:lnTo>
                    <a:cubicBezTo>
                      <a:pt x="2027" y="736"/>
                      <a:pt x="2024" y="384"/>
                      <a:pt x="1804" y="167"/>
                    </a:cubicBezTo>
                    <a:cubicBezTo>
                      <a:pt x="1694" y="56"/>
                      <a:pt x="1549" y="0"/>
                      <a:pt x="1405" y="0"/>
                    </a:cubicBezTo>
                    <a:close/>
                  </a:path>
                </a:pathLst>
              </a:custGeom>
              <a:solidFill>
                <a:schemeClr val="accent6"/>
              </a:solidFill>
              <a:ln>
                <a:noFill/>
              </a:ln>
            </p:spPr>
            <p:txBody>
              <a:bodyPr spcFirstLastPara="1" wrap="square" lIns="121900" tIns="121900" rIns="121900" bIns="121900" anchor="ctr" anchorCtr="0">
                <a:noAutofit/>
              </a:bodyPr>
              <a:lstStyle/>
              <a:p>
                <a:endParaRPr sz="2200">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sp>
            <p:nvSpPr>
              <p:cNvPr id="760" name="Google Shape;760;p29"/>
              <p:cNvSpPr/>
              <p:nvPr/>
            </p:nvSpPr>
            <p:spPr>
              <a:xfrm>
                <a:off x="5477775" y="2272000"/>
                <a:ext cx="50825" cy="48075"/>
              </a:xfrm>
              <a:custGeom>
                <a:avLst/>
                <a:gdLst/>
                <a:ahLst/>
                <a:cxnLst/>
                <a:rect l="l" t="t" r="r" b="b"/>
                <a:pathLst>
                  <a:path w="2033" h="1923" extrusionOk="0">
                    <a:moveTo>
                      <a:pt x="621" y="1"/>
                    </a:moveTo>
                    <a:cubicBezTo>
                      <a:pt x="476" y="1"/>
                      <a:pt x="331" y="56"/>
                      <a:pt x="220" y="166"/>
                    </a:cubicBezTo>
                    <a:cubicBezTo>
                      <a:pt x="0" y="388"/>
                      <a:pt x="0" y="744"/>
                      <a:pt x="220" y="967"/>
                    </a:cubicBezTo>
                    <a:lnTo>
                      <a:pt x="1021" y="1765"/>
                    </a:lnTo>
                    <a:cubicBezTo>
                      <a:pt x="1129" y="1870"/>
                      <a:pt x="1270" y="1923"/>
                      <a:pt x="1411" y="1923"/>
                    </a:cubicBezTo>
                    <a:cubicBezTo>
                      <a:pt x="1555" y="1923"/>
                      <a:pt x="1700" y="1867"/>
                      <a:pt x="1810" y="1756"/>
                    </a:cubicBezTo>
                    <a:cubicBezTo>
                      <a:pt x="2030" y="1539"/>
                      <a:pt x="2033" y="1186"/>
                      <a:pt x="1819" y="967"/>
                    </a:cubicBezTo>
                    <a:lnTo>
                      <a:pt x="1021" y="166"/>
                    </a:lnTo>
                    <a:cubicBezTo>
                      <a:pt x="910" y="56"/>
                      <a:pt x="765" y="1"/>
                      <a:pt x="621" y="1"/>
                    </a:cubicBezTo>
                    <a:close/>
                  </a:path>
                </a:pathLst>
              </a:custGeom>
              <a:solidFill>
                <a:schemeClr val="accent6"/>
              </a:solidFill>
              <a:ln>
                <a:noFill/>
              </a:ln>
            </p:spPr>
            <p:txBody>
              <a:bodyPr spcFirstLastPara="1" wrap="square" lIns="121900" tIns="121900" rIns="121900" bIns="121900" anchor="ctr" anchorCtr="0">
                <a:noAutofit/>
              </a:bodyPr>
              <a:lstStyle/>
              <a:p>
                <a:endParaRPr sz="2200">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grpSp>
      </p:grpSp>
      <p:grpSp>
        <p:nvGrpSpPr>
          <p:cNvPr id="761" name="Google Shape;761;p29"/>
          <p:cNvGrpSpPr/>
          <p:nvPr/>
        </p:nvGrpSpPr>
        <p:grpSpPr>
          <a:xfrm>
            <a:off x="6434614" y="3489256"/>
            <a:ext cx="959200" cy="1902967"/>
            <a:chOff x="5235525" y="2255750"/>
            <a:chExt cx="719400" cy="1427225"/>
          </a:xfrm>
        </p:grpSpPr>
        <p:sp>
          <p:nvSpPr>
            <p:cNvPr id="762" name="Google Shape;762;p29"/>
            <p:cNvSpPr/>
            <p:nvPr/>
          </p:nvSpPr>
          <p:spPr>
            <a:xfrm>
              <a:off x="5235525" y="2255750"/>
              <a:ext cx="719400" cy="719400"/>
            </a:xfrm>
            <a:prstGeom prst="ellipse">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200">
                <a:latin typeface="Tahoma" panose="020B0604030504040204" pitchFamily="34" charset="0"/>
                <a:ea typeface="Tahoma" panose="020B0604030504040204" pitchFamily="34" charset="0"/>
                <a:cs typeface="Tahoma" panose="020B0604030504040204" pitchFamily="34" charset="0"/>
              </a:endParaRPr>
            </a:p>
          </p:txBody>
        </p:sp>
        <p:sp>
          <p:nvSpPr>
            <p:cNvPr id="763" name="Google Shape;763;p29"/>
            <p:cNvSpPr/>
            <p:nvPr/>
          </p:nvSpPr>
          <p:spPr>
            <a:xfrm>
              <a:off x="5291925" y="2312150"/>
              <a:ext cx="606600" cy="606600"/>
            </a:xfrm>
            <a:prstGeom prst="ellipse">
              <a:avLst/>
            </a:prstGeom>
            <a:solidFill>
              <a:schemeClr val="lt2"/>
            </a:solidFill>
            <a:ln>
              <a:noFill/>
            </a:ln>
          </p:spPr>
          <p:txBody>
            <a:bodyPr spcFirstLastPara="1" wrap="square" lIns="121900" tIns="121900" rIns="121900" bIns="121900" anchor="ctr" anchorCtr="0">
              <a:noAutofit/>
            </a:bodyPr>
            <a:lstStyle/>
            <a:p>
              <a:endParaRPr sz="2200">
                <a:latin typeface="Tahoma" panose="020B0604030504040204" pitchFamily="34" charset="0"/>
                <a:ea typeface="Tahoma" panose="020B0604030504040204" pitchFamily="34" charset="0"/>
                <a:cs typeface="Tahoma" panose="020B0604030504040204" pitchFamily="34" charset="0"/>
              </a:endParaRPr>
            </a:p>
          </p:txBody>
        </p:sp>
        <p:sp>
          <p:nvSpPr>
            <p:cNvPr id="764" name="Google Shape;764;p29"/>
            <p:cNvSpPr/>
            <p:nvPr/>
          </p:nvSpPr>
          <p:spPr>
            <a:xfrm>
              <a:off x="5428275" y="3640675"/>
              <a:ext cx="333900" cy="42300"/>
            </a:xfrm>
            <a:prstGeom prst="ellipse">
              <a:avLst/>
            </a:prstGeom>
            <a:solidFill>
              <a:srgbClr val="000000">
                <a:alpha val="13410"/>
              </a:srgbClr>
            </a:solidFill>
            <a:ln>
              <a:noFill/>
            </a:ln>
          </p:spPr>
          <p:txBody>
            <a:bodyPr spcFirstLastPara="1" wrap="square" lIns="121900" tIns="121900" rIns="121900" bIns="121900" anchor="ctr" anchorCtr="0">
              <a:noAutofit/>
            </a:bodyPr>
            <a:lstStyle/>
            <a:p>
              <a:endParaRPr sz="2200">
                <a:latin typeface="Tahoma" panose="020B0604030504040204" pitchFamily="34" charset="0"/>
                <a:ea typeface="Tahoma" panose="020B0604030504040204" pitchFamily="34" charset="0"/>
                <a:cs typeface="Tahoma" panose="020B0604030504040204" pitchFamily="34" charset="0"/>
              </a:endParaRPr>
            </a:p>
          </p:txBody>
        </p:sp>
        <p:cxnSp>
          <p:nvCxnSpPr>
            <p:cNvPr id="765" name="Google Shape;765;p29"/>
            <p:cNvCxnSpPr/>
            <p:nvPr/>
          </p:nvCxnSpPr>
          <p:spPr>
            <a:xfrm>
              <a:off x="5595225" y="2975150"/>
              <a:ext cx="0" cy="687300"/>
            </a:xfrm>
            <a:prstGeom prst="straightConnector1">
              <a:avLst/>
            </a:prstGeom>
            <a:noFill/>
            <a:ln w="19050" cap="flat" cmpd="sng">
              <a:solidFill>
                <a:schemeClr val="dk1"/>
              </a:solidFill>
              <a:prstDash val="solid"/>
              <a:round/>
              <a:headEnd type="none" w="med" len="med"/>
              <a:tailEnd type="oval" w="med" len="med"/>
            </a:ln>
          </p:spPr>
        </p:cxnSp>
        <p:grpSp>
          <p:nvGrpSpPr>
            <p:cNvPr id="766" name="Google Shape;766;p29"/>
            <p:cNvGrpSpPr/>
            <p:nvPr/>
          </p:nvGrpSpPr>
          <p:grpSpPr>
            <a:xfrm>
              <a:off x="5485274" y="2445903"/>
              <a:ext cx="219890" cy="339095"/>
              <a:chOff x="5726350" y="2028150"/>
              <a:chExt cx="312300" cy="481600"/>
            </a:xfrm>
          </p:grpSpPr>
          <p:sp>
            <p:nvSpPr>
              <p:cNvPr id="767" name="Google Shape;767;p29"/>
              <p:cNvSpPr/>
              <p:nvPr/>
            </p:nvSpPr>
            <p:spPr>
              <a:xfrm>
                <a:off x="5756075" y="2028150"/>
                <a:ext cx="252825" cy="83275"/>
              </a:xfrm>
              <a:custGeom>
                <a:avLst/>
                <a:gdLst/>
                <a:ahLst/>
                <a:cxnLst/>
                <a:rect l="l" t="t" r="r" b="b"/>
                <a:pathLst>
                  <a:path w="10113" h="3331" extrusionOk="0">
                    <a:moveTo>
                      <a:pt x="1639" y="1"/>
                    </a:moveTo>
                    <a:cubicBezTo>
                      <a:pt x="730" y="13"/>
                      <a:pt x="1" y="753"/>
                      <a:pt x="1" y="1666"/>
                    </a:cubicBezTo>
                    <a:cubicBezTo>
                      <a:pt x="1" y="2575"/>
                      <a:pt x="730" y="3316"/>
                      <a:pt x="1639" y="3331"/>
                    </a:cubicBezTo>
                    <a:lnTo>
                      <a:pt x="8474" y="3331"/>
                    </a:lnTo>
                    <a:cubicBezTo>
                      <a:pt x="9384" y="3316"/>
                      <a:pt x="10113" y="2575"/>
                      <a:pt x="10113" y="1666"/>
                    </a:cubicBezTo>
                    <a:cubicBezTo>
                      <a:pt x="10113" y="753"/>
                      <a:pt x="9384" y="13"/>
                      <a:pt x="8474" y="1"/>
                    </a:cubicBezTo>
                    <a:close/>
                  </a:path>
                </a:pathLst>
              </a:custGeom>
              <a:solidFill>
                <a:schemeClr val="accent5"/>
              </a:solidFill>
              <a:ln>
                <a:noFill/>
              </a:ln>
            </p:spPr>
            <p:txBody>
              <a:bodyPr spcFirstLastPara="1" wrap="square" lIns="121900" tIns="121900" rIns="121900" bIns="121900" anchor="ctr" anchorCtr="0">
                <a:noAutofit/>
              </a:bodyPr>
              <a:lstStyle/>
              <a:p>
                <a:endParaRPr sz="2200">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sp>
            <p:nvSpPr>
              <p:cNvPr id="768" name="Google Shape;768;p29"/>
              <p:cNvSpPr/>
              <p:nvPr/>
            </p:nvSpPr>
            <p:spPr>
              <a:xfrm>
                <a:off x="5726350" y="2139650"/>
                <a:ext cx="312300" cy="224425"/>
              </a:xfrm>
              <a:custGeom>
                <a:avLst/>
                <a:gdLst/>
                <a:ahLst/>
                <a:cxnLst/>
                <a:rect l="l" t="t" r="r" b="b"/>
                <a:pathLst>
                  <a:path w="12492" h="8977" extrusionOk="0">
                    <a:moveTo>
                      <a:pt x="2822" y="0"/>
                    </a:moveTo>
                    <a:lnTo>
                      <a:pt x="2822" y="4800"/>
                    </a:lnTo>
                    <a:cubicBezTo>
                      <a:pt x="1527" y="5589"/>
                      <a:pt x="542" y="6797"/>
                      <a:pt x="36" y="8224"/>
                    </a:cubicBezTo>
                    <a:lnTo>
                      <a:pt x="30" y="8233"/>
                    </a:lnTo>
                    <a:cubicBezTo>
                      <a:pt x="27" y="8242"/>
                      <a:pt x="24" y="8254"/>
                      <a:pt x="21" y="8266"/>
                    </a:cubicBezTo>
                    <a:cubicBezTo>
                      <a:pt x="18" y="8278"/>
                      <a:pt x="15" y="8281"/>
                      <a:pt x="15" y="8287"/>
                    </a:cubicBezTo>
                    <a:cubicBezTo>
                      <a:pt x="12" y="8296"/>
                      <a:pt x="9" y="8308"/>
                      <a:pt x="9" y="8317"/>
                    </a:cubicBezTo>
                    <a:cubicBezTo>
                      <a:pt x="6" y="8326"/>
                      <a:pt x="6" y="8335"/>
                      <a:pt x="3" y="8347"/>
                    </a:cubicBezTo>
                    <a:cubicBezTo>
                      <a:pt x="3" y="8356"/>
                      <a:pt x="3" y="8362"/>
                      <a:pt x="3" y="8368"/>
                    </a:cubicBezTo>
                    <a:cubicBezTo>
                      <a:pt x="0" y="8378"/>
                      <a:pt x="3" y="8393"/>
                      <a:pt x="3" y="8405"/>
                    </a:cubicBezTo>
                    <a:cubicBezTo>
                      <a:pt x="3" y="8408"/>
                      <a:pt x="3" y="8411"/>
                      <a:pt x="3" y="8414"/>
                    </a:cubicBezTo>
                    <a:lnTo>
                      <a:pt x="3" y="8426"/>
                    </a:lnTo>
                    <a:cubicBezTo>
                      <a:pt x="3" y="8438"/>
                      <a:pt x="3" y="8450"/>
                      <a:pt x="3" y="8462"/>
                    </a:cubicBezTo>
                    <a:lnTo>
                      <a:pt x="6" y="8483"/>
                    </a:lnTo>
                    <a:cubicBezTo>
                      <a:pt x="6" y="8495"/>
                      <a:pt x="9" y="8504"/>
                      <a:pt x="12" y="8513"/>
                    </a:cubicBezTo>
                    <a:cubicBezTo>
                      <a:pt x="12" y="8525"/>
                      <a:pt x="15" y="8531"/>
                      <a:pt x="15" y="8540"/>
                    </a:cubicBezTo>
                    <a:cubicBezTo>
                      <a:pt x="18" y="8549"/>
                      <a:pt x="21" y="8558"/>
                      <a:pt x="21" y="8564"/>
                    </a:cubicBezTo>
                    <a:cubicBezTo>
                      <a:pt x="24" y="8573"/>
                      <a:pt x="27" y="8585"/>
                      <a:pt x="33" y="8594"/>
                    </a:cubicBezTo>
                    <a:cubicBezTo>
                      <a:pt x="36" y="8606"/>
                      <a:pt x="36" y="8609"/>
                      <a:pt x="40" y="8615"/>
                    </a:cubicBezTo>
                    <a:cubicBezTo>
                      <a:pt x="43" y="8624"/>
                      <a:pt x="49" y="8636"/>
                      <a:pt x="52" y="8646"/>
                    </a:cubicBezTo>
                    <a:cubicBezTo>
                      <a:pt x="58" y="8658"/>
                      <a:pt x="58" y="8661"/>
                      <a:pt x="61" y="8667"/>
                    </a:cubicBezTo>
                    <a:cubicBezTo>
                      <a:pt x="67" y="8673"/>
                      <a:pt x="73" y="8685"/>
                      <a:pt x="76" y="8694"/>
                    </a:cubicBezTo>
                    <a:cubicBezTo>
                      <a:pt x="82" y="8703"/>
                      <a:pt x="85" y="8709"/>
                      <a:pt x="88" y="8715"/>
                    </a:cubicBezTo>
                    <a:cubicBezTo>
                      <a:pt x="94" y="8721"/>
                      <a:pt x="100" y="8730"/>
                      <a:pt x="106" y="8739"/>
                    </a:cubicBezTo>
                    <a:cubicBezTo>
                      <a:pt x="112" y="8748"/>
                      <a:pt x="115" y="8754"/>
                      <a:pt x="121" y="8760"/>
                    </a:cubicBezTo>
                    <a:cubicBezTo>
                      <a:pt x="127" y="8769"/>
                      <a:pt x="133" y="8775"/>
                      <a:pt x="139" y="8781"/>
                    </a:cubicBezTo>
                    <a:cubicBezTo>
                      <a:pt x="145" y="8787"/>
                      <a:pt x="151" y="8796"/>
                      <a:pt x="157" y="8802"/>
                    </a:cubicBezTo>
                    <a:lnTo>
                      <a:pt x="175" y="8820"/>
                    </a:lnTo>
                    <a:cubicBezTo>
                      <a:pt x="181" y="8826"/>
                      <a:pt x="190" y="8832"/>
                      <a:pt x="196" y="8841"/>
                    </a:cubicBezTo>
                    <a:lnTo>
                      <a:pt x="217" y="8856"/>
                    </a:lnTo>
                    <a:lnTo>
                      <a:pt x="238" y="8874"/>
                    </a:lnTo>
                    <a:lnTo>
                      <a:pt x="262" y="8889"/>
                    </a:lnTo>
                    <a:lnTo>
                      <a:pt x="283" y="8901"/>
                    </a:lnTo>
                    <a:lnTo>
                      <a:pt x="314" y="8917"/>
                    </a:lnTo>
                    <a:cubicBezTo>
                      <a:pt x="320" y="8920"/>
                      <a:pt x="326" y="8923"/>
                      <a:pt x="332" y="8926"/>
                    </a:cubicBezTo>
                    <a:cubicBezTo>
                      <a:pt x="341" y="8929"/>
                      <a:pt x="356" y="8938"/>
                      <a:pt x="368" y="8941"/>
                    </a:cubicBezTo>
                    <a:lnTo>
                      <a:pt x="377" y="8947"/>
                    </a:lnTo>
                    <a:lnTo>
                      <a:pt x="386" y="8947"/>
                    </a:lnTo>
                    <a:lnTo>
                      <a:pt x="413" y="8956"/>
                    </a:lnTo>
                    <a:lnTo>
                      <a:pt x="437" y="8962"/>
                    </a:lnTo>
                    <a:lnTo>
                      <a:pt x="461" y="8968"/>
                    </a:lnTo>
                    <a:cubicBezTo>
                      <a:pt x="473" y="8971"/>
                      <a:pt x="485" y="8971"/>
                      <a:pt x="497" y="8974"/>
                    </a:cubicBezTo>
                    <a:lnTo>
                      <a:pt x="512" y="8977"/>
                    </a:lnTo>
                    <a:lnTo>
                      <a:pt x="11928" y="8977"/>
                    </a:lnTo>
                    <a:cubicBezTo>
                      <a:pt x="11946" y="8977"/>
                      <a:pt x="11967" y="8977"/>
                      <a:pt x="11985" y="8974"/>
                    </a:cubicBezTo>
                    <a:lnTo>
                      <a:pt x="11991" y="8974"/>
                    </a:lnTo>
                    <a:cubicBezTo>
                      <a:pt x="12006" y="8974"/>
                      <a:pt x="12021" y="8971"/>
                      <a:pt x="12033" y="8968"/>
                    </a:cubicBezTo>
                    <a:lnTo>
                      <a:pt x="12051" y="8965"/>
                    </a:lnTo>
                    <a:cubicBezTo>
                      <a:pt x="12063" y="8962"/>
                      <a:pt x="12072" y="8959"/>
                      <a:pt x="12085" y="8956"/>
                    </a:cubicBezTo>
                    <a:lnTo>
                      <a:pt x="12106" y="8950"/>
                    </a:lnTo>
                    <a:lnTo>
                      <a:pt x="12118" y="8947"/>
                    </a:lnTo>
                    <a:lnTo>
                      <a:pt x="12130" y="8941"/>
                    </a:lnTo>
                    <a:lnTo>
                      <a:pt x="12160" y="8929"/>
                    </a:lnTo>
                    <a:lnTo>
                      <a:pt x="12184" y="8917"/>
                    </a:lnTo>
                    <a:cubicBezTo>
                      <a:pt x="12193" y="8914"/>
                      <a:pt x="12199" y="8907"/>
                      <a:pt x="12208" y="8904"/>
                    </a:cubicBezTo>
                    <a:cubicBezTo>
                      <a:pt x="12214" y="8898"/>
                      <a:pt x="12226" y="8892"/>
                      <a:pt x="12235" y="8889"/>
                    </a:cubicBezTo>
                    <a:lnTo>
                      <a:pt x="12253" y="8877"/>
                    </a:lnTo>
                    <a:cubicBezTo>
                      <a:pt x="12262" y="8868"/>
                      <a:pt x="12271" y="8862"/>
                      <a:pt x="12280" y="8856"/>
                    </a:cubicBezTo>
                    <a:lnTo>
                      <a:pt x="12295" y="8844"/>
                    </a:lnTo>
                    <a:cubicBezTo>
                      <a:pt x="12304" y="8835"/>
                      <a:pt x="12313" y="8826"/>
                      <a:pt x="12319" y="8820"/>
                    </a:cubicBezTo>
                    <a:lnTo>
                      <a:pt x="12334" y="8805"/>
                    </a:lnTo>
                    <a:cubicBezTo>
                      <a:pt x="12343" y="8796"/>
                      <a:pt x="12349" y="8790"/>
                      <a:pt x="12359" y="8781"/>
                    </a:cubicBezTo>
                    <a:lnTo>
                      <a:pt x="12371" y="8763"/>
                    </a:lnTo>
                    <a:lnTo>
                      <a:pt x="12389" y="8739"/>
                    </a:lnTo>
                    <a:lnTo>
                      <a:pt x="12404" y="8718"/>
                    </a:lnTo>
                    <a:cubicBezTo>
                      <a:pt x="12410" y="8709"/>
                      <a:pt x="12413" y="8703"/>
                      <a:pt x="12419" y="8694"/>
                    </a:cubicBezTo>
                    <a:cubicBezTo>
                      <a:pt x="12422" y="8688"/>
                      <a:pt x="12428" y="8679"/>
                      <a:pt x="12431" y="8670"/>
                    </a:cubicBezTo>
                    <a:cubicBezTo>
                      <a:pt x="12437" y="8661"/>
                      <a:pt x="12440" y="8655"/>
                      <a:pt x="12443" y="8646"/>
                    </a:cubicBezTo>
                    <a:cubicBezTo>
                      <a:pt x="12446" y="8639"/>
                      <a:pt x="12449" y="8627"/>
                      <a:pt x="12455" y="8618"/>
                    </a:cubicBezTo>
                    <a:cubicBezTo>
                      <a:pt x="12458" y="8609"/>
                      <a:pt x="12461" y="8603"/>
                      <a:pt x="12461" y="8594"/>
                    </a:cubicBezTo>
                    <a:cubicBezTo>
                      <a:pt x="12464" y="8588"/>
                      <a:pt x="12467" y="8576"/>
                      <a:pt x="12470" y="8567"/>
                    </a:cubicBezTo>
                    <a:cubicBezTo>
                      <a:pt x="12473" y="8558"/>
                      <a:pt x="12476" y="8549"/>
                      <a:pt x="12479" y="8540"/>
                    </a:cubicBezTo>
                    <a:cubicBezTo>
                      <a:pt x="12479" y="8534"/>
                      <a:pt x="12482" y="8525"/>
                      <a:pt x="12482" y="8516"/>
                    </a:cubicBezTo>
                    <a:cubicBezTo>
                      <a:pt x="12485" y="8507"/>
                      <a:pt x="12485" y="8495"/>
                      <a:pt x="12488" y="8486"/>
                    </a:cubicBezTo>
                    <a:lnTo>
                      <a:pt x="12491" y="8462"/>
                    </a:lnTo>
                    <a:cubicBezTo>
                      <a:pt x="12491" y="8450"/>
                      <a:pt x="12491" y="8438"/>
                      <a:pt x="12491" y="8426"/>
                    </a:cubicBezTo>
                    <a:lnTo>
                      <a:pt x="12491" y="8414"/>
                    </a:lnTo>
                    <a:cubicBezTo>
                      <a:pt x="12491" y="8411"/>
                      <a:pt x="12491" y="8408"/>
                      <a:pt x="12491" y="8405"/>
                    </a:cubicBezTo>
                    <a:lnTo>
                      <a:pt x="12491" y="8371"/>
                    </a:lnTo>
                    <a:cubicBezTo>
                      <a:pt x="12491" y="8359"/>
                      <a:pt x="12491" y="8356"/>
                      <a:pt x="12491" y="8347"/>
                    </a:cubicBezTo>
                    <a:cubicBezTo>
                      <a:pt x="12488" y="8338"/>
                      <a:pt x="12488" y="8329"/>
                      <a:pt x="12485" y="8317"/>
                    </a:cubicBezTo>
                    <a:cubicBezTo>
                      <a:pt x="12482" y="8308"/>
                      <a:pt x="12482" y="8299"/>
                      <a:pt x="12479" y="8290"/>
                    </a:cubicBezTo>
                    <a:cubicBezTo>
                      <a:pt x="12476" y="8278"/>
                      <a:pt x="12476" y="8275"/>
                      <a:pt x="12473" y="8266"/>
                    </a:cubicBezTo>
                    <a:cubicBezTo>
                      <a:pt x="12473" y="8260"/>
                      <a:pt x="12467" y="8245"/>
                      <a:pt x="12464" y="8233"/>
                    </a:cubicBezTo>
                    <a:lnTo>
                      <a:pt x="12461" y="8224"/>
                    </a:lnTo>
                    <a:cubicBezTo>
                      <a:pt x="11955" y="6797"/>
                      <a:pt x="10970" y="5589"/>
                      <a:pt x="9676" y="4803"/>
                    </a:cubicBezTo>
                    <a:lnTo>
                      <a:pt x="9676" y="0"/>
                    </a:lnTo>
                    <a:close/>
                  </a:path>
                </a:pathLst>
              </a:custGeom>
              <a:solidFill>
                <a:schemeClr val="accent5"/>
              </a:solidFill>
              <a:ln>
                <a:noFill/>
              </a:ln>
            </p:spPr>
            <p:txBody>
              <a:bodyPr spcFirstLastPara="1" wrap="square" lIns="121900" tIns="121900" rIns="121900" bIns="121900" anchor="ctr" anchorCtr="0">
                <a:noAutofit/>
              </a:bodyPr>
              <a:lstStyle/>
              <a:p>
                <a:endParaRPr sz="2200">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sp>
            <p:nvSpPr>
              <p:cNvPr id="769" name="Google Shape;769;p29"/>
              <p:cNvSpPr/>
              <p:nvPr/>
            </p:nvSpPr>
            <p:spPr>
              <a:xfrm>
                <a:off x="5842500" y="2392350"/>
                <a:ext cx="79975" cy="117400"/>
              </a:xfrm>
              <a:custGeom>
                <a:avLst/>
                <a:gdLst/>
                <a:ahLst/>
                <a:cxnLst/>
                <a:rect l="l" t="t" r="r" b="b"/>
                <a:pathLst>
                  <a:path w="3199" h="4696" extrusionOk="0">
                    <a:moveTo>
                      <a:pt x="4" y="1"/>
                    </a:moveTo>
                    <a:lnTo>
                      <a:pt x="4" y="1651"/>
                    </a:lnTo>
                    <a:cubicBezTo>
                      <a:pt x="1" y="2591"/>
                      <a:pt x="287" y="3509"/>
                      <a:pt x="820" y="4283"/>
                    </a:cubicBezTo>
                    <a:cubicBezTo>
                      <a:pt x="994" y="4542"/>
                      <a:pt x="1287" y="4696"/>
                      <a:pt x="1600" y="4696"/>
                    </a:cubicBezTo>
                    <a:cubicBezTo>
                      <a:pt x="1913" y="4696"/>
                      <a:pt x="2205" y="4542"/>
                      <a:pt x="2380" y="4283"/>
                    </a:cubicBezTo>
                    <a:cubicBezTo>
                      <a:pt x="2913" y="3509"/>
                      <a:pt x="3199" y="2591"/>
                      <a:pt x="3196" y="1651"/>
                    </a:cubicBezTo>
                    <a:lnTo>
                      <a:pt x="3196" y="1"/>
                    </a:lnTo>
                    <a:close/>
                  </a:path>
                </a:pathLst>
              </a:custGeom>
              <a:solidFill>
                <a:schemeClr val="accent5"/>
              </a:solidFill>
              <a:ln>
                <a:noFill/>
              </a:ln>
            </p:spPr>
            <p:txBody>
              <a:bodyPr spcFirstLastPara="1" wrap="square" lIns="121900" tIns="121900" rIns="121900" bIns="121900" anchor="ctr" anchorCtr="0">
                <a:noAutofit/>
              </a:bodyPr>
              <a:lstStyle/>
              <a:p>
                <a:endParaRPr sz="2200">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gr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29"/>
          <p:cNvSpPr txBox="1">
            <a:spLocks noGrp="1"/>
          </p:cNvSpPr>
          <p:nvPr>
            <p:ph type="title"/>
          </p:nvPr>
        </p:nvSpPr>
        <p:spPr>
          <a:xfrm>
            <a:off x="883114" y="1041593"/>
            <a:ext cx="10298000" cy="641600"/>
          </a:xfrm>
          <a:prstGeom prst="rect">
            <a:avLst/>
          </a:prstGeom>
        </p:spPr>
        <p:txBody>
          <a:bodyPr spcFirstLastPara="1" vert="horz" wrap="square" lIns="121900" tIns="121900" rIns="121900" bIns="121900" rtlCol="0" anchor="ctr" anchorCtr="0">
            <a:noAutofit/>
          </a:bodyPr>
          <a:lstStyle/>
          <a:p>
            <a:pPr algn="ctr">
              <a:spcBef>
                <a:spcPts val="0"/>
              </a:spcBef>
            </a:pPr>
            <a:r>
              <a:rPr lang="tr-TR" sz="3600" b="1" cap="none" dirty="0" err="1">
                <a:solidFill>
                  <a:prstClr val="white"/>
                </a:solidFill>
                <a:latin typeface="Tahoma" panose="020B0604030504040204" pitchFamily="34" charset="0"/>
                <a:ea typeface="Tahoma" panose="020B0604030504040204" pitchFamily="34" charset="0"/>
                <a:cs typeface="Tahoma" panose="020B0604030504040204" pitchFamily="34" charset="0"/>
              </a:rPr>
              <a:t>Doğuştancı</a:t>
            </a:r>
            <a:r>
              <a:rPr lang="tr-TR" sz="3600" b="1" cap="none" dirty="0">
                <a:solidFill>
                  <a:prstClr val="white"/>
                </a:solidFill>
                <a:latin typeface="Tahoma" panose="020B0604030504040204" pitchFamily="34" charset="0"/>
                <a:ea typeface="Tahoma" panose="020B0604030504040204" pitchFamily="34" charset="0"/>
                <a:cs typeface="Tahoma" panose="020B0604030504040204" pitchFamily="34" charset="0"/>
              </a:rPr>
              <a:t> Yaklaşıma Getirilen Eleştiriler</a:t>
            </a:r>
            <a:endParaRPr dirty="0"/>
          </a:p>
        </p:txBody>
      </p:sp>
      <p:sp>
        <p:nvSpPr>
          <p:cNvPr id="787" name="Google Shape;787;p29"/>
          <p:cNvSpPr/>
          <p:nvPr/>
        </p:nvSpPr>
        <p:spPr>
          <a:xfrm>
            <a:off x="6032130" y="2084154"/>
            <a:ext cx="127833" cy="5192325"/>
          </a:xfrm>
          <a:custGeom>
            <a:avLst/>
            <a:gdLst/>
            <a:ahLst/>
            <a:cxnLst/>
            <a:rect l="l" t="t" r="r" b="b"/>
            <a:pathLst>
              <a:path w="3835" h="137351" extrusionOk="0">
                <a:moveTo>
                  <a:pt x="1918" y="0"/>
                </a:moveTo>
                <a:cubicBezTo>
                  <a:pt x="858" y="0"/>
                  <a:pt x="1" y="857"/>
                  <a:pt x="1" y="1917"/>
                </a:cubicBezTo>
                <a:lnTo>
                  <a:pt x="1" y="137350"/>
                </a:lnTo>
                <a:lnTo>
                  <a:pt x="3835" y="137350"/>
                </a:lnTo>
                <a:lnTo>
                  <a:pt x="3835" y="1917"/>
                </a:lnTo>
                <a:cubicBezTo>
                  <a:pt x="3835" y="857"/>
                  <a:pt x="2977" y="0"/>
                  <a:pt x="1918" y="0"/>
                </a:cubicBezTo>
                <a:close/>
              </a:path>
            </a:pathLst>
          </a:custGeom>
          <a:solidFill>
            <a:srgbClr val="AFBDC6"/>
          </a:solidFill>
          <a:ln>
            <a:noFill/>
          </a:ln>
        </p:spPr>
        <p:txBody>
          <a:bodyPr spcFirstLastPara="1" wrap="square" lIns="121900" tIns="121900" rIns="121900" bIns="121900" anchor="ctr" anchorCtr="0">
            <a:noAutofit/>
          </a:bodyPr>
          <a:lstStyle/>
          <a:p>
            <a:endParaRPr sz="2000">
              <a:latin typeface="Tahoma" panose="020B0604030504040204" pitchFamily="34" charset="0"/>
              <a:ea typeface="Tahoma" panose="020B0604030504040204" pitchFamily="34" charset="0"/>
              <a:cs typeface="Tahoma" panose="020B0604030504040204" pitchFamily="34" charset="0"/>
            </a:endParaRPr>
          </a:p>
        </p:txBody>
      </p:sp>
      <p:grpSp>
        <p:nvGrpSpPr>
          <p:cNvPr id="788" name="Google Shape;788;p29"/>
          <p:cNvGrpSpPr/>
          <p:nvPr/>
        </p:nvGrpSpPr>
        <p:grpSpPr>
          <a:xfrm>
            <a:off x="6032114" y="5636470"/>
            <a:ext cx="5622611" cy="718400"/>
            <a:chOff x="4524063" y="3268719"/>
            <a:chExt cx="4216958" cy="538800"/>
          </a:xfrm>
        </p:grpSpPr>
        <p:sp>
          <p:nvSpPr>
            <p:cNvPr id="789" name="Google Shape;789;p29"/>
            <p:cNvSpPr/>
            <p:nvPr/>
          </p:nvSpPr>
          <p:spPr>
            <a:xfrm>
              <a:off x="4998850" y="3339574"/>
              <a:ext cx="1422982" cy="397100"/>
            </a:xfrm>
            <a:custGeom>
              <a:avLst/>
              <a:gdLst/>
              <a:ahLst/>
              <a:cxnLst/>
              <a:rect l="l" t="t" r="r" b="b"/>
              <a:pathLst>
                <a:path w="66116" h="15884" fill="none" extrusionOk="0">
                  <a:moveTo>
                    <a:pt x="0" y="15884"/>
                  </a:moveTo>
                  <a:lnTo>
                    <a:pt x="66116" y="15884"/>
                  </a:lnTo>
                  <a:lnTo>
                    <a:pt x="60436" y="7847"/>
                  </a:lnTo>
                  <a:lnTo>
                    <a:pt x="66116" y="1"/>
                  </a:lnTo>
                  <a:lnTo>
                    <a:pt x="0" y="1"/>
                  </a:lnTo>
                  <a:close/>
                </a:path>
              </a:pathLst>
            </a:custGeom>
            <a:noFill/>
            <a:ln w="9525" cap="flat" cmpd="sng">
              <a:solidFill>
                <a:srgbClr val="000000"/>
              </a:solidFill>
              <a:prstDash val="solid"/>
              <a:miter lim="11906"/>
              <a:headEnd type="none" w="sm" len="sm"/>
              <a:tailEnd type="none" w="sm" len="sm"/>
            </a:ln>
          </p:spPr>
          <p:txBody>
            <a:bodyPr spcFirstLastPara="1" wrap="square" lIns="121900" tIns="121900" rIns="121900" bIns="121900" anchor="ctr" anchorCtr="0">
              <a:noAutofit/>
            </a:bodyPr>
            <a:lstStyle/>
            <a:p>
              <a:pPr algn="ctr">
                <a:buClr>
                  <a:schemeClr val="dk1"/>
                </a:buClr>
                <a:buSzPts val="1100"/>
              </a:pPr>
              <a:r>
                <a:rPr lang="en" sz="2000" dirty="0">
                  <a:solidFill>
                    <a:schemeClr val="accent4"/>
                  </a:solidFill>
                  <a:latin typeface="Tahoma" panose="020B0604030504040204" pitchFamily="34" charset="0"/>
                  <a:ea typeface="Tahoma" panose="020B0604030504040204" pitchFamily="34" charset="0"/>
                  <a:cs typeface="Tahoma" panose="020B0604030504040204" pitchFamily="34" charset="0"/>
                  <a:sym typeface="Fira Sans Extra Condensed Medium"/>
                </a:rPr>
                <a:t>Vygotsky</a:t>
              </a:r>
              <a:endParaRPr sz="2000" dirty="0">
                <a:solidFill>
                  <a:schemeClr val="accent4"/>
                </a:solidFill>
                <a:latin typeface="Tahoma" panose="020B0604030504040204" pitchFamily="34" charset="0"/>
                <a:ea typeface="Tahoma" panose="020B0604030504040204" pitchFamily="34" charset="0"/>
                <a:cs typeface="Tahoma" panose="020B0604030504040204" pitchFamily="34" charset="0"/>
              </a:endParaRPr>
            </a:p>
          </p:txBody>
        </p:sp>
        <p:sp>
          <p:nvSpPr>
            <p:cNvPr id="790" name="Google Shape;790;p29"/>
            <p:cNvSpPr/>
            <p:nvPr/>
          </p:nvSpPr>
          <p:spPr>
            <a:xfrm>
              <a:off x="4524063" y="3268719"/>
              <a:ext cx="560225" cy="538800"/>
            </a:xfrm>
            <a:custGeom>
              <a:avLst/>
              <a:gdLst/>
              <a:ahLst/>
              <a:cxnLst/>
              <a:rect l="l" t="t" r="r" b="b"/>
              <a:pathLst>
                <a:path w="22409" h="21552" extrusionOk="0">
                  <a:moveTo>
                    <a:pt x="1" y="1"/>
                  </a:moveTo>
                  <a:lnTo>
                    <a:pt x="1" y="21551"/>
                  </a:lnTo>
                  <a:lnTo>
                    <a:pt x="22408" y="21551"/>
                  </a:lnTo>
                  <a:lnTo>
                    <a:pt x="22408" y="1"/>
                  </a:lnTo>
                  <a:close/>
                </a:path>
              </a:pathLst>
            </a:custGeom>
            <a:solidFill>
              <a:schemeClr val="accent4"/>
            </a:solidFill>
            <a:ln>
              <a:noFill/>
            </a:ln>
          </p:spPr>
          <p:txBody>
            <a:bodyPr spcFirstLastPara="1" wrap="square" lIns="121900" tIns="121900" rIns="121900" bIns="121900" anchor="ctr" anchorCtr="0">
              <a:noAutofit/>
            </a:bodyPr>
            <a:lstStyle/>
            <a:p>
              <a:pPr algn="ctr">
                <a:buClr>
                  <a:schemeClr val="dk1"/>
                </a:buClr>
                <a:buSzPts val="1100"/>
              </a:pPr>
              <a:endParaRPr sz="2000">
                <a:latin typeface="Tahoma" panose="020B0604030504040204" pitchFamily="34" charset="0"/>
                <a:ea typeface="Tahoma" panose="020B0604030504040204" pitchFamily="34" charset="0"/>
                <a:cs typeface="Tahoma" panose="020B0604030504040204" pitchFamily="34" charset="0"/>
              </a:endParaRPr>
            </a:p>
          </p:txBody>
        </p:sp>
        <p:sp>
          <p:nvSpPr>
            <p:cNvPr id="791" name="Google Shape;791;p29"/>
            <p:cNvSpPr txBox="1"/>
            <p:nvPr/>
          </p:nvSpPr>
          <p:spPr>
            <a:xfrm>
              <a:off x="6626551" y="3270669"/>
              <a:ext cx="2114470" cy="534900"/>
            </a:xfrm>
            <a:prstGeom prst="rect">
              <a:avLst/>
            </a:prstGeom>
            <a:noFill/>
            <a:ln>
              <a:noFill/>
            </a:ln>
          </p:spPr>
          <p:txBody>
            <a:bodyPr spcFirstLastPara="1" wrap="square" lIns="121900" tIns="121900" rIns="121900" bIns="121900" anchor="ctr" anchorCtr="0">
              <a:noAutofit/>
            </a:bodyPr>
            <a:lstStyle/>
            <a:p>
              <a:pPr algn="ctr"/>
              <a:r>
                <a:rPr lang="en" sz="2000" dirty="0" err="1">
                  <a:latin typeface="Tahoma" panose="020B0604030504040204" pitchFamily="34" charset="0"/>
                  <a:ea typeface="Tahoma" panose="020B0604030504040204" pitchFamily="34" charset="0"/>
                  <a:cs typeface="Tahoma" panose="020B0604030504040204" pitchFamily="34" charset="0"/>
                  <a:sym typeface="Roboto"/>
                </a:rPr>
                <a:t>Doğuştan</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dilsel</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yetiler</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gelmez</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tr-TR" sz="2000" dirty="0">
                  <a:latin typeface="Tahoma" panose="020B0604030504040204" pitchFamily="34" charset="0"/>
                  <a:ea typeface="Tahoma" panose="020B0604030504040204" pitchFamily="34" charset="0"/>
                  <a:cs typeface="Tahoma" panose="020B0604030504040204" pitchFamily="34" charset="0"/>
                  <a:sym typeface="Roboto"/>
                </a:rPr>
                <a:t>Y</a:t>
              </a:r>
              <a:r>
                <a:rPr lang="en" sz="2000" dirty="0" err="1">
                  <a:latin typeface="Tahoma" panose="020B0604030504040204" pitchFamily="34" charset="0"/>
                  <a:ea typeface="Tahoma" panose="020B0604030504040204" pitchFamily="34" charset="0"/>
                  <a:cs typeface="Tahoma" panose="020B0604030504040204" pitchFamily="34" charset="0"/>
                  <a:sym typeface="Roboto"/>
                </a:rPr>
                <a:t>etişkin</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yardımıyla</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gerçekleşir</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endParaRPr sz="2000" dirty="0">
                <a:latin typeface="Tahoma" panose="020B0604030504040204" pitchFamily="34" charset="0"/>
                <a:ea typeface="Tahoma" panose="020B0604030504040204" pitchFamily="34" charset="0"/>
                <a:cs typeface="Tahoma" panose="020B0604030504040204" pitchFamily="34" charset="0"/>
                <a:sym typeface="Roboto"/>
              </a:endParaRPr>
            </a:p>
          </p:txBody>
        </p:sp>
      </p:grpSp>
      <p:grpSp>
        <p:nvGrpSpPr>
          <p:cNvPr id="792" name="Google Shape;792;p29"/>
          <p:cNvGrpSpPr/>
          <p:nvPr/>
        </p:nvGrpSpPr>
        <p:grpSpPr>
          <a:xfrm>
            <a:off x="6032114" y="3369428"/>
            <a:ext cx="5483127" cy="717967"/>
            <a:chOff x="4524063" y="2001006"/>
            <a:chExt cx="4112345" cy="538475"/>
          </a:xfrm>
        </p:grpSpPr>
        <p:sp>
          <p:nvSpPr>
            <p:cNvPr id="793" name="Google Shape;793;p29"/>
            <p:cNvSpPr/>
            <p:nvPr/>
          </p:nvSpPr>
          <p:spPr>
            <a:xfrm>
              <a:off x="4998850" y="2071550"/>
              <a:ext cx="1422982" cy="397375"/>
            </a:xfrm>
            <a:custGeom>
              <a:avLst/>
              <a:gdLst/>
              <a:ahLst/>
              <a:cxnLst/>
              <a:rect l="l" t="t" r="r" b="b"/>
              <a:pathLst>
                <a:path w="66116" h="15895" fill="none" extrusionOk="0">
                  <a:moveTo>
                    <a:pt x="0" y="15895"/>
                  </a:moveTo>
                  <a:lnTo>
                    <a:pt x="66116" y="15895"/>
                  </a:lnTo>
                  <a:lnTo>
                    <a:pt x="60436" y="7858"/>
                  </a:lnTo>
                  <a:lnTo>
                    <a:pt x="66116" y="0"/>
                  </a:lnTo>
                  <a:lnTo>
                    <a:pt x="0" y="0"/>
                  </a:lnTo>
                  <a:close/>
                </a:path>
              </a:pathLst>
            </a:custGeom>
            <a:noFill/>
            <a:ln w="9525" cap="flat" cmpd="sng">
              <a:solidFill>
                <a:srgbClr val="000000"/>
              </a:solidFill>
              <a:prstDash val="solid"/>
              <a:miter lim="11906"/>
              <a:headEnd type="none" w="sm" len="sm"/>
              <a:tailEnd type="none" w="sm" len="sm"/>
            </a:ln>
          </p:spPr>
          <p:txBody>
            <a:bodyPr spcFirstLastPara="1" wrap="square" lIns="121900" tIns="121900" rIns="121900" bIns="121900" anchor="ctr" anchorCtr="0">
              <a:noAutofit/>
            </a:bodyPr>
            <a:lstStyle/>
            <a:p>
              <a:pPr algn="ctr">
                <a:buClr>
                  <a:schemeClr val="dk1"/>
                </a:buClr>
                <a:buSzPts val="1100"/>
              </a:pPr>
              <a:r>
                <a:rPr lang="en" sz="2000" dirty="0" err="1">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Tomasello</a:t>
              </a:r>
              <a:endParaRPr sz="20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794" name="Google Shape;794;p29"/>
            <p:cNvSpPr/>
            <p:nvPr/>
          </p:nvSpPr>
          <p:spPr>
            <a:xfrm>
              <a:off x="4524063" y="2001006"/>
              <a:ext cx="560225" cy="538475"/>
            </a:xfrm>
            <a:custGeom>
              <a:avLst/>
              <a:gdLst/>
              <a:ahLst/>
              <a:cxnLst/>
              <a:rect l="l" t="t" r="r" b="b"/>
              <a:pathLst>
                <a:path w="22409" h="21539" extrusionOk="0">
                  <a:moveTo>
                    <a:pt x="1" y="0"/>
                  </a:moveTo>
                  <a:lnTo>
                    <a:pt x="1" y="21539"/>
                  </a:lnTo>
                  <a:lnTo>
                    <a:pt x="22408" y="21539"/>
                  </a:lnTo>
                  <a:lnTo>
                    <a:pt x="22408" y="0"/>
                  </a:lnTo>
                  <a:close/>
                </a:path>
              </a:pathLst>
            </a:custGeom>
            <a:solidFill>
              <a:schemeClr val="accent2"/>
            </a:solidFill>
            <a:ln>
              <a:noFill/>
            </a:ln>
          </p:spPr>
          <p:txBody>
            <a:bodyPr spcFirstLastPara="1" wrap="square" lIns="121900" tIns="121900" rIns="121900" bIns="121900" anchor="ctr" anchorCtr="0">
              <a:noAutofit/>
            </a:bodyPr>
            <a:lstStyle/>
            <a:p>
              <a:pPr algn="ctr">
                <a:buClr>
                  <a:schemeClr val="dk1"/>
                </a:buClr>
                <a:buSzPts val="1100"/>
              </a:pPr>
              <a:endParaRPr sz="2000">
                <a:latin typeface="Tahoma" panose="020B0604030504040204" pitchFamily="34" charset="0"/>
                <a:ea typeface="Tahoma" panose="020B0604030504040204" pitchFamily="34" charset="0"/>
                <a:cs typeface="Tahoma" panose="020B0604030504040204" pitchFamily="34" charset="0"/>
              </a:endParaRPr>
            </a:p>
          </p:txBody>
        </p:sp>
        <p:sp>
          <p:nvSpPr>
            <p:cNvPr id="795" name="Google Shape;795;p29"/>
            <p:cNvSpPr txBox="1"/>
            <p:nvPr/>
          </p:nvSpPr>
          <p:spPr>
            <a:xfrm>
              <a:off x="6626551" y="2002788"/>
              <a:ext cx="2009857" cy="534900"/>
            </a:xfrm>
            <a:prstGeom prst="rect">
              <a:avLst/>
            </a:prstGeom>
            <a:noFill/>
            <a:ln>
              <a:noFill/>
            </a:ln>
          </p:spPr>
          <p:txBody>
            <a:bodyPr spcFirstLastPara="1" wrap="square" lIns="121900" tIns="121900" rIns="121900" bIns="121900" anchor="ctr" anchorCtr="0">
              <a:noAutofit/>
            </a:bodyPr>
            <a:lstStyle/>
            <a:p>
              <a:pPr algn="ctr"/>
              <a:r>
                <a:rPr lang="en" sz="2000" dirty="0" err="1">
                  <a:latin typeface="Tahoma" panose="020B0604030504040204" pitchFamily="34" charset="0"/>
                  <a:ea typeface="Tahoma" panose="020B0604030504040204" pitchFamily="34" charset="0"/>
                  <a:cs typeface="Tahoma" panose="020B0604030504040204" pitchFamily="34" charset="0"/>
                  <a:sym typeface="Roboto"/>
                </a:rPr>
                <a:t>Çocuklar</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bu</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süreçte</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yeterince</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üretken</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ve</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yaratıcı</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değillerdir</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endParaRPr sz="2000" dirty="0">
                <a:latin typeface="Tahoma" panose="020B0604030504040204" pitchFamily="34" charset="0"/>
                <a:ea typeface="Tahoma" panose="020B0604030504040204" pitchFamily="34" charset="0"/>
                <a:cs typeface="Tahoma" panose="020B0604030504040204" pitchFamily="34" charset="0"/>
                <a:sym typeface="Roboto"/>
              </a:endParaRPr>
            </a:p>
          </p:txBody>
        </p:sp>
      </p:grpSp>
      <p:grpSp>
        <p:nvGrpSpPr>
          <p:cNvPr id="800" name="Google Shape;800;p29"/>
          <p:cNvGrpSpPr/>
          <p:nvPr/>
        </p:nvGrpSpPr>
        <p:grpSpPr>
          <a:xfrm>
            <a:off x="322352" y="4610234"/>
            <a:ext cx="5849981" cy="717967"/>
            <a:chOff x="232452" y="2634863"/>
            <a:chExt cx="4387486" cy="538475"/>
          </a:xfrm>
        </p:grpSpPr>
        <p:sp>
          <p:nvSpPr>
            <p:cNvPr id="801" name="Google Shape;801;p29"/>
            <p:cNvSpPr/>
            <p:nvPr/>
          </p:nvSpPr>
          <p:spPr>
            <a:xfrm>
              <a:off x="2722199" y="2705413"/>
              <a:ext cx="1422982" cy="397400"/>
            </a:xfrm>
            <a:custGeom>
              <a:avLst/>
              <a:gdLst/>
              <a:ahLst/>
              <a:cxnLst/>
              <a:rect l="l" t="t" r="r" b="b"/>
              <a:pathLst>
                <a:path w="66116" h="15896" fill="none" extrusionOk="0">
                  <a:moveTo>
                    <a:pt x="66116" y="15895"/>
                  </a:moveTo>
                  <a:lnTo>
                    <a:pt x="1" y="15895"/>
                  </a:lnTo>
                  <a:lnTo>
                    <a:pt x="5680" y="7859"/>
                  </a:lnTo>
                  <a:lnTo>
                    <a:pt x="1" y="0"/>
                  </a:lnTo>
                  <a:lnTo>
                    <a:pt x="66116" y="0"/>
                  </a:lnTo>
                  <a:close/>
                </a:path>
              </a:pathLst>
            </a:custGeom>
            <a:noFill/>
            <a:ln w="9525" cap="flat" cmpd="sng">
              <a:solidFill>
                <a:srgbClr val="000000"/>
              </a:solidFill>
              <a:prstDash val="solid"/>
              <a:miter lim="11906"/>
              <a:headEnd type="none" w="sm" len="sm"/>
              <a:tailEnd type="none" w="sm" len="sm"/>
            </a:ln>
          </p:spPr>
          <p:txBody>
            <a:bodyPr spcFirstLastPara="1" wrap="square" lIns="121900" tIns="121900" rIns="121900" bIns="121900" anchor="ctr" anchorCtr="0">
              <a:noAutofit/>
            </a:bodyPr>
            <a:lstStyle/>
            <a:p>
              <a:pPr algn="ctr">
                <a:buClr>
                  <a:schemeClr val="dk1"/>
                </a:buClr>
                <a:buSzPts val="1100"/>
              </a:pPr>
              <a:r>
                <a:rPr lang="en" sz="2000" dirty="0">
                  <a:solidFill>
                    <a:schemeClr val="accent3"/>
                  </a:solidFill>
                  <a:latin typeface="Tahoma" panose="020B0604030504040204" pitchFamily="34" charset="0"/>
                  <a:ea typeface="Tahoma" panose="020B0604030504040204" pitchFamily="34" charset="0"/>
                  <a:cs typeface="Tahoma" panose="020B0604030504040204" pitchFamily="34" charset="0"/>
                  <a:sym typeface="Fira Sans Extra Condensed Medium"/>
                </a:rPr>
                <a:t>Bates</a:t>
              </a:r>
              <a:endParaRPr sz="2000" dirty="0">
                <a:solidFill>
                  <a:schemeClr val="accent3"/>
                </a:solidFill>
                <a:latin typeface="Tahoma" panose="020B0604030504040204" pitchFamily="34" charset="0"/>
                <a:ea typeface="Tahoma" panose="020B0604030504040204" pitchFamily="34" charset="0"/>
                <a:cs typeface="Tahoma" panose="020B0604030504040204" pitchFamily="34" charset="0"/>
              </a:endParaRPr>
            </a:p>
          </p:txBody>
        </p:sp>
        <p:sp>
          <p:nvSpPr>
            <p:cNvPr id="802" name="Google Shape;802;p29"/>
            <p:cNvSpPr/>
            <p:nvPr/>
          </p:nvSpPr>
          <p:spPr>
            <a:xfrm>
              <a:off x="4059738" y="2634863"/>
              <a:ext cx="560200" cy="538475"/>
            </a:xfrm>
            <a:custGeom>
              <a:avLst/>
              <a:gdLst/>
              <a:ahLst/>
              <a:cxnLst/>
              <a:rect l="l" t="t" r="r" b="b"/>
              <a:pathLst>
                <a:path w="22408" h="21539" extrusionOk="0">
                  <a:moveTo>
                    <a:pt x="0" y="1"/>
                  </a:moveTo>
                  <a:lnTo>
                    <a:pt x="0" y="21539"/>
                  </a:lnTo>
                  <a:lnTo>
                    <a:pt x="22408" y="21539"/>
                  </a:lnTo>
                  <a:lnTo>
                    <a:pt x="22408" y="1"/>
                  </a:lnTo>
                  <a:close/>
                </a:path>
              </a:pathLst>
            </a:custGeom>
            <a:solidFill>
              <a:schemeClr val="accent3"/>
            </a:solidFill>
            <a:ln>
              <a:noFill/>
            </a:ln>
          </p:spPr>
          <p:txBody>
            <a:bodyPr spcFirstLastPara="1" wrap="square" lIns="121900" tIns="121900" rIns="121900" bIns="121900" anchor="ctr" anchorCtr="0">
              <a:noAutofit/>
            </a:bodyPr>
            <a:lstStyle/>
            <a:p>
              <a:pPr algn="ctr">
                <a:buClr>
                  <a:schemeClr val="dk1"/>
                </a:buClr>
                <a:buSzPts val="1100"/>
              </a:pPr>
              <a:endParaRPr sz="2000">
                <a:latin typeface="Tahoma" panose="020B0604030504040204" pitchFamily="34" charset="0"/>
                <a:ea typeface="Tahoma" panose="020B0604030504040204" pitchFamily="34" charset="0"/>
                <a:cs typeface="Tahoma" panose="020B0604030504040204" pitchFamily="34" charset="0"/>
              </a:endParaRPr>
            </a:p>
          </p:txBody>
        </p:sp>
        <p:sp>
          <p:nvSpPr>
            <p:cNvPr id="803" name="Google Shape;803;p29"/>
            <p:cNvSpPr txBox="1"/>
            <p:nvPr/>
          </p:nvSpPr>
          <p:spPr>
            <a:xfrm>
              <a:off x="232452" y="2636675"/>
              <a:ext cx="2285023" cy="534900"/>
            </a:xfrm>
            <a:prstGeom prst="rect">
              <a:avLst/>
            </a:prstGeom>
            <a:noFill/>
            <a:ln>
              <a:noFill/>
            </a:ln>
          </p:spPr>
          <p:txBody>
            <a:bodyPr spcFirstLastPara="1" wrap="square" lIns="121900" tIns="121900" rIns="121900" bIns="121900" anchor="ctr" anchorCtr="0">
              <a:noAutofit/>
            </a:bodyPr>
            <a:lstStyle/>
            <a:p>
              <a:pPr algn="ctr"/>
              <a:r>
                <a:rPr lang="en" sz="2000" dirty="0" err="1">
                  <a:latin typeface="Tahoma" panose="020B0604030504040204" pitchFamily="34" charset="0"/>
                  <a:ea typeface="Tahoma" panose="020B0604030504040204" pitchFamily="34" charset="0"/>
                  <a:cs typeface="Tahoma" panose="020B0604030504040204" pitchFamily="34" charset="0"/>
                  <a:sym typeface="Roboto"/>
                </a:rPr>
                <a:t>Dilbilgisi</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yapı</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ve</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kurallarını</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edinememenin</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bilgi</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işleme</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düzeneği</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bellek</a:t>
              </a:r>
              <a:r>
                <a:rPr lang="en" sz="2000" dirty="0">
                  <a:latin typeface="Tahoma" panose="020B0604030504040204" pitchFamily="34" charset="0"/>
                  <a:ea typeface="Tahoma" panose="020B0604030504040204" pitchFamily="34" charset="0"/>
                  <a:cs typeface="Tahoma" panose="020B0604030504040204" pitchFamily="34" charset="0"/>
                  <a:sym typeface="Roboto"/>
                </a:rPr>
                <a:t>, motor </a:t>
              </a:r>
              <a:r>
                <a:rPr lang="en" sz="2000" dirty="0" err="1">
                  <a:latin typeface="Tahoma" panose="020B0604030504040204" pitchFamily="34" charset="0"/>
                  <a:ea typeface="Tahoma" panose="020B0604030504040204" pitchFamily="34" charset="0"/>
                  <a:cs typeface="Tahoma" panose="020B0604030504040204" pitchFamily="34" charset="0"/>
                  <a:sym typeface="Roboto"/>
                </a:rPr>
                <a:t>planlama</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gibi</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biyolojik</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etmenlerden</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kaynaklanmaktadır</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endParaRPr sz="2000" dirty="0">
                <a:latin typeface="Tahoma" panose="020B0604030504040204" pitchFamily="34" charset="0"/>
                <a:ea typeface="Tahoma" panose="020B0604030504040204" pitchFamily="34" charset="0"/>
                <a:cs typeface="Tahoma" panose="020B0604030504040204" pitchFamily="34" charset="0"/>
                <a:sym typeface="Roboto"/>
              </a:endParaRPr>
            </a:p>
          </p:txBody>
        </p:sp>
      </p:grpSp>
      <p:grpSp>
        <p:nvGrpSpPr>
          <p:cNvPr id="804" name="Google Shape;804;p29"/>
          <p:cNvGrpSpPr/>
          <p:nvPr/>
        </p:nvGrpSpPr>
        <p:grpSpPr>
          <a:xfrm>
            <a:off x="947063" y="2240921"/>
            <a:ext cx="5212884" cy="745100"/>
            <a:chOff x="710275" y="1366850"/>
            <a:chExt cx="3909663" cy="558825"/>
          </a:xfrm>
        </p:grpSpPr>
        <p:sp>
          <p:nvSpPr>
            <p:cNvPr id="805" name="Google Shape;805;p29"/>
            <p:cNvSpPr/>
            <p:nvPr/>
          </p:nvSpPr>
          <p:spPr>
            <a:xfrm>
              <a:off x="2722199" y="1437675"/>
              <a:ext cx="1422982" cy="397100"/>
            </a:xfrm>
            <a:custGeom>
              <a:avLst/>
              <a:gdLst/>
              <a:ahLst/>
              <a:cxnLst/>
              <a:rect l="l" t="t" r="r" b="b"/>
              <a:pathLst>
                <a:path w="66116" h="15884" fill="none" extrusionOk="0">
                  <a:moveTo>
                    <a:pt x="66116" y="15884"/>
                  </a:moveTo>
                  <a:lnTo>
                    <a:pt x="1" y="15884"/>
                  </a:lnTo>
                  <a:lnTo>
                    <a:pt x="5680" y="7847"/>
                  </a:lnTo>
                  <a:lnTo>
                    <a:pt x="1" y="1"/>
                  </a:lnTo>
                  <a:lnTo>
                    <a:pt x="66116" y="1"/>
                  </a:lnTo>
                  <a:close/>
                </a:path>
              </a:pathLst>
            </a:custGeom>
            <a:noFill/>
            <a:ln w="9525" cap="flat" cmpd="sng">
              <a:solidFill>
                <a:srgbClr val="000000"/>
              </a:solidFill>
              <a:prstDash val="solid"/>
              <a:miter lim="11906"/>
              <a:headEnd type="none" w="sm" len="sm"/>
              <a:tailEnd type="none" w="sm" len="sm"/>
            </a:ln>
          </p:spPr>
          <p:txBody>
            <a:bodyPr spcFirstLastPara="1" wrap="square" lIns="121900" tIns="121900" rIns="121900" bIns="121900" anchor="ctr" anchorCtr="0">
              <a:noAutofit/>
            </a:bodyPr>
            <a:lstStyle/>
            <a:p>
              <a:pPr algn="ctr">
                <a:buClr>
                  <a:schemeClr val="dk1"/>
                </a:buClr>
                <a:buSzPts val="1100"/>
              </a:pPr>
              <a:r>
                <a:rPr lang="en" sz="2000" dirty="0">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Medium"/>
                </a:rPr>
                <a:t>Piaget</a:t>
              </a:r>
              <a:endParaRPr sz="2000"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806" name="Google Shape;806;p29"/>
            <p:cNvSpPr/>
            <p:nvPr/>
          </p:nvSpPr>
          <p:spPr>
            <a:xfrm>
              <a:off x="4059738" y="1366850"/>
              <a:ext cx="560200" cy="538775"/>
            </a:xfrm>
            <a:custGeom>
              <a:avLst/>
              <a:gdLst/>
              <a:ahLst/>
              <a:cxnLst/>
              <a:rect l="l" t="t" r="r" b="b"/>
              <a:pathLst>
                <a:path w="22408" h="21551" extrusionOk="0">
                  <a:moveTo>
                    <a:pt x="0" y="0"/>
                  </a:moveTo>
                  <a:lnTo>
                    <a:pt x="0" y="21550"/>
                  </a:lnTo>
                  <a:lnTo>
                    <a:pt x="22408" y="21550"/>
                  </a:lnTo>
                  <a:lnTo>
                    <a:pt x="22408" y="0"/>
                  </a:lnTo>
                  <a:close/>
                </a:path>
              </a:pathLst>
            </a:custGeom>
            <a:solidFill>
              <a:schemeClr val="accent1"/>
            </a:solidFill>
            <a:ln>
              <a:noFill/>
            </a:ln>
          </p:spPr>
          <p:txBody>
            <a:bodyPr spcFirstLastPara="1" wrap="square" lIns="121900" tIns="121900" rIns="121900" bIns="121900" anchor="ctr" anchorCtr="0">
              <a:noAutofit/>
            </a:bodyPr>
            <a:lstStyle/>
            <a:p>
              <a:pPr algn="ctr">
                <a:buClr>
                  <a:schemeClr val="dk1"/>
                </a:buClr>
                <a:buSzPts val="1100"/>
              </a:pPr>
              <a:endParaRPr sz="2000">
                <a:solidFill>
                  <a:srgbClr val="FFFFFF"/>
                </a:solidFill>
                <a:latin typeface="Tahoma" panose="020B0604030504040204" pitchFamily="34" charset="0"/>
                <a:ea typeface="Tahoma" panose="020B0604030504040204" pitchFamily="34" charset="0"/>
                <a:cs typeface="Tahoma" panose="020B0604030504040204" pitchFamily="34" charset="0"/>
                <a:sym typeface="Roboto"/>
              </a:endParaRPr>
            </a:p>
          </p:txBody>
        </p:sp>
        <p:sp>
          <p:nvSpPr>
            <p:cNvPr id="807" name="Google Shape;807;p29"/>
            <p:cNvSpPr txBox="1"/>
            <p:nvPr/>
          </p:nvSpPr>
          <p:spPr>
            <a:xfrm>
              <a:off x="710275" y="1390775"/>
              <a:ext cx="1807200" cy="534900"/>
            </a:xfrm>
            <a:prstGeom prst="rect">
              <a:avLst/>
            </a:prstGeom>
            <a:noFill/>
            <a:ln>
              <a:noFill/>
            </a:ln>
          </p:spPr>
          <p:txBody>
            <a:bodyPr spcFirstLastPara="1" wrap="square" lIns="121900" tIns="121900" rIns="121900" bIns="121900" anchor="ctr" anchorCtr="0">
              <a:noAutofit/>
            </a:bodyPr>
            <a:lstStyle/>
            <a:p>
              <a:pPr algn="ctr"/>
              <a:r>
                <a:rPr lang="en" sz="2000" dirty="0">
                  <a:latin typeface="Tahoma" panose="020B0604030504040204" pitchFamily="34" charset="0"/>
                  <a:ea typeface="Tahoma" panose="020B0604030504040204" pitchFamily="34" charset="0"/>
                  <a:cs typeface="Tahoma" panose="020B0604030504040204" pitchFamily="34" charset="0"/>
                  <a:sym typeface="Roboto"/>
                </a:rPr>
                <a:t>Bilgi </a:t>
              </a:r>
              <a:r>
                <a:rPr lang="en" sz="2000" dirty="0" err="1">
                  <a:latin typeface="Tahoma" panose="020B0604030504040204" pitchFamily="34" charset="0"/>
                  <a:ea typeface="Tahoma" panose="020B0604030504040204" pitchFamily="34" charset="0"/>
                  <a:cs typeface="Tahoma" panose="020B0604030504040204" pitchFamily="34" charset="0"/>
                  <a:sym typeface="Roboto"/>
                </a:rPr>
                <a:t>ancak</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deneyim</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yoluyla</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elde</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edilebilir</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endParaRPr sz="2000" dirty="0">
                <a:latin typeface="Tahoma" panose="020B0604030504040204" pitchFamily="34" charset="0"/>
                <a:ea typeface="Tahoma" panose="020B0604030504040204" pitchFamily="34" charset="0"/>
                <a:cs typeface="Tahoma" panose="020B0604030504040204" pitchFamily="34" charset="0"/>
                <a:sym typeface="Roboto"/>
              </a:endParaRPr>
            </a:p>
          </p:txBody>
        </p:sp>
      </p:grpSp>
      <p:grpSp>
        <p:nvGrpSpPr>
          <p:cNvPr id="808" name="Google Shape;808;p29"/>
          <p:cNvGrpSpPr/>
          <p:nvPr/>
        </p:nvGrpSpPr>
        <p:grpSpPr>
          <a:xfrm>
            <a:off x="5577256" y="2397682"/>
            <a:ext cx="404860" cy="404797"/>
            <a:chOff x="2685825" y="840375"/>
            <a:chExt cx="481900" cy="481825"/>
          </a:xfrm>
        </p:grpSpPr>
        <p:sp>
          <p:nvSpPr>
            <p:cNvPr id="809" name="Google Shape;809;p29"/>
            <p:cNvSpPr/>
            <p:nvPr/>
          </p:nvSpPr>
          <p:spPr>
            <a:xfrm>
              <a:off x="2685825" y="840375"/>
              <a:ext cx="481900" cy="481825"/>
            </a:xfrm>
            <a:custGeom>
              <a:avLst/>
              <a:gdLst/>
              <a:ahLst/>
              <a:cxnLst/>
              <a:rect l="l" t="t" r="r" b="b"/>
              <a:pathLst>
                <a:path w="19276" h="19273" extrusionOk="0">
                  <a:moveTo>
                    <a:pt x="9600" y="4592"/>
                  </a:moveTo>
                  <a:cubicBezTo>
                    <a:pt x="12403" y="4592"/>
                    <a:pt x="14683" y="6872"/>
                    <a:pt x="14683" y="9675"/>
                  </a:cubicBezTo>
                  <a:cubicBezTo>
                    <a:pt x="14683" y="12476"/>
                    <a:pt x="12403" y="14755"/>
                    <a:pt x="9600" y="14755"/>
                  </a:cubicBezTo>
                  <a:cubicBezTo>
                    <a:pt x="6799" y="14755"/>
                    <a:pt x="4520" y="12476"/>
                    <a:pt x="4520" y="9675"/>
                  </a:cubicBezTo>
                  <a:cubicBezTo>
                    <a:pt x="4520" y="6872"/>
                    <a:pt x="6799" y="4592"/>
                    <a:pt x="9600" y="4592"/>
                  </a:cubicBezTo>
                  <a:close/>
                  <a:moveTo>
                    <a:pt x="8471" y="0"/>
                  </a:moveTo>
                  <a:cubicBezTo>
                    <a:pt x="8212" y="0"/>
                    <a:pt x="7986" y="175"/>
                    <a:pt x="7923" y="428"/>
                  </a:cubicBezTo>
                  <a:lnTo>
                    <a:pt x="7691" y="1427"/>
                  </a:lnTo>
                  <a:cubicBezTo>
                    <a:pt x="6778" y="1635"/>
                    <a:pt x="5908" y="1993"/>
                    <a:pt x="5116" y="2490"/>
                  </a:cubicBezTo>
                  <a:lnTo>
                    <a:pt x="4300" y="2002"/>
                  </a:lnTo>
                  <a:cubicBezTo>
                    <a:pt x="4210" y="1949"/>
                    <a:pt x="4110" y="1922"/>
                    <a:pt x="4010" y="1922"/>
                  </a:cubicBezTo>
                  <a:cubicBezTo>
                    <a:pt x="3864" y="1922"/>
                    <a:pt x="3719" y="1978"/>
                    <a:pt x="3611" y="2087"/>
                  </a:cubicBezTo>
                  <a:lnTo>
                    <a:pt x="2015" y="3683"/>
                  </a:lnTo>
                  <a:cubicBezTo>
                    <a:pt x="1831" y="3866"/>
                    <a:pt x="1798" y="4153"/>
                    <a:pt x="1930" y="4372"/>
                  </a:cubicBezTo>
                  <a:lnTo>
                    <a:pt x="2418" y="5188"/>
                  </a:lnTo>
                  <a:cubicBezTo>
                    <a:pt x="1921" y="5980"/>
                    <a:pt x="1563" y="6851"/>
                    <a:pt x="1355" y="7766"/>
                  </a:cubicBezTo>
                  <a:lnTo>
                    <a:pt x="431" y="7995"/>
                  </a:lnTo>
                  <a:cubicBezTo>
                    <a:pt x="178" y="8058"/>
                    <a:pt x="0" y="8284"/>
                    <a:pt x="3" y="8546"/>
                  </a:cubicBezTo>
                  <a:lnTo>
                    <a:pt x="3" y="10804"/>
                  </a:lnTo>
                  <a:cubicBezTo>
                    <a:pt x="0" y="11060"/>
                    <a:pt x="178" y="11286"/>
                    <a:pt x="428" y="11349"/>
                  </a:cubicBezTo>
                  <a:lnTo>
                    <a:pt x="1352" y="11581"/>
                  </a:lnTo>
                  <a:cubicBezTo>
                    <a:pt x="1560" y="12494"/>
                    <a:pt x="1921" y="13364"/>
                    <a:pt x="2418" y="14159"/>
                  </a:cubicBezTo>
                  <a:lnTo>
                    <a:pt x="1927" y="14972"/>
                  </a:lnTo>
                  <a:cubicBezTo>
                    <a:pt x="1795" y="15195"/>
                    <a:pt x="1831" y="15478"/>
                    <a:pt x="2012" y="15662"/>
                  </a:cubicBezTo>
                  <a:lnTo>
                    <a:pt x="3611" y="17261"/>
                  </a:lnTo>
                  <a:cubicBezTo>
                    <a:pt x="3720" y="17368"/>
                    <a:pt x="3864" y="17424"/>
                    <a:pt x="4011" y="17424"/>
                  </a:cubicBezTo>
                  <a:cubicBezTo>
                    <a:pt x="4110" y="17424"/>
                    <a:pt x="4210" y="17398"/>
                    <a:pt x="4300" y="17345"/>
                  </a:cubicBezTo>
                  <a:lnTo>
                    <a:pt x="5113" y="16854"/>
                  </a:lnTo>
                  <a:cubicBezTo>
                    <a:pt x="5908" y="17351"/>
                    <a:pt x="6778" y="17712"/>
                    <a:pt x="7691" y="17920"/>
                  </a:cubicBezTo>
                  <a:lnTo>
                    <a:pt x="7923" y="18844"/>
                  </a:lnTo>
                  <a:cubicBezTo>
                    <a:pt x="7983" y="19094"/>
                    <a:pt x="8212" y="19272"/>
                    <a:pt x="8471" y="19272"/>
                  </a:cubicBezTo>
                  <a:lnTo>
                    <a:pt x="10729" y="19272"/>
                  </a:lnTo>
                  <a:cubicBezTo>
                    <a:pt x="10988" y="19272"/>
                    <a:pt x="11214" y="19097"/>
                    <a:pt x="11277" y="18844"/>
                  </a:cubicBezTo>
                  <a:lnTo>
                    <a:pt x="11509" y="17920"/>
                  </a:lnTo>
                  <a:cubicBezTo>
                    <a:pt x="12421" y="17712"/>
                    <a:pt x="13292" y="17354"/>
                    <a:pt x="14084" y="16857"/>
                  </a:cubicBezTo>
                  <a:lnTo>
                    <a:pt x="14900" y="17345"/>
                  </a:lnTo>
                  <a:cubicBezTo>
                    <a:pt x="14989" y="17399"/>
                    <a:pt x="15090" y="17425"/>
                    <a:pt x="15190" y="17425"/>
                  </a:cubicBezTo>
                  <a:cubicBezTo>
                    <a:pt x="15336" y="17425"/>
                    <a:pt x="15480" y="17369"/>
                    <a:pt x="15589" y="17261"/>
                  </a:cubicBezTo>
                  <a:lnTo>
                    <a:pt x="17185" y="15665"/>
                  </a:lnTo>
                  <a:cubicBezTo>
                    <a:pt x="17369" y="15481"/>
                    <a:pt x="17402" y="15195"/>
                    <a:pt x="17270" y="14975"/>
                  </a:cubicBezTo>
                  <a:lnTo>
                    <a:pt x="16782" y="14159"/>
                  </a:lnTo>
                  <a:cubicBezTo>
                    <a:pt x="17279" y="13367"/>
                    <a:pt x="17637" y="12497"/>
                    <a:pt x="17845" y="11584"/>
                  </a:cubicBezTo>
                  <a:lnTo>
                    <a:pt x="18844" y="11352"/>
                  </a:lnTo>
                  <a:cubicBezTo>
                    <a:pt x="19097" y="11289"/>
                    <a:pt x="19275" y="11063"/>
                    <a:pt x="19275" y="10804"/>
                  </a:cubicBezTo>
                  <a:lnTo>
                    <a:pt x="19275" y="8546"/>
                  </a:lnTo>
                  <a:cubicBezTo>
                    <a:pt x="19275" y="8287"/>
                    <a:pt x="19097" y="8061"/>
                    <a:pt x="18847" y="7998"/>
                  </a:cubicBezTo>
                  <a:lnTo>
                    <a:pt x="17848" y="7766"/>
                  </a:lnTo>
                  <a:cubicBezTo>
                    <a:pt x="17640" y="6854"/>
                    <a:pt x="17279" y="5983"/>
                    <a:pt x="16782" y="5188"/>
                  </a:cubicBezTo>
                  <a:lnTo>
                    <a:pt x="17273" y="4375"/>
                  </a:lnTo>
                  <a:cubicBezTo>
                    <a:pt x="17405" y="4153"/>
                    <a:pt x="17369" y="3869"/>
                    <a:pt x="17188" y="3686"/>
                  </a:cubicBezTo>
                  <a:lnTo>
                    <a:pt x="15589" y="2090"/>
                  </a:lnTo>
                  <a:cubicBezTo>
                    <a:pt x="15480" y="1980"/>
                    <a:pt x="15335" y="1923"/>
                    <a:pt x="15188" y="1923"/>
                  </a:cubicBezTo>
                  <a:cubicBezTo>
                    <a:pt x="15089" y="1923"/>
                    <a:pt x="14989" y="1949"/>
                    <a:pt x="14900" y="2002"/>
                  </a:cubicBezTo>
                  <a:lnTo>
                    <a:pt x="14087" y="2493"/>
                  </a:lnTo>
                  <a:cubicBezTo>
                    <a:pt x="13292" y="1996"/>
                    <a:pt x="12421" y="1635"/>
                    <a:pt x="11509" y="1427"/>
                  </a:cubicBezTo>
                  <a:lnTo>
                    <a:pt x="11277" y="428"/>
                  </a:lnTo>
                  <a:cubicBezTo>
                    <a:pt x="11217" y="178"/>
                    <a:pt x="10988" y="0"/>
                    <a:pt x="10729" y="0"/>
                  </a:cubicBezTo>
                  <a:close/>
                </a:path>
              </a:pathLst>
            </a:custGeom>
            <a:solidFill>
              <a:srgbClr val="FFFFFF"/>
            </a:solidFill>
            <a:ln>
              <a:noFill/>
            </a:ln>
          </p:spPr>
          <p:txBody>
            <a:bodyPr spcFirstLastPara="1" wrap="square" lIns="121900" tIns="121900" rIns="121900" bIns="121900" anchor="ctr" anchorCtr="0">
              <a:noAutofit/>
            </a:bodyPr>
            <a:lstStyle/>
            <a:p>
              <a:endParaRPr sz="2000">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sp>
          <p:nvSpPr>
            <p:cNvPr id="810" name="Google Shape;810;p29"/>
            <p:cNvSpPr/>
            <p:nvPr/>
          </p:nvSpPr>
          <p:spPr>
            <a:xfrm>
              <a:off x="2819200" y="983400"/>
              <a:ext cx="205475" cy="197625"/>
            </a:xfrm>
            <a:custGeom>
              <a:avLst/>
              <a:gdLst/>
              <a:ahLst/>
              <a:cxnLst/>
              <a:rect l="l" t="t" r="r" b="b"/>
              <a:pathLst>
                <a:path w="8219" h="7905" extrusionOk="0">
                  <a:moveTo>
                    <a:pt x="4265" y="1129"/>
                  </a:moveTo>
                  <a:cubicBezTo>
                    <a:pt x="4629" y="1129"/>
                    <a:pt x="4996" y="1199"/>
                    <a:pt x="5346" y="1343"/>
                  </a:cubicBezTo>
                  <a:cubicBezTo>
                    <a:pt x="6400" y="1780"/>
                    <a:pt x="7089" y="2810"/>
                    <a:pt x="7089" y="3954"/>
                  </a:cubicBezTo>
                  <a:cubicBezTo>
                    <a:pt x="7086" y="5511"/>
                    <a:pt x="5825" y="6773"/>
                    <a:pt x="4265" y="6776"/>
                  </a:cubicBezTo>
                  <a:cubicBezTo>
                    <a:pt x="3124" y="6776"/>
                    <a:pt x="2094" y="6089"/>
                    <a:pt x="1657" y="5032"/>
                  </a:cubicBezTo>
                  <a:cubicBezTo>
                    <a:pt x="1221" y="3978"/>
                    <a:pt x="1461" y="2765"/>
                    <a:pt x="2268" y="1958"/>
                  </a:cubicBezTo>
                  <a:cubicBezTo>
                    <a:pt x="2808" y="1416"/>
                    <a:pt x="3530" y="1129"/>
                    <a:pt x="4265" y="1129"/>
                  </a:cubicBezTo>
                  <a:close/>
                  <a:moveTo>
                    <a:pt x="4265" y="0"/>
                  </a:moveTo>
                  <a:cubicBezTo>
                    <a:pt x="2666" y="0"/>
                    <a:pt x="1227" y="964"/>
                    <a:pt x="612" y="2440"/>
                  </a:cubicBezTo>
                  <a:cubicBezTo>
                    <a:pt x="1" y="3918"/>
                    <a:pt x="341" y="5616"/>
                    <a:pt x="1470" y="6749"/>
                  </a:cubicBezTo>
                  <a:cubicBezTo>
                    <a:pt x="2226" y="7504"/>
                    <a:pt x="3237" y="7905"/>
                    <a:pt x="4265" y="7905"/>
                  </a:cubicBezTo>
                  <a:cubicBezTo>
                    <a:pt x="4774" y="7905"/>
                    <a:pt x="5288" y="7806"/>
                    <a:pt x="5777" y="7604"/>
                  </a:cubicBezTo>
                  <a:cubicBezTo>
                    <a:pt x="7255" y="6993"/>
                    <a:pt x="8219" y="5550"/>
                    <a:pt x="8219" y="3954"/>
                  </a:cubicBezTo>
                  <a:cubicBezTo>
                    <a:pt x="8216" y="1771"/>
                    <a:pt x="6448" y="3"/>
                    <a:pt x="4265" y="0"/>
                  </a:cubicBezTo>
                  <a:close/>
                </a:path>
              </a:pathLst>
            </a:custGeom>
            <a:solidFill>
              <a:srgbClr val="FFFFFF"/>
            </a:solidFill>
            <a:ln>
              <a:noFill/>
            </a:ln>
          </p:spPr>
          <p:txBody>
            <a:bodyPr spcFirstLastPara="1" wrap="square" lIns="121900" tIns="121900" rIns="121900" bIns="121900" anchor="ctr" anchorCtr="0">
              <a:noAutofit/>
            </a:bodyPr>
            <a:lstStyle/>
            <a:p>
              <a:endParaRPr sz="2000">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811" name="Google Shape;811;p29"/>
          <p:cNvGrpSpPr/>
          <p:nvPr/>
        </p:nvGrpSpPr>
        <p:grpSpPr>
          <a:xfrm>
            <a:off x="5557511" y="4811468"/>
            <a:ext cx="418135" cy="405553"/>
            <a:chOff x="3270675" y="841800"/>
            <a:chExt cx="497700" cy="482725"/>
          </a:xfrm>
        </p:grpSpPr>
        <p:sp>
          <p:nvSpPr>
            <p:cNvPr id="812" name="Google Shape;812;p29"/>
            <p:cNvSpPr/>
            <p:nvPr/>
          </p:nvSpPr>
          <p:spPr>
            <a:xfrm>
              <a:off x="3270675" y="902000"/>
              <a:ext cx="447125" cy="422525"/>
            </a:xfrm>
            <a:custGeom>
              <a:avLst/>
              <a:gdLst/>
              <a:ahLst/>
              <a:cxnLst/>
              <a:rect l="l" t="t" r="r" b="b"/>
              <a:pathLst>
                <a:path w="17885" h="16901" extrusionOk="0">
                  <a:moveTo>
                    <a:pt x="3454" y="0"/>
                  </a:moveTo>
                  <a:cubicBezTo>
                    <a:pt x="3343" y="0"/>
                    <a:pt x="3231" y="40"/>
                    <a:pt x="3141" y="122"/>
                  </a:cubicBezTo>
                  <a:cubicBezTo>
                    <a:pt x="1160" y="1940"/>
                    <a:pt x="0" y="4548"/>
                    <a:pt x="0" y="7246"/>
                  </a:cubicBezTo>
                  <a:cubicBezTo>
                    <a:pt x="0" y="12579"/>
                    <a:pt x="4325" y="16900"/>
                    <a:pt x="9657" y="16900"/>
                  </a:cubicBezTo>
                  <a:cubicBezTo>
                    <a:pt x="10907" y="16900"/>
                    <a:pt x="12175" y="16662"/>
                    <a:pt x="13331" y="16178"/>
                  </a:cubicBezTo>
                  <a:cubicBezTo>
                    <a:pt x="15126" y="15434"/>
                    <a:pt x="16659" y="14169"/>
                    <a:pt x="17728" y="12546"/>
                  </a:cubicBezTo>
                  <a:cubicBezTo>
                    <a:pt x="17884" y="12305"/>
                    <a:pt x="17788" y="11983"/>
                    <a:pt x="17526" y="11866"/>
                  </a:cubicBezTo>
                  <a:lnTo>
                    <a:pt x="9158" y="8171"/>
                  </a:lnTo>
                  <a:cubicBezTo>
                    <a:pt x="9016" y="8108"/>
                    <a:pt x="8896" y="8005"/>
                    <a:pt x="8811" y="7876"/>
                  </a:cubicBezTo>
                  <a:lnTo>
                    <a:pt x="8405" y="7246"/>
                  </a:lnTo>
                  <a:lnTo>
                    <a:pt x="3846" y="212"/>
                  </a:lnTo>
                  <a:cubicBezTo>
                    <a:pt x="3756" y="73"/>
                    <a:pt x="3606" y="0"/>
                    <a:pt x="3454" y="0"/>
                  </a:cubicBezTo>
                  <a:close/>
                </a:path>
              </a:pathLst>
            </a:custGeom>
            <a:solidFill>
              <a:srgbClr val="FFFFFF"/>
            </a:solidFill>
            <a:ln>
              <a:noFill/>
            </a:ln>
          </p:spPr>
          <p:txBody>
            <a:bodyPr spcFirstLastPara="1" wrap="square" lIns="121900" tIns="121900" rIns="121900" bIns="121900" anchor="ctr" anchorCtr="0">
              <a:noAutofit/>
            </a:bodyPr>
            <a:lstStyle/>
            <a:p>
              <a:endParaRPr sz="2000">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sp>
          <p:nvSpPr>
            <p:cNvPr id="813" name="Google Shape;813;p29"/>
            <p:cNvSpPr/>
            <p:nvPr/>
          </p:nvSpPr>
          <p:spPr>
            <a:xfrm>
              <a:off x="3385250" y="841800"/>
              <a:ext cx="279700" cy="220925"/>
            </a:xfrm>
            <a:custGeom>
              <a:avLst/>
              <a:gdLst/>
              <a:ahLst/>
              <a:cxnLst/>
              <a:rect l="l" t="t" r="r" b="b"/>
              <a:pathLst>
                <a:path w="11188" h="8837" extrusionOk="0">
                  <a:moveTo>
                    <a:pt x="5070" y="0"/>
                  </a:moveTo>
                  <a:cubicBezTo>
                    <a:pt x="3434" y="0"/>
                    <a:pt x="1792" y="415"/>
                    <a:pt x="308" y="1256"/>
                  </a:cubicBezTo>
                  <a:cubicBezTo>
                    <a:pt x="76" y="1388"/>
                    <a:pt x="1" y="1690"/>
                    <a:pt x="148" y="1912"/>
                  </a:cubicBezTo>
                  <a:lnTo>
                    <a:pt x="4532" y="8676"/>
                  </a:lnTo>
                  <a:cubicBezTo>
                    <a:pt x="4601" y="8781"/>
                    <a:pt x="4714" y="8837"/>
                    <a:pt x="4828" y="8837"/>
                  </a:cubicBezTo>
                  <a:cubicBezTo>
                    <a:pt x="4919" y="8837"/>
                    <a:pt x="5010" y="8802"/>
                    <a:pt x="5081" y="8730"/>
                  </a:cubicBezTo>
                  <a:lnTo>
                    <a:pt x="10992" y="2683"/>
                  </a:lnTo>
                  <a:cubicBezTo>
                    <a:pt x="11187" y="2482"/>
                    <a:pt x="11163" y="2156"/>
                    <a:pt x="10940" y="1988"/>
                  </a:cubicBezTo>
                  <a:cubicBezTo>
                    <a:pt x="9218" y="670"/>
                    <a:pt x="7149" y="0"/>
                    <a:pt x="5070" y="0"/>
                  </a:cubicBezTo>
                  <a:close/>
                </a:path>
              </a:pathLst>
            </a:custGeom>
            <a:solidFill>
              <a:srgbClr val="FFFFFF"/>
            </a:solidFill>
            <a:ln>
              <a:noFill/>
            </a:ln>
          </p:spPr>
          <p:txBody>
            <a:bodyPr spcFirstLastPara="1" wrap="square" lIns="121900" tIns="121900" rIns="121900" bIns="121900" anchor="ctr" anchorCtr="0">
              <a:noAutofit/>
            </a:bodyPr>
            <a:lstStyle/>
            <a:p>
              <a:endParaRPr sz="2000">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sp>
          <p:nvSpPr>
            <p:cNvPr id="814" name="Google Shape;814;p29"/>
            <p:cNvSpPr/>
            <p:nvPr/>
          </p:nvSpPr>
          <p:spPr>
            <a:xfrm>
              <a:off x="3530100" y="924750"/>
              <a:ext cx="238275" cy="250200"/>
            </a:xfrm>
            <a:custGeom>
              <a:avLst/>
              <a:gdLst/>
              <a:ahLst/>
              <a:cxnLst/>
              <a:rect l="l" t="t" r="r" b="b"/>
              <a:pathLst>
                <a:path w="9531" h="10008" extrusionOk="0">
                  <a:moveTo>
                    <a:pt x="6350" y="1"/>
                  </a:moveTo>
                  <a:cubicBezTo>
                    <a:pt x="6230" y="1"/>
                    <a:pt x="6108" y="47"/>
                    <a:pt x="6017" y="142"/>
                  </a:cubicBezTo>
                  <a:lnTo>
                    <a:pt x="172" y="6123"/>
                  </a:lnTo>
                  <a:cubicBezTo>
                    <a:pt x="0" y="6297"/>
                    <a:pt x="57" y="6589"/>
                    <a:pt x="283" y="6689"/>
                  </a:cubicBezTo>
                  <a:lnTo>
                    <a:pt x="7706" y="9968"/>
                  </a:lnTo>
                  <a:cubicBezTo>
                    <a:pt x="7767" y="9995"/>
                    <a:pt x="7830" y="10007"/>
                    <a:pt x="7893" y="10007"/>
                  </a:cubicBezTo>
                  <a:cubicBezTo>
                    <a:pt x="8082" y="10007"/>
                    <a:pt x="8261" y="9890"/>
                    <a:pt x="8329" y="9700"/>
                  </a:cubicBezTo>
                  <a:cubicBezTo>
                    <a:pt x="9531" y="6463"/>
                    <a:pt x="8913" y="2828"/>
                    <a:pt x="6706" y="169"/>
                  </a:cubicBezTo>
                  <a:cubicBezTo>
                    <a:pt x="6615" y="57"/>
                    <a:pt x="6483" y="1"/>
                    <a:pt x="6350" y="1"/>
                  </a:cubicBezTo>
                  <a:close/>
                </a:path>
              </a:pathLst>
            </a:custGeom>
            <a:solidFill>
              <a:srgbClr val="FFFFFF"/>
            </a:solidFill>
            <a:ln>
              <a:noFill/>
            </a:ln>
          </p:spPr>
          <p:txBody>
            <a:bodyPr spcFirstLastPara="1" wrap="square" lIns="121900" tIns="121900" rIns="121900" bIns="121900" anchor="ctr" anchorCtr="0">
              <a:noAutofit/>
            </a:bodyPr>
            <a:lstStyle/>
            <a:p>
              <a:endParaRPr sz="2000">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grpSp>
      <p:sp>
        <p:nvSpPr>
          <p:cNvPr id="815" name="Google Shape;815;p29"/>
          <p:cNvSpPr/>
          <p:nvPr/>
        </p:nvSpPr>
        <p:spPr>
          <a:xfrm>
            <a:off x="6209977" y="3517313"/>
            <a:ext cx="404797" cy="379509"/>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FFFFFF"/>
          </a:solidFill>
          <a:ln>
            <a:noFill/>
          </a:ln>
        </p:spPr>
        <p:txBody>
          <a:bodyPr spcFirstLastPara="1" wrap="square" lIns="121900" tIns="121900" rIns="121900" bIns="121900" anchor="ctr" anchorCtr="0">
            <a:noAutofit/>
          </a:bodyPr>
          <a:lstStyle/>
          <a:p>
            <a:endParaRPr sz="2000">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grpSp>
        <p:nvGrpSpPr>
          <p:cNvPr id="816" name="Google Shape;816;p29"/>
          <p:cNvGrpSpPr/>
          <p:nvPr/>
        </p:nvGrpSpPr>
        <p:grpSpPr>
          <a:xfrm>
            <a:off x="6260359" y="5792634"/>
            <a:ext cx="404797" cy="404797"/>
            <a:chOff x="3271200" y="1435075"/>
            <a:chExt cx="481825" cy="481825"/>
          </a:xfrm>
        </p:grpSpPr>
        <p:sp>
          <p:nvSpPr>
            <p:cNvPr id="817" name="Google Shape;817;p29"/>
            <p:cNvSpPr/>
            <p:nvPr/>
          </p:nvSpPr>
          <p:spPr>
            <a:xfrm>
              <a:off x="3271200" y="1435075"/>
              <a:ext cx="481825" cy="481825"/>
            </a:xfrm>
            <a:custGeom>
              <a:avLst/>
              <a:gdLst/>
              <a:ahLst/>
              <a:cxnLst/>
              <a:rect l="l" t="t" r="r" b="b"/>
              <a:pathLst>
                <a:path w="19273" h="19273" extrusionOk="0">
                  <a:moveTo>
                    <a:pt x="9597" y="2259"/>
                  </a:moveTo>
                  <a:cubicBezTo>
                    <a:pt x="13635" y="2259"/>
                    <a:pt x="17014" y="5545"/>
                    <a:pt x="17014" y="9601"/>
                  </a:cubicBezTo>
                  <a:cubicBezTo>
                    <a:pt x="17014" y="13636"/>
                    <a:pt x="13654" y="17014"/>
                    <a:pt x="9597" y="17014"/>
                  </a:cubicBezTo>
                  <a:cubicBezTo>
                    <a:pt x="5562" y="17014"/>
                    <a:pt x="2259" y="13654"/>
                    <a:pt x="2259" y="9601"/>
                  </a:cubicBezTo>
                  <a:cubicBezTo>
                    <a:pt x="2259" y="5563"/>
                    <a:pt x="5541" y="2259"/>
                    <a:pt x="9597" y="2259"/>
                  </a:cubicBezTo>
                  <a:close/>
                  <a:moveTo>
                    <a:pt x="9597" y="1"/>
                  </a:moveTo>
                  <a:cubicBezTo>
                    <a:pt x="4304" y="1"/>
                    <a:pt x="0" y="4307"/>
                    <a:pt x="0" y="9601"/>
                  </a:cubicBezTo>
                  <a:cubicBezTo>
                    <a:pt x="0" y="14892"/>
                    <a:pt x="4304" y="19273"/>
                    <a:pt x="9597" y="19273"/>
                  </a:cubicBezTo>
                  <a:cubicBezTo>
                    <a:pt x="14891" y="19273"/>
                    <a:pt x="19272" y="14892"/>
                    <a:pt x="19272" y="9601"/>
                  </a:cubicBezTo>
                  <a:cubicBezTo>
                    <a:pt x="19272" y="4307"/>
                    <a:pt x="14891" y="1"/>
                    <a:pt x="9597" y="1"/>
                  </a:cubicBezTo>
                  <a:close/>
                </a:path>
              </a:pathLst>
            </a:custGeom>
            <a:solidFill>
              <a:srgbClr val="FFFFFF"/>
            </a:solidFill>
            <a:ln>
              <a:noFill/>
            </a:ln>
          </p:spPr>
          <p:txBody>
            <a:bodyPr spcFirstLastPara="1" wrap="square" lIns="121900" tIns="121900" rIns="121900" bIns="121900" anchor="ctr" anchorCtr="0">
              <a:noAutofit/>
            </a:bodyPr>
            <a:lstStyle/>
            <a:p>
              <a:endParaRPr sz="2000">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sp>
          <p:nvSpPr>
            <p:cNvPr id="818" name="Google Shape;818;p29"/>
            <p:cNvSpPr/>
            <p:nvPr/>
          </p:nvSpPr>
          <p:spPr>
            <a:xfrm>
              <a:off x="3356575" y="1520525"/>
              <a:ext cx="311000" cy="311025"/>
            </a:xfrm>
            <a:custGeom>
              <a:avLst/>
              <a:gdLst/>
              <a:ahLst/>
              <a:cxnLst/>
              <a:rect l="l" t="t" r="r" b="b"/>
              <a:pathLst>
                <a:path w="12440" h="12441" extrusionOk="0">
                  <a:moveTo>
                    <a:pt x="8516" y="3359"/>
                  </a:moveTo>
                  <a:cubicBezTo>
                    <a:pt x="8661" y="3359"/>
                    <a:pt x="8805" y="3414"/>
                    <a:pt x="8917" y="3524"/>
                  </a:cubicBezTo>
                  <a:cubicBezTo>
                    <a:pt x="9136" y="3744"/>
                    <a:pt x="9136" y="4102"/>
                    <a:pt x="8917" y="4322"/>
                  </a:cubicBezTo>
                  <a:lnTo>
                    <a:pt x="7056" y="6183"/>
                  </a:lnTo>
                  <a:lnTo>
                    <a:pt x="8917" y="8041"/>
                  </a:lnTo>
                  <a:cubicBezTo>
                    <a:pt x="9326" y="8453"/>
                    <a:pt x="8939" y="9009"/>
                    <a:pt x="8502" y="9009"/>
                  </a:cubicBezTo>
                  <a:cubicBezTo>
                    <a:pt x="8371" y="9009"/>
                    <a:pt x="8235" y="8959"/>
                    <a:pt x="8116" y="8839"/>
                  </a:cubicBezTo>
                  <a:lnTo>
                    <a:pt x="5857" y="6580"/>
                  </a:lnTo>
                  <a:cubicBezTo>
                    <a:pt x="5637" y="6360"/>
                    <a:pt x="5637" y="6002"/>
                    <a:pt x="5857" y="5782"/>
                  </a:cubicBezTo>
                  <a:lnTo>
                    <a:pt x="8116" y="3524"/>
                  </a:lnTo>
                  <a:cubicBezTo>
                    <a:pt x="8227" y="3414"/>
                    <a:pt x="8372" y="3359"/>
                    <a:pt x="8516" y="3359"/>
                  </a:cubicBezTo>
                  <a:close/>
                  <a:moveTo>
                    <a:pt x="5619" y="1"/>
                  </a:moveTo>
                  <a:cubicBezTo>
                    <a:pt x="4367" y="112"/>
                    <a:pt x="3177" y="606"/>
                    <a:pt x="2214" y="1413"/>
                  </a:cubicBezTo>
                  <a:lnTo>
                    <a:pt x="2590" y="1789"/>
                  </a:lnTo>
                  <a:cubicBezTo>
                    <a:pt x="3002" y="2199"/>
                    <a:pt x="2615" y="2757"/>
                    <a:pt x="2178" y="2757"/>
                  </a:cubicBezTo>
                  <a:cubicBezTo>
                    <a:pt x="2047" y="2757"/>
                    <a:pt x="1912" y="2707"/>
                    <a:pt x="1792" y="2587"/>
                  </a:cubicBezTo>
                  <a:lnTo>
                    <a:pt x="1416" y="2211"/>
                  </a:lnTo>
                  <a:cubicBezTo>
                    <a:pt x="609" y="3175"/>
                    <a:pt x="118" y="4364"/>
                    <a:pt x="3" y="5617"/>
                  </a:cubicBezTo>
                  <a:lnTo>
                    <a:pt x="536" y="5617"/>
                  </a:lnTo>
                  <a:cubicBezTo>
                    <a:pt x="1280" y="5617"/>
                    <a:pt x="1283" y="6746"/>
                    <a:pt x="536" y="6746"/>
                  </a:cubicBezTo>
                  <a:lnTo>
                    <a:pt x="0" y="6746"/>
                  </a:lnTo>
                  <a:cubicBezTo>
                    <a:pt x="118" y="8035"/>
                    <a:pt x="627" y="9287"/>
                    <a:pt x="1413" y="10227"/>
                  </a:cubicBezTo>
                  <a:lnTo>
                    <a:pt x="1789" y="9850"/>
                  </a:lnTo>
                  <a:cubicBezTo>
                    <a:pt x="1910" y="9730"/>
                    <a:pt x="2045" y="9679"/>
                    <a:pt x="2176" y="9679"/>
                  </a:cubicBezTo>
                  <a:cubicBezTo>
                    <a:pt x="2613" y="9679"/>
                    <a:pt x="2995" y="10244"/>
                    <a:pt x="2587" y="10651"/>
                  </a:cubicBezTo>
                  <a:lnTo>
                    <a:pt x="2211" y="11028"/>
                  </a:lnTo>
                  <a:cubicBezTo>
                    <a:pt x="3174" y="11832"/>
                    <a:pt x="4364" y="12326"/>
                    <a:pt x="5616" y="12440"/>
                  </a:cubicBezTo>
                  <a:lnTo>
                    <a:pt x="5616" y="11904"/>
                  </a:lnTo>
                  <a:cubicBezTo>
                    <a:pt x="5616" y="11530"/>
                    <a:pt x="5899" y="11343"/>
                    <a:pt x="6182" y="11343"/>
                  </a:cubicBezTo>
                  <a:cubicBezTo>
                    <a:pt x="6464" y="11343"/>
                    <a:pt x="6745" y="11530"/>
                    <a:pt x="6745" y="11904"/>
                  </a:cubicBezTo>
                  <a:lnTo>
                    <a:pt x="6745" y="12440"/>
                  </a:lnTo>
                  <a:cubicBezTo>
                    <a:pt x="8034" y="12323"/>
                    <a:pt x="9287" y="11811"/>
                    <a:pt x="10226" y="11028"/>
                  </a:cubicBezTo>
                  <a:lnTo>
                    <a:pt x="9850" y="10651"/>
                  </a:lnTo>
                  <a:cubicBezTo>
                    <a:pt x="9445" y="10246"/>
                    <a:pt x="9822" y="9678"/>
                    <a:pt x="10259" y="9678"/>
                  </a:cubicBezTo>
                  <a:cubicBezTo>
                    <a:pt x="10390" y="9678"/>
                    <a:pt x="10526" y="9729"/>
                    <a:pt x="10648" y="9850"/>
                  </a:cubicBezTo>
                  <a:lnTo>
                    <a:pt x="11024" y="10227"/>
                  </a:lnTo>
                  <a:cubicBezTo>
                    <a:pt x="11810" y="9287"/>
                    <a:pt x="12319" y="8035"/>
                    <a:pt x="12437" y="6746"/>
                  </a:cubicBezTo>
                  <a:lnTo>
                    <a:pt x="11904" y="6746"/>
                  </a:lnTo>
                  <a:cubicBezTo>
                    <a:pt x="11160" y="6746"/>
                    <a:pt x="11157" y="5617"/>
                    <a:pt x="11904" y="5617"/>
                  </a:cubicBezTo>
                  <a:lnTo>
                    <a:pt x="12440" y="5617"/>
                  </a:lnTo>
                  <a:cubicBezTo>
                    <a:pt x="12325" y="4364"/>
                    <a:pt x="11834" y="3175"/>
                    <a:pt x="11027" y="2211"/>
                  </a:cubicBezTo>
                  <a:lnTo>
                    <a:pt x="10651" y="2587"/>
                  </a:lnTo>
                  <a:cubicBezTo>
                    <a:pt x="10529" y="2709"/>
                    <a:pt x="10392" y="2760"/>
                    <a:pt x="10261" y="2760"/>
                  </a:cubicBezTo>
                  <a:cubicBezTo>
                    <a:pt x="9823" y="2760"/>
                    <a:pt x="9443" y="2197"/>
                    <a:pt x="9853" y="1789"/>
                  </a:cubicBezTo>
                  <a:lnTo>
                    <a:pt x="10232" y="1413"/>
                  </a:lnTo>
                  <a:cubicBezTo>
                    <a:pt x="9290" y="627"/>
                    <a:pt x="8037" y="115"/>
                    <a:pt x="6748" y="1"/>
                  </a:cubicBezTo>
                  <a:lnTo>
                    <a:pt x="6748" y="537"/>
                  </a:lnTo>
                  <a:cubicBezTo>
                    <a:pt x="6748" y="909"/>
                    <a:pt x="6466" y="1096"/>
                    <a:pt x="6183" y="1096"/>
                  </a:cubicBezTo>
                  <a:cubicBezTo>
                    <a:pt x="5901" y="1096"/>
                    <a:pt x="5619" y="910"/>
                    <a:pt x="5619" y="537"/>
                  </a:cubicBezTo>
                  <a:lnTo>
                    <a:pt x="5619" y="1"/>
                  </a:lnTo>
                  <a:close/>
                </a:path>
              </a:pathLst>
            </a:custGeom>
            <a:solidFill>
              <a:srgbClr val="FFFFFF"/>
            </a:solidFill>
            <a:ln>
              <a:noFill/>
            </a:ln>
          </p:spPr>
          <p:txBody>
            <a:bodyPr spcFirstLastPara="1" wrap="square" lIns="121900" tIns="121900" rIns="121900" bIns="121900" anchor="ctr" anchorCtr="0">
              <a:noAutofit/>
            </a:bodyPr>
            <a:lstStyle/>
            <a:p>
              <a:endParaRPr sz="2000">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EFF8EE6-D40D-B948-80E9-32E330B138EE}"/>
              </a:ext>
            </a:extLst>
          </p:cNvPr>
          <p:cNvSpPr>
            <a:spLocks noGrp="1"/>
          </p:cNvSpPr>
          <p:nvPr>
            <p:ph type="title"/>
          </p:nvPr>
        </p:nvSpPr>
        <p:spPr/>
        <p:txBody>
          <a:bodyPr>
            <a:normAutofit/>
          </a:bodyPr>
          <a:lstStyle/>
          <a:p>
            <a:pPr algn="ctr"/>
            <a:r>
              <a:rPr lang="tr-TR" sz="3600" b="1" dirty="0">
                <a:latin typeface="Tahoma" panose="020B0604030504040204" pitchFamily="34" charset="0"/>
                <a:ea typeface="Tahoma" panose="020B0604030504040204" pitchFamily="34" charset="0"/>
                <a:cs typeface="Tahoma" panose="020B0604030504040204" pitchFamily="34" charset="0"/>
              </a:rPr>
              <a:t>Bilişsel yaklaşım</a:t>
            </a:r>
            <a:endParaRPr sz="3600" b="1" dirty="0">
              <a:latin typeface="Tahoma" panose="020B0604030504040204" pitchFamily="34" charset="0"/>
              <a:ea typeface="Tahoma" panose="020B0604030504040204" pitchFamily="34" charset="0"/>
              <a:cs typeface="Tahoma" panose="020B0604030504040204" pitchFamily="34" charset="0"/>
            </a:endParaRPr>
          </a:p>
        </p:txBody>
      </p:sp>
      <p:sp>
        <p:nvSpPr>
          <p:cNvPr id="4" name="Metin kutusu 3">
            <a:extLst>
              <a:ext uri="{FF2B5EF4-FFF2-40B4-BE49-F238E27FC236}">
                <a16:creationId xmlns:a16="http://schemas.microsoft.com/office/drawing/2014/main" id="{B7C82FBF-E3D6-FE4F-9028-6F4EF63DA84E}"/>
              </a:ext>
            </a:extLst>
          </p:cNvPr>
          <p:cNvSpPr txBox="1"/>
          <p:nvPr/>
        </p:nvSpPr>
        <p:spPr>
          <a:xfrm>
            <a:off x="387326" y="2135287"/>
            <a:ext cx="11406752" cy="4024179"/>
          </a:xfrm>
          <a:prstGeom prst="rect">
            <a:avLst/>
          </a:prstGeom>
          <a:noFill/>
        </p:spPr>
        <p:txBody>
          <a:bodyPr wrap="square">
            <a:spAutoFit/>
          </a:bodyPr>
          <a:lstStyle/>
          <a:p>
            <a:pPr marL="285750" indent="-285750">
              <a:spcBef>
                <a:spcPts val="0"/>
              </a:spcBef>
              <a:spcAft>
                <a:spcPts val="2133"/>
              </a:spcAft>
              <a:buFont typeface="Wingdings" pitchFamily="2" charset="2"/>
              <a:buChar char="q"/>
            </a:pPr>
            <a:r>
              <a:rPr lang="tr-TR" sz="2400" dirty="0">
                <a:latin typeface="Tahoma" panose="020B0604030504040204" pitchFamily="34" charset="0"/>
                <a:ea typeface="Tahoma" panose="020B0604030504040204" pitchFamily="34" charset="0"/>
                <a:cs typeface="Tahoma" panose="020B0604030504040204" pitchFamily="34" charset="0"/>
              </a:rPr>
              <a:t> Bilişsel yaklaşım çocuğu öğrenme ve gelişim sürecinde aktif görür.  </a:t>
            </a:r>
          </a:p>
          <a:p>
            <a:pPr marL="742950" lvl="1" indent="-285750">
              <a:spcAft>
                <a:spcPts val="2133"/>
              </a:spcAft>
              <a:buFont typeface="Wingdings" pitchFamily="2" charset="2"/>
              <a:buChar char="q"/>
            </a:pPr>
            <a:r>
              <a:rPr lang="tr-TR" sz="2400" dirty="0">
                <a:latin typeface="Tahoma" panose="020B0604030504040204" pitchFamily="34" charset="0"/>
                <a:ea typeface="Tahoma" panose="020B0604030504040204" pitchFamily="34" charset="0"/>
                <a:cs typeface="Tahoma" panose="020B0604030504040204" pitchFamily="34" charset="0"/>
              </a:rPr>
              <a:t>Doğuştancılık; dili öğrenme genetik durumdan ve olgunlaşmadan kaynaklıdır. </a:t>
            </a:r>
          </a:p>
          <a:p>
            <a:pPr marL="742950" lvl="1" indent="-285750">
              <a:spcAft>
                <a:spcPts val="2133"/>
              </a:spcAft>
              <a:buFont typeface="Wingdings" pitchFamily="2" charset="2"/>
              <a:buChar char="q"/>
            </a:pPr>
            <a:r>
              <a:rPr lang="tr-TR" sz="2400" dirty="0" err="1">
                <a:latin typeface="Tahoma" panose="020B0604030504040204" pitchFamily="34" charset="0"/>
                <a:ea typeface="Tahoma" panose="020B0604030504040204" pitchFamily="34" charset="0"/>
                <a:cs typeface="Tahoma" panose="020B0604030504040204" pitchFamily="34" charset="0"/>
              </a:rPr>
              <a:t>Davranışsalcılık</a:t>
            </a:r>
            <a:r>
              <a:rPr lang="tr-TR" sz="2400" dirty="0">
                <a:latin typeface="Tahoma" panose="020B0604030504040204" pitchFamily="34" charset="0"/>
                <a:ea typeface="Tahoma" panose="020B0604030504040204" pitchFamily="34" charset="0"/>
                <a:cs typeface="Tahoma" panose="020B0604030504040204" pitchFamily="34" charset="0"/>
              </a:rPr>
              <a:t>; Çocuğun dil edinim sürecini çevre şekillendirir.</a:t>
            </a:r>
          </a:p>
          <a:p>
            <a:pPr marL="285750" indent="-285750">
              <a:spcAft>
                <a:spcPts val="2133"/>
              </a:spcAft>
              <a:buFont typeface="Wingdings" pitchFamily="2" charset="2"/>
              <a:buChar char="q"/>
            </a:pPr>
            <a:r>
              <a:rPr lang="tr-TR" sz="2400" dirty="0">
                <a:latin typeface="Tahoma" panose="020B0604030504040204" pitchFamily="34" charset="0"/>
                <a:ea typeface="Tahoma" panose="020B0604030504040204" pitchFamily="34" charset="0"/>
                <a:cs typeface="Tahoma" panose="020B0604030504040204" pitchFamily="34" charset="0"/>
              </a:rPr>
              <a:t> Çocuk çevresiyle etkileşime girer  ve aktif olarak deneyimleri sonucunda kendi bilgilerini edinir. </a:t>
            </a:r>
          </a:p>
          <a:p>
            <a:pPr marL="285750" indent="-285750">
              <a:spcAft>
                <a:spcPts val="2133"/>
              </a:spcAft>
              <a:buFont typeface="Wingdings" pitchFamily="2" charset="2"/>
              <a:buChar char="q"/>
            </a:pPr>
            <a:r>
              <a:rPr lang="tr-TR" sz="2400" dirty="0">
                <a:latin typeface="Tahoma" panose="020B0604030504040204" pitchFamily="34" charset="0"/>
                <a:ea typeface="Tahoma" panose="020B0604030504040204" pitchFamily="34" charset="0"/>
                <a:cs typeface="Tahoma" panose="020B0604030504040204" pitchFamily="34" charset="0"/>
              </a:rPr>
              <a:t> Dil gelişimi bilişsel gelişimi takip eder. </a:t>
            </a:r>
          </a:p>
          <a:p>
            <a:pPr marL="285750" indent="-285750">
              <a:spcAft>
                <a:spcPts val="2133"/>
              </a:spcAft>
              <a:buFont typeface="Wingdings" pitchFamily="2" charset="2"/>
              <a:buChar char="q"/>
            </a:pPr>
            <a:r>
              <a:rPr lang="tr-TR" sz="2400" dirty="0">
                <a:latin typeface="Tahoma" panose="020B0604030504040204" pitchFamily="34" charset="0"/>
                <a:ea typeface="Tahoma" panose="020B0604030504040204" pitchFamily="34" charset="0"/>
                <a:cs typeface="Tahoma" panose="020B0604030504040204" pitchFamily="34" charset="0"/>
                <a:sym typeface="Fira Sans Extra Condensed Medium"/>
              </a:rPr>
              <a:t> Bilişsel yaklaşım </a:t>
            </a:r>
            <a:r>
              <a:rPr lang="tr-TR" sz="2400" dirty="0" err="1">
                <a:latin typeface="Tahoma" panose="020B0604030504040204" pitchFamily="34" charset="0"/>
                <a:ea typeface="Tahoma" panose="020B0604030504040204" pitchFamily="34" charset="0"/>
                <a:cs typeface="Tahoma" panose="020B0604030504040204" pitchFamily="34" charset="0"/>
                <a:sym typeface="Fira Sans Extra Condensed Medium"/>
              </a:rPr>
              <a:t>doğuştancı</a:t>
            </a:r>
            <a:r>
              <a:rPr lang="tr-TR" sz="2400" dirty="0">
                <a:latin typeface="Tahoma" panose="020B0604030504040204" pitchFamily="34" charset="0"/>
                <a:ea typeface="Tahoma" panose="020B0604030504040204" pitchFamily="34" charset="0"/>
                <a:cs typeface="Tahoma" panose="020B0604030504040204" pitchFamily="34" charset="0"/>
                <a:sym typeface="Fira Sans Extra Condensed Medium"/>
              </a:rPr>
              <a:t> ve davranışsal yaklaşımın arasında kalmaktadır. </a:t>
            </a:r>
            <a:endParaRPr lang="tr-TR"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82635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67"/>
        <p:cNvGrpSpPr/>
        <p:nvPr/>
      </p:nvGrpSpPr>
      <p:grpSpPr>
        <a:xfrm>
          <a:off x="0" y="0"/>
          <a:ext cx="0" cy="0"/>
          <a:chOff x="0" y="0"/>
          <a:chExt cx="0" cy="0"/>
        </a:xfrm>
      </p:grpSpPr>
      <p:sp>
        <p:nvSpPr>
          <p:cNvPr id="1268" name="Google Shape;1268;p28"/>
          <p:cNvSpPr txBox="1">
            <a:spLocks noGrp="1"/>
          </p:cNvSpPr>
          <p:nvPr>
            <p:ph type="title"/>
          </p:nvPr>
        </p:nvSpPr>
        <p:spPr>
          <a:xfrm>
            <a:off x="913472" y="1027964"/>
            <a:ext cx="10298000" cy="641600"/>
          </a:xfrm>
          <a:prstGeom prst="rect">
            <a:avLst/>
          </a:prstGeom>
        </p:spPr>
        <p:txBody>
          <a:bodyPr spcFirstLastPara="1" vert="horz" wrap="square" lIns="121900" tIns="121900" rIns="121900" bIns="121900" rtlCol="0" anchor="ctr" anchorCtr="0">
            <a:noAutofit/>
          </a:bodyPr>
          <a:lstStyle/>
          <a:p>
            <a:pPr algn="ctr">
              <a:spcBef>
                <a:spcPts val="0"/>
              </a:spcBef>
            </a:pPr>
            <a:r>
              <a:rPr lang="tr-TR" sz="3600" b="1" cap="none" dirty="0">
                <a:latin typeface="Tahoma" panose="020B0604030504040204" pitchFamily="34" charset="0"/>
                <a:ea typeface="Tahoma" panose="020B0604030504040204" pitchFamily="34" charset="0"/>
                <a:cs typeface="Tahoma" panose="020B0604030504040204" pitchFamily="34" charset="0"/>
              </a:rPr>
              <a:t>Bilişsel Yaklaşımın Temel Kavramları</a:t>
            </a:r>
          </a:p>
        </p:txBody>
      </p:sp>
      <p:grpSp>
        <p:nvGrpSpPr>
          <p:cNvPr id="1269" name="Google Shape;1269;p28"/>
          <p:cNvGrpSpPr/>
          <p:nvPr/>
        </p:nvGrpSpPr>
        <p:grpSpPr>
          <a:xfrm>
            <a:off x="1494231" y="2506897"/>
            <a:ext cx="9049053" cy="4351103"/>
            <a:chOff x="1120673" y="1468700"/>
            <a:chExt cx="6786790" cy="3263327"/>
          </a:xfrm>
        </p:grpSpPr>
        <p:sp>
          <p:nvSpPr>
            <p:cNvPr id="1271" name="Google Shape;1271;p28"/>
            <p:cNvSpPr/>
            <p:nvPr/>
          </p:nvSpPr>
          <p:spPr>
            <a:xfrm>
              <a:off x="1120673" y="3931079"/>
              <a:ext cx="1814431" cy="37010"/>
            </a:xfrm>
            <a:custGeom>
              <a:avLst/>
              <a:gdLst/>
              <a:ahLst/>
              <a:cxnLst/>
              <a:rect l="l" t="t" r="r" b="b"/>
              <a:pathLst>
                <a:path w="35053" h="715" extrusionOk="0">
                  <a:moveTo>
                    <a:pt x="405" y="0"/>
                  </a:moveTo>
                  <a:lnTo>
                    <a:pt x="0" y="715"/>
                  </a:lnTo>
                  <a:lnTo>
                    <a:pt x="35052" y="715"/>
                  </a:lnTo>
                  <a:lnTo>
                    <a:pt x="35052" y="0"/>
                  </a:lnTo>
                  <a:close/>
                </a:path>
              </a:pathLst>
            </a:custGeom>
            <a:solidFill>
              <a:schemeClr val="accent2"/>
            </a:solidFill>
            <a:ln>
              <a:noFill/>
            </a:ln>
          </p:spPr>
          <p:txBody>
            <a:bodyPr spcFirstLastPara="1" wrap="square" lIns="121900" tIns="121900" rIns="121900" bIns="121900" anchor="ctr" anchorCtr="0">
              <a:noAutofit/>
            </a:bodyPr>
            <a:lstStyle/>
            <a:p>
              <a:endParaRPr sz="2000" dirty="0">
                <a:latin typeface="Tahoma" panose="020B0604030504040204" pitchFamily="34" charset="0"/>
                <a:ea typeface="Tahoma" panose="020B0604030504040204" pitchFamily="34" charset="0"/>
                <a:cs typeface="Tahoma" panose="020B0604030504040204" pitchFamily="34" charset="0"/>
              </a:endParaRPr>
            </a:p>
          </p:txBody>
        </p:sp>
        <p:sp>
          <p:nvSpPr>
            <p:cNvPr id="1272" name="Google Shape;1272;p28"/>
            <p:cNvSpPr/>
            <p:nvPr/>
          </p:nvSpPr>
          <p:spPr>
            <a:xfrm>
              <a:off x="5489581" y="1498928"/>
              <a:ext cx="1995600" cy="316165"/>
            </a:xfrm>
            <a:custGeom>
              <a:avLst/>
              <a:gdLst/>
              <a:ahLst/>
              <a:cxnLst/>
              <a:rect l="l" t="t" r="r" b="b"/>
              <a:pathLst>
                <a:path w="38553" h="6108" extrusionOk="0">
                  <a:moveTo>
                    <a:pt x="3930" y="0"/>
                  </a:moveTo>
                  <a:lnTo>
                    <a:pt x="1" y="5703"/>
                  </a:lnTo>
                  <a:lnTo>
                    <a:pt x="584" y="6108"/>
                  </a:lnTo>
                  <a:lnTo>
                    <a:pt x="4299" y="703"/>
                  </a:lnTo>
                  <a:lnTo>
                    <a:pt x="38553" y="703"/>
                  </a:lnTo>
                  <a:lnTo>
                    <a:pt x="38089" y="0"/>
                  </a:lnTo>
                  <a:close/>
                </a:path>
              </a:pathLst>
            </a:custGeom>
            <a:solidFill>
              <a:schemeClr val="accent2"/>
            </a:solidFill>
            <a:ln>
              <a:noFill/>
            </a:ln>
          </p:spPr>
          <p:txBody>
            <a:bodyPr spcFirstLastPara="1" wrap="square" lIns="121900" tIns="121900" rIns="121900" bIns="121900" anchor="ctr" anchorCtr="0">
              <a:noAutofit/>
            </a:bodyPr>
            <a:lstStyle/>
            <a:p>
              <a:endParaRPr sz="2000">
                <a:latin typeface="Tahoma" panose="020B0604030504040204" pitchFamily="34" charset="0"/>
                <a:ea typeface="Tahoma" panose="020B0604030504040204" pitchFamily="34" charset="0"/>
                <a:cs typeface="Tahoma" panose="020B0604030504040204" pitchFamily="34" charset="0"/>
              </a:endParaRPr>
            </a:p>
          </p:txBody>
        </p:sp>
        <p:sp>
          <p:nvSpPr>
            <p:cNvPr id="1274" name="Google Shape;1274;p28"/>
            <p:cNvSpPr/>
            <p:nvPr/>
          </p:nvSpPr>
          <p:spPr>
            <a:xfrm>
              <a:off x="6198990" y="3623270"/>
              <a:ext cx="1708473" cy="36389"/>
            </a:xfrm>
            <a:custGeom>
              <a:avLst/>
              <a:gdLst/>
              <a:ahLst/>
              <a:cxnLst/>
              <a:rect l="l" t="t" r="r" b="b"/>
              <a:pathLst>
                <a:path w="33006" h="703" extrusionOk="0">
                  <a:moveTo>
                    <a:pt x="1" y="0"/>
                  </a:moveTo>
                  <a:lnTo>
                    <a:pt x="1" y="703"/>
                  </a:lnTo>
                  <a:lnTo>
                    <a:pt x="33005" y="703"/>
                  </a:lnTo>
                  <a:lnTo>
                    <a:pt x="32588" y="0"/>
                  </a:lnTo>
                  <a:close/>
                </a:path>
              </a:pathLst>
            </a:custGeom>
            <a:solidFill>
              <a:schemeClr val="accent2"/>
            </a:solidFill>
            <a:ln>
              <a:noFill/>
            </a:ln>
          </p:spPr>
          <p:txBody>
            <a:bodyPr spcFirstLastPara="1" wrap="square" lIns="121900" tIns="121900" rIns="121900" bIns="121900" anchor="ctr" anchorCtr="0">
              <a:noAutofit/>
            </a:bodyPr>
            <a:lstStyle/>
            <a:p>
              <a:endParaRPr sz="2000" dirty="0">
                <a:latin typeface="Tahoma" panose="020B0604030504040204" pitchFamily="34" charset="0"/>
                <a:ea typeface="Tahoma" panose="020B0604030504040204" pitchFamily="34" charset="0"/>
                <a:cs typeface="Tahoma" panose="020B0604030504040204" pitchFamily="34" charset="0"/>
              </a:endParaRPr>
            </a:p>
          </p:txBody>
        </p:sp>
        <p:sp>
          <p:nvSpPr>
            <p:cNvPr id="1275" name="Google Shape;1275;p28"/>
            <p:cNvSpPr/>
            <p:nvPr/>
          </p:nvSpPr>
          <p:spPr>
            <a:xfrm>
              <a:off x="1563842" y="1498928"/>
              <a:ext cx="2017806" cy="368601"/>
            </a:xfrm>
            <a:custGeom>
              <a:avLst/>
              <a:gdLst/>
              <a:ahLst/>
              <a:cxnLst/>
              <a:rect l="l" t="t" r="r" b="b"/>
              <a:pathLst>
                <a:path w="38982" h="7121" extrusionOk="0">
                  <a:moveTo>
                    <a:pt x="465" y="0"/>
                  </a:moveTo>
                  <a:lnTo>
                    <a:pt x="1" y="703"/>
                  </a:lnTo>
                  <a:lnTo>
                    <a:pt x="34243" y="703"/>
                  </a:lnTo>
                  <a:lnTo>
                    <a:pt x="38386" y="7120"/>
                  </a:lnTo>
                  <a:lnTo>
                    <a:pt x="38982" y="6727"/>
                  </a:lnTo>
                  <a:lnTo>
                    <a:pt x="34624" y="0"/>
                  </a:lnTo>
                  <a:close/>
                </a:path>
              </a:pathLst>
            </a:custGeom>
            <a:solidFill>
              <a:schemeClr val="accent1"/>
            </a:solidFill>
            <a:ln>
              <a:noFill/>
            </a:ln>
          </p:spPr>
          <p:txBody>
            <a:bodyPr spcFirstLastPara="1" wrap="square" lIns="121900" tIns="121900" rIns="121900" bIns="121900" anchor="ctr" anchorCtr="0">
              <a:noAutofit/>
            </a:bodyPr>
            <a:lstStyle/>
            <a:p>
              <a:endParaRPr sz="2000">
                <a:latin typeface="Tahoma" panose="020B0604030504040204" pitchFamily="34" charset="0"/>
                <a:ea typeface="Tahoma" panose="020B0604030504040204" pitchFamily="34" charset="0"/>
                <a:cs typeface="Tahoma" panose="020B0604030504040204" pitchFamily="34" charset="0"/>
              </a:endParaRPr>
            </a:p>
          </p:txBody>
        </p:sp>
        <p:sp>
          <p:nvSpPr>
            <p:cNvPr id="1276" name="Google Shape;1276;p28"/>
            <p:cNvSpPr/>
            <p:nvPr/>
          </p:nvSpPr>
          <p:spPr>
            <a:xfrm>
              <a:off x="3181592" y="1468700"/>
              <a:ext cx="1349138" cy="1157461"/>
            </a:xfrm>
            <a:custGeom>
              <a:avLst/>
              <a:gdLst/>
              <a:ahLst/>
              <a:cxnLst/>
              <a:rect l="l" t="t" r="r" b="b"/>
              <a:pathLst>
                <a:path w="26064" h="22361" extrusionOk="0">
                  <a:moveTo>
                    <a:pt x="26063" y="1"/>
                  </a:moveTo>
                  <a:cubicBezTo>
                    <a:pt x="15062" y="239"/>
                    <a:pt x="5454" y="6121"/>
                    <a:pt x="1" y="14848"/>
                  </a:cubicBezTo>
                  <a:lnTo>
                    <a:pt x="13014" y="22361"/>
                  </a:lnTo>
                  <a:cubicBezTo>
                    <a:pt x="14074" y="20777"/>
                    <a:pt x="15407" y="19384"/>
                    <a:pt x="16943" y="18241"/>
                  </a:cubicBezTo>
                  <a:lnTo>
                    <a:pt x="16443" y="13633"/>
                  </a:lnTo>
                  <a:lnTo>
                    <a:pt x="20182" y="16372"/>
                  </a:lnTo>
                  <a:cubicBezTo>
                    <a:pt x="21991" y="15586"/>
                    <a:pt x="23980" y="15110"/>
                    <a:pt x="26063" y="15014"/>
                  </a:cubicBezTo>
                  <a:lnTo>
                    <a:pt x="26063" y="1"/>
                  </a:lnTo>
                  <a:close/>
                </a:path>
              </a:pathLst>
            </a:custGeom>
            <a:solidFill>
              <a:schemeClr val="accent1"/>
            </a:solidFill>
            <a:ln>
              <a:noFill/>
            </a:ln>
          </p:spPr>
          <p:txBody>
            <a:bodyPr spcFirstLastPara="1" wrap="square" lIns="121900" tIns="121900" rIns="121900" bIns="121900" anchor="ctr" anchorCtr="0">
              <a:noAutofit/>
            </a:bodyPr>
            <a:lstStyle/>
            <a:p>
              <a:endParaRPr sz="2000">
                <a:latin typeface="Tahoma" panose="020B0604030504040204" pitchFamily="34" charset="0"/>
                <a:ea typeface="Tahoma" panose="020B0604030504040204" pitchFamily="34" charset="0"/>
                <a:cs typeface="Tahoma" panose="020B0604030504040204" pitchFamily="34" charset="0"/>
              </a:endParaRPr>
            </a:p>
          </p:txBody>
        </p:sp>
        <p:sp>
          <p:nvSpPr>
            <p:cNvPr id="1277" name="Google Shape;1277;p28"/>
            <p:cNvSpPr/>
            <p:nvPr/>
          </p:nvSpPr>
          <p:spPr>
            <a:xfrm>
              <a:off x="3181592" y="3574565"/>
              <a:ext cx="1349138" cy="1157461"/>
            </a:xfrm>
            <a:custGeom>
              <a:avLst/>
              <a:gdLst/>
              <a:ahLst/>
              <a:cxnLst/>
              <a:rect l="l" t="t" r="r" b="b"/>
              <a:pathLst>
                <a:path w="26064" h="22361" extrusionOk="0">
                  <a:moveTo>
                    <a:pt x="13014" y="0"/>
                  </a:moveTo>
                  <a:lnTo>
                    <a:pt x="1" y="7513"/>
                  </a:lnTo>
                  <a:cubicBezTo>
                    <a:pt x="5454" y="16240"/>
                    <a:pt x="15062" y="22122"/>
                    <a:pt x="26063" y="22360"/>
                  </a:cubicBezTo>
                  <a:lnTo>
                    <a:pt x="26063" y="7346"/>
                  </a:lnTo>
                  <a:cubicBezTo>
                    <a:pt x="23980" y="7263"/>
                    <a:pt x="21991" y="6775"/>
                    <a:pt x="20182" y="5989"/>
                  </a:cubicBezTo>
                  <a:lnTo>
                    <a:pt x="16443" y="8728"/>
                  </a:lnTo>
                  <a:lnTo>
                    <a:pt x="16443" y="8728"/>
                  </a:lnTo>
                  <a:lnTo>
                    <a:pt x="16943" y="4120"/>
                  </a:lnTo>
                  <a:cubicBezTo>
                    <a:pt x="15407" y="2977"/>
                    <a:pt x="14074" y="1584"/>
                    <a:pt x="13014" y="0"/>
                  </a:cubicBezTo>
                  <a:close/>
                </a:path>
              </a:pathLst>
            </a:custGeom>
            <a:solidFill>
              <a:schemeClr val="accent1"/>
            </a:solidFill>
            <a:ln>
              <a:noFill/>
            </a:ln>
          </p:spPr>
          <p:txBody>
            <a:bodyPr spcFirstLastPara="1" wrap="square" lIns="121900" tIns="121900" rIns="121900" bIns="121900" anchor="ctr" anchorCtr="0">
              <a:noAutofit/>
            </a:bodyPr>
            <a:lstStyle/>
            <a:p>
              <a:endParaRPr sz="2000">
                <a:latin typeface="Tahoma" panose="020B0604030504040204" pitchFamily="34" charset="0"/>
                <a:ea typeface="Tahoma" panose="020B0604030504040204" pitchFamily="34" charset="0"/>
                <a:cs typeface="Tahoma" panose="020B0604030504040204" pitchFamily="34" charset="0"/>
              </a:endParaRPr>
            </a:p>
          </p:txBody>
        </p:sp>
        <p:sp>
          <p:nvSpPr>
            <p:cNvPr id="1278" name="Google Shape;1278;p28"/>
            <p:cNvSpPr/>
            <p:nvPr/>
          </p:nvSpPr>
          <p:spPr>
            <a:xfrm>
              <a:off x="2935104" y="2300093"/>
              <a:ext cx="882551" cy="1600548"/>
            </a:xfrm>
            <a:custGeom>
              <a:avLst/>
              <a:gdLst/>
              <a:ahLst/>
              <a:cxnLst/>
              <a:rect l="l" t="t" r="r" b="b"/>
              <a:pathLst>
                <a:path w="17050" h="30921" extrusionOk="0">
                  <a:moveTo>
                    <a:pt x="4048" y="0"/>
                  </a:moveTo>
                  <a:cubicBezTo>
                    <a:pt x="2548" y="2655"/>
                    <a:pt x="1417" y="5560"/>
                    <a:pt x="738" y="8620"/>
                  </a:cubicBezTo>
                  <a:cubicBezTo>
                    <a:pt x="250" y="10823"/>
                    <a:pt x="0" y="13109"/>
                    <a:pt x="0" y="15454"/>
                  </a:cubicBezTo>
                  <a:cubicBezTo>
                    <a:pt x="0" y="17026"/>
                    <a:pt x="107" y="18562"/>
                    <a:pt x="334" y="20062"/>
                  </a:cubicBezTo>
                  <a:cubicBezTo>
                    <a:pt x="905" y="23956"/>
                    <a:pt x="2179" y="27623"/>
                    <a:pt x="4048" y="30921"/>
                  </a:cubicBezTo>
                  <a:lnTo>
                    <a:pt x="17050" y="23420"/>
                  </a:lnTo>
                  <a:cubicBezTo>
                    <a:pt x="16038" y="21574"/>
                    <a:pt x="15359" y="19515"/>
                    <a:pt x="15109" y="17324"/>
                  </a:cubicBezTo>
                  <a:lnTo>
                    <a:pt x="14216" y="16931"/>
                  </a:lnTo>
                  <a:lnTo>
                    <a:pt x="10882" y="15454"/>
                  </a:lnTo>
                  <a:lnTo>
                    <a:pt x="14800" y="13728"/>
                  </a:lnTo>
                  <a:lnTo>
                    <a:pt x="15109" y="13597"/>
                  </a:lnTo>
                  <a:cubicBezTo>
                    <a:pt x="15359" y="11406"/>
                    <a:pt x="16038" y="9347"/>
                    <a:pt x="17050" y="7501"/>
                  </a:cubicBezTo>
                  <a:lnTo>
                    <a:pt x="4048" y="0"/>
                  </a:lnTo>
                  <a:close/>
                </a:path>
              </a:pathLst>
            </a:custGeom>
            <a:solidFill>
              <a:schemeClr val="accent2"/>
            </a:solidFill>
            <a:ln>
              <a:noFill/>
            </a:ln>
          </p:spPr>
          <p:txBody>
            <a:bodyPr spcFirstLastPara="1" wrap="square" lIns="121900" tIns="121900" rIns="121900" bIns="121900" anchor="ctr" anchorCtr="0">
              <a:noAutofit/>
            </a:bodyPr>
            <a:lstStyle/>
            <a:p>
              <a:endParaRPr sz="2000">
                <a:latin typeface="Tahoma" panose="020B0604030504040204" pitchFamily="34" charset="0"/>
                <a:ea typeface="Tahoma" panose="020B0604030504040204" pitchFamily="34" charset="0"/>
                <a:cs typeface="Tahoma" panose="020B0604030504040204" pitchFamily="34" charset="0"/>
              </a:endParaRPr>
            </a:p>
          </p:txBody>
        </p:sp>
        <p:sp>
          <p:nvSpPr>
            <p:cNvPr id="1279" name="Google Shape;1279;p28"/>
            <p:cNvSpPr/>
            <p:nvPr/>
          </p:nvSpPr>
          <p:spPr>
            <a:xfrm>
              <a:off x="4603374" y="3543715"/>
              <a:ext cx="1368238" cy="1188312"/>
            </a:xfrm>
            <a:custGeom>
              <a:avLst/>
              <a:gdLst/>
              <a:ahLst/>
              <a:cxnLst/>
              <a:rect l="l" t="t" r="r" b="b"/>
              <a:pathLst>
                <a:path w="26433" h="22957" extrusionOk="0">
                  <a:moveTo>
                    <a:pt x="13431" y="1"/>
                  </a:moveTo>
                  <a:cubicBezTo>
                    <a:pt x="12311" y="1835"/>
                    <a:pt x="10847" y="3430"/>
                    <a:pt x="9121" y="4704"/>
                  </a:cubicBezTo>
                  <a:lnTo>
                    <a:pt x="9621" y="9324"/>
                  </a:lnTo>
                  <a:lnTo>
                    <a:pt x="5882" y="6585"/>
                  </a:lnTo>
                  <a:cubicBezTo>
                    <a:pt x="4072" y="7371"/>
                    <a:pt x="2084" y="7859"/>
                    <a:pt x="0" y="7942"/>
                  </a:cubicBezTo>
                  <a:lnTo>
                    <a:pt x="0" y="22956"/>
                  </a:lnTo>
                  <a:cubicBezTo>
                    <a:pt x="11252" y="22706"/>
                    <a:pt x="21051" y="16574"/>
                    <a:pt x="26432" y="7502"/>
                  </a:cubicBezTo>
                  <a:lnTo>
                    <a:pt x="13431" y="1"/>
                  </a:lnTo>
                  <a:close/>
                </a:path>
              </a:pathLst>
            </a:custGeom>
            <a:solidFill>
              <a:schemeClr val="accent2"/>
            </a:solidFill>
            <a:ln>
              <a:noFill/>
            </a:ln>
          </p:spPr>
          <p:txBody>
            <a:bodyPr spcFirstLastPara="1" wrap="square" lIns="121900" tIns="121900" rIns="121900" bIns="121900" anchor="ctr" anchorCtr="0">
              <a:noAutofit/>
            </a:bodyPr>
            <a:lstStyle/>
            <a:p>
              <a:endParaRPr sz="2000">
                <a:latin typeface="Tahoma" panose="020B0604030504040204" pitchFamily="34" charset="0"/>
                <a:ea typeface="Tahoma" panose="020B0604030504040204" pitchFamily="34" charset="0"/>
                <a:cs typeface="Tahoma" panose="020B0604030504040204" pitchFamily="34" charset="0"/>
              </a:endParaRPr>
            </a:p>
          </p:txBody>
        </p:sp>
        <p:sp>
          <p:nvSpPr>
            <p:cNvPr id="1280" name="Google Shape;1280;p28"/>
            <p:cNvSpPr/>
            <p:nvPr/>
          </p:nvSpPr>
          <p:spPr>
            <a:xfrm>
              <a:off x="5333676" y="2332133"/>
              <a:ext cx="865314" cy="1536466"/>
            </a:xfrm>
            <a:custGeom>
              <a:avLst/>
              <a:gdLst/>
              <a:ahLst/>
              <a:cxnLst/>
              <a:rect l="l" t="t" r="r" b="b"/>
              <a:pathLst>
                <a:path w="16717" h="29683" extrusionOk="0">
                  <a:moveTo>
                    <a:pt x="13014" y="0"/>
                  </a:moveTo>
                  <a:lnTo>
                    <a:pt x="0" y="7513"/>
                  </a:lnTo>
                  <a:cubicBezTo>
                    <a:pt x="834" y="9192"/>
                    <a:pt x="1381" y="11025"/>
                    <a:pt x="1608" y="12978"/>
                  </a:cubicBezTo>
                  <a:lnTo>
                    <a:pt x="5846" y="14847"/>
                  </a:lnTo>
                  <a:lnTo>
                    <a:pt x="1608" y="16705"/>
                  </a:lnTo>
                  <a:cubicBezTo>
                    <a:pt x="1381" y="18657"/>
                    <a:pt x="834" y="20491"/>
                    <a:pt x="0" y="22170"/>
                  </a:cubicBezTo>
                  <a:lnTo>
                    <a:pt x="13014" y="29683"/>
                  </a:lnTo>
                  <a:cubicBezTo>
                    <a:pt x="15383" y="25265"/>
                    <a:pt x="16717" y="20205"/>
                    <a:pt x="16717" y="14847"/>
                  </a:cubicBezTo>
                  <a:cubicBezTo>
                    <a:pt x="16717" y="9478"/>
                    <a:pt x="15383" y="4418"/>
                    <a:pt x="13014" y="0"/>
                  </a:cubicBezTo>
                  <a:close/>
                </a:path>
              </a:pathLst>
            </a:custGeom>
            <a:solidFill>
              <a:schemeClr val="accent1"/>
            </a:solidFill>
            <a:ln>
              <a:noFill/>
            </a:ln>
          </p:spPr>
          <p:txBody>
            <a:bodyPr spcFirstLastPara="1" wrap="square" lIns="121900" tIns="121900" rIns="121900" bIns="121900" anchor="ctr" anchorCtr="0">
              <a:noAutofit/>
            </a:bodyPr>
            <a:lstStyle/>
            <a:p>
              <a:endParaRPr sz="2000">
                <a:latin typeface="Tahoma" panose="020B0604030504040204" pitchFamily="34" charset="0"/>
                <a:ea typeface="Tahoma" panose="020B0604030504040204" pitchFamily="34" charset="0"/>
                <a:cs typeface="Tahoma" panose="020B0604030504040204" pitchFamily="34" charset="0"/>
              </a:endParaRPr>
            </a:p>
          </p:txBody>
        </p:sp>
        <p:sp>
          <p:nvSpPr>
            <p:cNvPr id="1281" name="Google Shape;1281;p28"/>
            <p:cNvSpPr/>
            <p:nvPr/>
          </p:nvSpPr>
          <p:spPr>
            <a:xfrm>
              <a:off x="4603374" y="1468700"/>
              <a:ext cx="1368238" cy="1188260"/>
            </a:xfrm>
            <a:custGeom>
              <a:avLst/>
              <a:gdLst/>
              <a:ahLst/>
              <a:cxnLst/>
              <a:rect l="l" t="t" r="r" b="b"/>
              <a:pathLst>
                <a:path w="26433" h="22956" extrusionOk="0">
                  <a:moveTo>
                    <a:pt x="0" y="1"/>
                  </a:moveTo>
                  <a:lnTo>
                    <a:pt x="0" y="15014"/>
                  </a:lnTo>
                  <a:cubicBezTo>
                    <a:pt x="2084" y="15110"/>
                    <a:pt x="4072" y="15586"/>
                    <a:pt x="5882" y="16372"/>
                  </a:cubicBezTo>
                  <a:lnTo>
                    <a:pt x="9621" y="13633"/>
                  </a:lnTo>
                  <a:lnTo>
                    <a:pt x="9621" y="13633"/>
                  </a:lnTo>
                  <a:lnTo>
                    <a:pt x="9121" y="18253"/>
                  </a:lnTo>
                  <a:cubicBezTo>
                    <a:pt x="10847" y="19527"/>
                    <a:pt x="12311" y="21122"/>
                    <a:pt x="13431" y="22956"/>
                  </a:cubicBezTo>
                  <a:lnTo>
                    <a:pt x="26432" y="15455"/>
                  </a:lnTo>
                  <a:cubicBezTo>
                    <a:pt x="21051" y="6382"/>
                    <a:pt x="11252" y="251"/>
                    <a:pt x="0" y="1"/>
                  </a:cubicBezTo>
                  <a:close/>
                </a:path>
              </a:pathLst>
            </a:custGeom>
            <a:solidFill>
              <a:schemeClr val="accent2"/>
            </a:solidFill>
            <a:ln>
              <a:noFill/>
            </a:ln>
          </p:spPr>
          <p:txBody>
            <a:bodyPr spcFirstLastPara="1" wrap="square" lIns="121900" tIns="121900" rIns="121900" bIns="121900" anchor="ctr" anchorCtr="0">
              <a:noAutofit/>
            </a:bodyPr>
            <a:lstStyle/>
            <a:p>
              <a:endParaRPr sz="2000">
                <a:latin typeface="Tahoma" panose="020B0604030504040204" pitchFamily="34" charset="0"/>
                <a:ea typeface="Tahoma" panose="020B0604030504040204" pitchFamily="34" charset="0"/>
                <a:cs typeface="Tahoma" panose="020B0604030504040204" pitchFamily="34" charset="0"/>
              </a:endParaRPr>
            </a:p>
          </p:txBody>
        </p:sp>
      </p:grpSp>
      <p:sp>
        <p:nvSpPr>
          <p:cNvPr id="1282" name="Google Shape;1282;p28"/>
          <p:cNvSpPr txBox="1">
            <a:spLocks noGrp="1"/>
          </p:cNvSpPr>
          <p:nvPr>
            <p:ph type="subTitle" idx="4294967295"/>
          </p:nvPr>
        </p:nvSpPr>
        <p:spPr>
          <a:xfrm flipH="1">
            <a:off x="185980" y="4554234"/>
            <a:ext cx="3686333" cy="758800"/>
          </a:xfrm>
          <a:prstGeom prst="rect">
            <a:avLst/>
          </a:prstGeom>
        </p:spPr>
        <p:txBody>
          <a:bodyPr spcFirstLastPara="1" vert="horz" wrap="square" lIns="0" tIns="0" rIns="0" bIns="0" rtlCol="0" anchor="t" anchorCtr="0">
            <a:noAutofit/>
          </a:bodyPr>
          <a:lstStyle/>
          <a:p>
            <a:pPr>
              <a:spcBef>
                <a:spcPts val="0"/>
              </a:spcBef>
              <a:spcAft>
                <a:spcPts val="0"/>
              </a:spcAft>
              <a:buClr>
                <a:schemeClr val="dk1"/>
              </a:buClr>
              <a:buSzPts val="1100"/>
            </a:pPr>
            <a:r>
              <a:rPr lang="tr-TR" sz="2000" dirty="0">
                <a:latin typeface="Tahoma" panose="020B0604030504040204" pitchFamily="34" charset="0"/>
                <a:ea typeface="Tahoma" panose="020B0604030504040204" pitchFamily="34" charset="0"/>
                <a:cs typeface="Tahoma" panose="020B0604030504040204" pitchFamily="34" charset="0"/>
              </a:rPr>
              <a:t>Karşılaşılan kavram ve olayların birbiriyle uyumlu  ve tutarlı bütünler haline getirilmesi</a:t>
            </a:r>
            <a:endParaRPr sz="2000" dirty="0">
              <a:latin typeface="Tahoma" panose="020B0604030504040204" pitchFamily="34" charset="0"/>
              <a:ea typeface="Tahoma" panose="020B0604030504040204" pitchFamily="34" charset="0"/>
              <a:cs typeface="Tahoma" panose="020B0604030504040204" pitchFamily="34" charset="0"/>
            </a:endParaRPr>
          </a:p>
          <a:p>
            <a:pPr marL="0" indent="0" algn="r">
              <a:spcBef>
                <a:spcPts val="2133"/>
              </a:spcBef>
              <a:spcAft>
                <a:spcPts val="2133"/>
              </a:spcAft>
              <a:buNone/>
            </a:pPr>
            <a:endParaRPr sz="2000" dirty="0">
              <a:latin typeface="Tahoma" panose="020B0604030504040204" pitchFamily="34" charset="0"/>
              <a:ea typeface="Tahoma" panose="020B0604030504040204" pitchFamily="34" charset="0"/>
              <a:cs typeface="Tahoma" panose="020B0604030504040204" pitchFamily="34" charset="0"/>
            </a:endParaRPr>
          </a:p>
        </p:txBody>
      </p:sp>
      <p:sp>
        <p:nvSpPr>
          <p:cNvPr id="1283" name="Google Shape;1283;p28"/>
          <p:cNvSpPr txBox="1">
            <a:spLocks noGrp="1"/>
          </p:cNvSpPr>
          <p:nvPr>
            <p:ph type="subTitle" idx="4294967295"/>
          </p:nvPr>
        </p:nvSpPr>
        <p:spPr>
          <a:xfrm flipH="1">
            <a:off x="913472" y="5978694"/>
            <a:ext cx="3000000" cy="342800"/>
          </a:xfrm>
          <a:prstGeom prst="rect">
            <a:avLst/>
          </a:prstGeom>
        </p:spPr>
        <p:txBody>
          <a:bodyPr spcFirstLastPara="1" vert="horz" wrap="square" lIns="0" tIns="0" rIns="0" bIns="0" rtlCol="0" anchor="t" anchorCtr="0">
            <a:noAutofit/>
          </a:bodyPr>
          <a:lstStyle/>
          <a:p>
            <a:pPr marL="0" indent="0" algn="r">
              <a:spcBef>
                <a:spcPts val="0"/>
              </a:spcBef>
              <a:spcAft>
                <a:spcPts val="2133"/>
              </a:spcAft>
              <a:buNone/>
            </a:pPr>
            <a:r>
              <a:rPr lang="en" sz="2000" b="1" dirty="0" err="1">
                <a:latin typeface="Tahoma" panose="020B0604030504040204" pitchFamily="34" charset="0"/>
                <a:ea typeface="Tahoma" panose="020B0604030504040204" pitchFamily="34" charset="0"/>
                <a:cs typeface="Tahoma" panose="020B0604030504040204" pitchFamily="34" charset="0"/>
                <a:sym typeface="Fira Sans Extra Condensed"/>
              </a:rPr>
              <a:t>Örgütleme</a:t>
            </a:r>
            <a:endParaRPr sz="2000" b="1" dirty="0">
              <a:latin typeface="Tahoma" panose="020B0604030504040204" pitchFamily="34" charset="0"/>
              <a:ea typeface="Tahoma" panose="020B0604030504040204" pitchFamily="34" charset="0"/>
              <a:cs typeface="Tahoma" panose="020B0604030504040204" pitchFamily="34" charset="0"/>
              <a:sym typeface="Fira Sans Extra Condensed"/>
            </a:endParaRPr>
          </a:p>
        </p:txBody>
      </p:sp>
      <p:sp>
        <p:nvSpPr>
          <p:cNvPr id="1286" name="Google Shape;1286;p28"/>
          <p:cNvSpPr txBox="1">
            <a:spLocks noGrp="1"/>
          </p:cNvSpPr>
          <p:nvPr>
            <p:ph type="subTitle" idx="4294967295"/>
          </p:nvPr>
        </p:nvSpPr>
        <p:spPr>
          <a:xfrm flipH="1">
            <a:off x="185980" y="2681759"/>
            <a:ext cx="3858867" cy="758800"/>
          </a:xfrm>
          <a:prstGeom prst="rect">
            <a:avLst/>
          </a:prstGeom>
        </p:spPr>
        <p:txBody>
          <a:bodyPr spcFirstLastPara="1" vert="horz" wrap="square" lIns="0" tIns="0" rIns="0" bIns="0" rtlCol="0" anchor="t" anchorCtr="0">
            <a:noAutofit/>
          </a:bodyPr>
          <a:lstStyle/>
          <a:p>
            <a:pPr>
              <a:spcBef>
                <a:spcPts val="0"/>
              </a:spcBef>
              <a:spcAft>
                <a:spcPts val="2133"/>
              </a:spcAft>
            </a:pPr>
            <a:r>
              <a:rPr lang="en" sz="2000" dirty="0" err="1">
                <a:latin typeface="Tahoma" panose="020B0604030504040204" pitchFamily="34" charset="0"/>
                <a:ea typeface="Tahoma" panose="020B0604030504040204" pitchFamily="34" charset="0"/>
                <a:cs typeface="Tahoma" panose="020B0604030504040204" pitchFamily="34" charset="0"/>
              </a:rPr>
              <a:t>Algı</a:t>
            </a:r>
            <a:r>
              <a:rPr lang="en" sz="2000" dirty="0">
                <a:latin typeface="Tahoma" panose="020B0604030504040204" pitchFamily="34" charset="0"/>
                <a:ea typeface="Tahoma" panose="020B0604030504040204" pitchFamily="34" charset="0"/>
                <a:cs typeface="Tahoma" panose="020B0604030504040204" pitchFamily="34" charset="0"/>
              </a:rPr>
              <a:t>, </a:t>
            </a:r>
            <a:r>
              <a:rPr lang="en" sz="2000" dirty="0" err="1">
                <a:latin typeface="Tahoma" panose="020B0604030504040204" pitchFamily="34" charset="0"/>
                <a:ea typeface="Tahoma" panose="020B0604030504040204" pitchFamily="34" charset="0"/>
                <a:cs typeface="Tahoma" panose="020B0604030504040204" pitchFamily="34" charset="0"/>
              </a:rPr>
              <a:t>düşünce</a:t>
            </a:r>
            <a:r>
              <a:rPr lang="en" sz="2000" dirty="0">
                <a:latin typeface="Tahoma" panose="020B0604030504040204" pitchFamily="34" charset="0"/>
                <a:ea typeface="Tahoma" panose="020B0604030504040204" pitchFamily="34" charset="0"/>
                <a:cs typeface="Tahoma" panose="020B0604030504040204" pitchFamily="34" charset="0"/>
              </a:rPr>
              <a:t> </a:t>
            </a:r>
            <a:r>
              <a:rPr lang="en" sz="2000" dirty="0" err="1">
                <a:latin typeface="Tahoma" panose="020B0604030504040204" pitchFamily="34" charset="0"/>
                <a:ea typeface="Tahoma" panose="020B0604030504040204" pitchFamily="34" charset="0"/>
                <a:cs typeface="Tahoma" panose="020B0604030504040204" pitchFamily="34" charset="0"/>
              </a:rPr>
              <a:t>ve</a:t>
            </a:r>
            <a:r>
              <a:rPr lang="en" sz="2000" dirty="0">
                <a:latin typeface="Tahoma" panose="020B0604030504040204" pitchFamily="34" charset="0"/>
                <a:ea typeface="Tahoma" panose="020B0604030504040204" pitchFamily="34" charset="0"/>
                <a:cs typeface="Tahoma" panose="020B0604030504040204" pitchFamily="34" charset="0"/>
              </a:rPr>
              <a:t> </a:t>
            </a:r>
            <a:r>
              <a:rPr lang="en" sz="2000" dirty="0" err="1">
                <a:latin typeface="Tahoma" panose="020B0604030504040204" pitchFamily="34" charset="0"/>
                <a:ea typeface="Tahoma" panose="020B0604030504040204" pitchFamily="34" charset="0"/>
                <a:cs typeface="Tahoma" panose="020B0604030504040204" pitchFamily="34" charset="0"/>
              </a:rPr>
              <a:t>eylemlerin</a:t>
            </a:r>
            <a:r>
              <a:rPr lang="en" sz="2000" dirty="0">
                <a:latin typeface="Tahoma" panose="020B0604030504040204" pitchFamily="34" charset="0"/>
                <a:ea typeface="Tahoma" panose="020B0604030504040204" pitchFamily="34" charset="0"/>
                <a:cs typeface="Tahoma" panose="020B0604030504040204" pitchFamily="34" charset="0"/>
              </a:rPr>
              <a:t> </a:t>
            </a:r>
            <a:r>
              <a:rPr lang="en" sz="2000" dirty="0" err="1">
                <a:latin typeface="Tahoma" panose="020B0604030504040204" pitchFamily="34" charset="0"/>
                <a:ea typeface="Tahoma" panose="020B0604030504040204" pitchFamily="34" charset="0"/>
                <a:cs typeface="Tahoma" panose="020B0604030504040204" pitchFamily="34" charset="0"/>
              </a:rPr>
              <a:t>bir</a:t>
            </a:r>
            <a:r>
              <a:rPr lang="en" sz="2000" dirty="0">
                <a:latin typeface="Tahoma" panose="020B0604030504040204" pitchFamily="34" charset="0"/>
                <a:ea typeface="Tahoma" panose="020B0604030504040204" pitchFamily="34" charset="0"/>
                <a:cs typeface="Tahoma" panose="020B0604030504040204" pitchFamily="34" charset="0"/>
              </a:rPr>
              <a:t> </a:t>
            </a:r>
            <a:r>
              <a:rPr lang="en" sz="2000" dirty="0" err="1">
                <a:latin typeface="Tahoma" panose="020B0604030504040204" pitchFamily="34" charset="0"/>
                <a:ea typeface="Tahoma" panose="020B0604030504040204" pitchFamily="34" charset="0"/>
                <a:cs typeface="Tahoma" panose="020B0604030504040204" pitchFamily="34" charset="0"/>
              </a:rPr>
              <a:t>arada</a:t>
            </a:r>
            <a:r>
              <a:rPr lang="en" sz="2000" dirty="0">
                <a:latin typeface="Tahoma" panose="020B0604030504040204" pitchFamily="34" charset="0"/>
                <a:ea typeface="Tahoma" panose="020B0604030504040204" pitchFamily="34" charset="0"/>
                <a:cs typeface="Tahoma" panose="020B0604030504040204" pitchFamily="34" charset="0"/>
              </a:rPr>
              <a:t> </a:t>
            </a:r>
            <a:r>
              <a:rPr lang="en" sz="2000" dirty="0" err="1">
                <a:latin typeface="Tahoma" panose="020B0604030504040204" pitchFamily="34" charset="0"/>
                <a:ea typeface="Tahoma" panose="020B0604030504040204" pitchFamily="34" charset="0"/>
                <a:cs typeface="Tahoma" panose="020B0604030504040204" pitchFamily="34" charset="0"/>
              </a:rPr>
              <a:t>olduğu</a:t>
            </a:r>
            <a:r>
              <a:rPr lang="en" sz="2000" dirty="0">
                <a:latin typeface="Tahoma" panose="020B0604030504040204" pitchFamily="34" charset="0"/>
                <a:ea typeface="Tahoma" panose="020B0604030504040204" pitchFamily="34" charset="0"/>
                <a:cs typeface="Tahoma" panose="020B0604030504040204" pitchFamily="34" charset="0"/>
              </a:rPr>
              <a:t> </a:t>
            </a:r>
            <a:r>
              <a:rPr lang="en" sz="2000" dirty="0" err="1">
                <a:latin typeface="Tahoma" panose="020B0604030504040204" pitchFamily="34" charset="0"/>
                <a:ea typeface="Tahoma" panose="020B0604030504040204" pitchFamily="34" charset="0"/>
                <a:cs typeface="Tahoma" panose="020B0604030504040204" pitchFamily="34" charset="0"/>
              </a:rPr>
              <a:t>zihinsel</a:t>
            </a:r>
            <a:r>
              <a:rPr lang="en" sz="2000" dirty="0">
                <a:latin typeface="Tahoma" panose="020B0604030504040204" pitchFamily="34" charset="0"/>
                <a:ea typeface="Tahoma" panose="020B0604030504040204" pitchFamily="34" charset="0"/>
                <a:cs typeface="Tahoma" panose="020B0604030504040204" pitchFamily="34" charset="0"/>
              </a:rPr>
              <a:t> </a:t>
            </a:r>
            <a:r>
              <a:rPr lang="en" sz="2000" dirty="0" err="1">
                <a:latin typeface="Tahoma" panose="020B0604030504040204" pitchFamily="34" charset="0"/>
                <a:ea typeface="Tahoma" panose="020B0604030504040204" pitchFamily="34" charset="0"/>
                <a:cs typeface="Tahoma" panose="020B0604030504040204" pitchFamily="34" charset="0"/>
              </a:rPr>
              <a:t>temsiller</a:t>
            </a:r>
            <a:r>
              <a:rPr lang="en" sz="2000" dirty="0">
                <a:latin typeface="Tahoma" panose="020B0604030504040204" pitchFamily="34" charset="0"/>
                <a:ea typeface="Tahoma" panose="020B0604030504040204" pitchFamily="34" charset="0"/>
                <a:cs typeface="Tahoma" panose="020B0604030504040204" pitchFamily="34" charset="0"/>
              </a:rPr>
              <a:t>.</a:t>
            </a:r>
          </a:p>
          <a:p>
            <a:pPr>
              <a:spcBef>
                <a:spcPts val="0"/>
              </a:spcBef>
              <a:spcAft>
                <a:spcPts val="2133"/>
              </a:spcAft>
            </a:pPr>
            <a:r>
              <a:rPr lang="en" sz="2000" dirty="0">
                <a:latin typeface="Tahoma" panose="020B0604030504040204" pitchFamily="34" charset="0"/>
                <a:ea typeface="Tahoma" panose="020B0604030504040204" pitchFamily="34" charset="0"/>
                <a:cs typeface="Tahoma" panose="020B0604030504040204" pitchFamily="34" charset="0"/>
              </a:rPr>
              <a:t>Her </a:t>
            </a:r>
            <a:r>
              <a:rPr lang="en" sz="2000" dirty="0" err="1">
                <a:latin typeface="Tahoma" panose="020B0604030504040204" pitchFamily="34" charset="0"/>
                <a:ea typeface="Tahoma" panose="020B0604030504040204" pitchFamily="34" charset="0"/>
                <a:cs typeface="Tahoma" panose="020B0604030504040204" pitchFamily="34" charset="0"/>
              </a:rPr>
              <a:t>bilginin</a:t>
            </a:r>
            <a:r>
              <a:rPr lang="en" sz="2000" dirty="0">
                <a:latin typeface="Tahoma" panose="020B0604030504040204" pitchFamily="34" charset="0"/>
                <a:ea typeface="Tahoma" panose="020B0604030504040204" pitchFamily="34" charset="0"/>
                <a:cs typeface="Tahoma" panose="020B0604030504040204" pitchFamily="34" charset="0"/>
              </a:rPr>
              <a:t> </a:t>
            </a:r>
            <a:r>
              <a:rPr lang="en" sz="2000" dirty="0" err="1">
                <a:latin typeface="Tahoma" panose="020B0604030504040204" pitchFamily="34" charset="0"/>
                <a:ea typeface="Tahoma" panose="020B0604030504040204" pitchFamily="34" charset="0"/>
                <a:cs typeface="Tahoma" panose="020B0604030504040204" pitchFamily="34" charset="0"/>
              </a:rPr>
              <a:t>zihnimizde</a:t>
            </a:r>
            <a:r>
              <a:rPr lang="en" sz="2000" dirty="0">
                <a:latin typeface="Tahoma" panose="020B0604030504040204" pitchFamily="34" charset="0"/>
                <a:ea typeface="Tahoma" panose="020B0604030504040204" pitchFamily="34" charset="0"/>
                <a:cs typeface="Tahoma" panose="020B0604030504040204" pitchFamily="34" charset="0"/>
              </a:rPr>
              <a:t> </a:t>
            </a:r>
            <a:r>
              <a:rPr lang="en" sz="2000" dirty="0" err="1">
                <a:latin typeface="Tahoma" panose="020B0604030504040204" pitchFamily="34" charset="0"/>
                <a:ea typeface="Tahoma" panose="020B0604030504040204" pitchFamily="34" charset="0"/>
                <a:cs typeface="Tahoma" panose="020B0604030504040204" pitchFamily="34" charset="0"/>
              </a:rPr>
              <a:t>şeması</a:t>
            </a:r>
            <a:r>
              <a:rPr lang="en" sz="2000" dirty="0">
                <a:latin typeface="Tahoma" panose="020B0604030504040204" pitchFamily="34" charset="0"/>
                <a:ea typeface="Tahoma" panose="020B0604030504040204" pitchFamily="34" charset="0"/>
                <a:cs typeface="Tahoma" panose="020B0604030504040204" pitchFamily="34" charset="0"/>
              </a:rPr>
              <a:t> </a:t>
            </a:r>
            <a:r>
              <a:rPr lang="en" sz="2000" dirty="0" err="1">
                <a:latin typeface="Tahoma" panose="020B0604030504040204" pitchFamily="34" charset="0"/>
                <a:ea typeface="Tahoma" panose="020B0604030504040204" pitchFamily="34" charset="0"/>
                <a:cs typeface="Tahoma" panose="020B0604030504040204" pitchFamily="34" charset="0"/>
              </a:rPr>
              <a:t>vardır</a:t>
            </a:r>
            <a:r>
              <a:rPr lang="en" sz="2000" dirty="0">
                <a:latin typeface="Tahoma" panose="020B0604030504040204" pitchFamily="34" charset="0"/>
                <a:ea typeface="Tahoma" panose="020B0604030504040204" pitchFamily="34" charset="0"/>
                <a:cs typeface="Tahoma" panose="020B0604030504040204" pitchFamily="34" charset="0"/>
              </a:rPr>
              <a:t>.</a:t>
            </a:r>
          </a:p>
          <a:p>
            <a:pPr marL="0" indent="0" algn="r">
              <a:spcBef>
                <a:spcPts val="0"/>
              </a:spcBef>
              <a:spcAft>
                <a:spcPts val="2133"/>
              </a:spcAft>
              <a:buNone/>
            </a:pPr>
            <a:endParaRPr sz="2000" dirty="0">
              <a:latin typeface="Tahoma" panose="020B0604030504040204" pitchFamily="34" charset="0"/>
              <a:ea typeface="Tahoma" panose="020B0604030504040204" pitchFamily="34" charset="0"/>
              <a:cs typeface="Tahoma" panose="020B0604030504040204" pitchFamily="34" charset="0"/>
            </a:endParaRPr>
          </a:p>
        </p:txBody>
      </p:sp>
      <p:sp>
        <p:nvSpPr>
          <p:cNvPr id="1287" name="Google Shape;1287;p28"/>
          <p:cNvSpPr txBox="1">
            <a:spLocks noGrp="1"/>
          </p:cNvSpPr>
          <p:nvPr>
            <p:ph type="subTitle" idx="4294967295"/>
          </p:nvPr>
        </p:nvSpPr>
        <p:spPr>
          <a:xfrm flipH="1">
            <a:off x="609467" y="2118930"/>
            <a:ext cx="3000000" cy="342800"/>
          </a:xfrm>
          <a:prstGeom prst="rect">
            <a:avLst/>
          </a:prstGeom>
        </p:spPr>
        <p:txBody>
          <a:bodyPr spcFirstLastPara="1" vert="horz" wrap="square" lIns="0" tIns="0" rIns="0" bIns="0" rtlCol="0" anchor="t" anchorCtr="0">
            <a:noAutofit/>
          </a:bodyPr>
          <a:lstStyle/>
          <a:p>
            <a:pPr marL="0" indent="0" algn="r">
              <a:spcBef>
                <a:spcPts val="0"/>
              </a:spcBef>
              <a:spcAft>
                <a:spcPts val="2133"/>
              </a:spcAft>
              <a:buNone/>
            </a:pPr>
            <a:r>
              <a:rPr lang="en" sz="2000" b="1" dirty="0" err="1">
                <a:latin typeface="Tahoma" panose="020B0604030504040204" pitchFamily="34" charset="0"/>
                <a:ea typeface="Tahoma" panose="020B0604030504040204" pitchFamily="34" charset="0"/>
                <a:cs typeface="Tahoma" panose="020B0604030504040204" pitchFamily="34" charset="0"/>
                <a:sym typeface="Fira Sans Extra Condensed"/>
              </a:rPr>
              <a:t>Şema</a:t>
            </a:r>
            <a:endParaRPr sz="2000" b="1" dirty="0">
              <a:latin typeface="Tahoma" panose="020B0604030504040204" pitchFamily="34" charset="0"/>
              <a:ea typeface="Tahoma" panose="020B0604030504040204" pitchFamily="34" charset="0"/>
              <a:cs typeface="Tahoma" panose="020B0604030504040204" pitchFamily="34" charset="0"/>
              <a:sym typeface="Fira Sans Extra Condensed"/>
            </a:endParaRPr>
          </a:p>
        </p:txBody>
      </p:sp>
      <p:sp>
        <p:nvSpPr>
          <p:cNvPr id="1290" name="Google Shape;1290;p28"/>
          <p:cNvSpPr txBox="1">
            <a:spLocks noGrp="1"/>
          </p:cNvSpPr>
          <p:nvPr>
            <p:ph type="subTitle" idx="4294967295"/>
          </p:nvPr>
        </p:nvSpPr>
        <p:spPr>
          <a:xfrm flipH="1">
            <a:off x="8458475" y="4367792"/>
            <a:ext cx="3531379" cy="758800"/>
          </a:xfrm>
          <a:prstGeom prst="rect">
            <a:avLst/>
          </a:prstGeom>
        </p:spPr>
        <p:txBody>
          <a:bodyPr spcFirstLastPara="1" vert="horz" wrap="square" lIns="0" tIns="0" rIns="0" bIns="0" rtlCol="0" anchor="t" anchorCtr="0">
            <a:noAutofit/>
          </a:bodyPr>
          <a:lstStyle/>
          <a:p>
            <a:pPr marL="0" indent="0">
              <a:spcBef>
                <a:spcPts val="0"/>
              </a:spcBef>
              <a:spcAft>
                <a:spcPts val="2133"/>
              </a:spcAft>
              <a:buNone/>
            </a:pPr>
            <a:r>
              <a:rPr lang="en" sz="2000" b="1" dirty="0" err="1">
                <a:latin typeface="Tahoma" panose="020B0604030504040204" pitchFamily="34" charset="0"/>
                <a:ea typeface="Tahoma" panose="020B0604030504040204" pitchFamily="34" charset="0"/>
                <a:cs typeface="Tahoma" panose="020B0604030504040204" pitchFamily="34" charset="0"/>
              </a:rPr>
              <a:t>Özümleme</a:t>
            </a:r>
            <a:r>
              <a:rPr lang="en" sz="2000" b="1" dirty="0">
                <a:latin typeface="Tahoma" panose="020B0604030504040204" pitchFamily="34" charset="0"/>
                <a:ea typeface="Tahoma" panose="020B0604030504040204" pitchFamily="34" charset="0"/>
                <a:cs typeface="Tahoma" panose="020B0604030504040204" pitchFamily="34" charset="0"/>
              </a:rPr>
              <a:t>: </a:t>
            </a:r>
            <a:r>
              <a:rPr lang="en" sz="2000" dirty="0">
                <a:latin typeface="Tahoma" panose="020B0604030504040204" pitchFamily="34" charset="0"/>
                <a:ea typeface="Tahoma" panose="020B0604030504040204" pitchFamily="34" charset="0"/>
                <a:cs typeface="Tahoma" panose="020B0604030504040204" pitchFamily="34" charset="0"/>
              </a:rPr>
              <a:t>Yeni </a:t>
            </a:r>
            <a:r>
              <a:rPr lang="en" sz="2000" dirty="0" err="1">
                <a:latin typeface="Tahoma" panose="020B0604030504040204" pitchFamily="34" charset="0"/>
                <a:ea typeface="Tahoma" panose="020B0604030504040204" pitchFamily="34" charset="0"/>
                <a:cs typeface="Tahoma" panose="020B0604030504040204" pitchFamily="34" charset="0"/>
              </a:rPr>
              <a:t>bilgi</a:t>
            </a:r>
            <a:r>
              <a:rPr lang="en" sz="2000" dirty="0">
                <a:latin typeface="Tahoma" panose="020B0604030504040204" pitchFamily="34" charset="0"/>
                <a:ea typeface="Tahoma" panose="020B0604030504040204" pitchFamily="34" charset="0"/>
                <a:cs typeface="Tahoma" panose="020B0604030504040204" pitchFamily="34" charset="0"/>
              </a:rPr>
              <a:t> </a:t>
            </a:r>
            <a:r>
              <a:rPr lang="en" sz="2000" dirty="0" err="1">
                <a:latin typeface="Tahoma" panose="020B0604030504040204" pitchFamily="34" charset="0"/>
                <a:ea typeface="Tahoma" panose="020B0604030504040204" pitchFamily="34" charset="0"/>
                <a:cs typeface="Tahoma" panose="020B0604030504040204" pitchFamily="34" charset="0"/>
              </a:rPr>
              <a:t>ve</a:t>
            </a:r>
            <a:r>
              <a:rPr lang="en" sz="2000" dirty="0">
                <a:latin typeface="Tahoma" panose="020B0604030504040204" pitchFamily="34" charset="0"/>
                <a:ea typeface="Tahoma" panose="020B0604030504040204" pitchFamily="34" charset="0"/>
                <a:cs typeface="Tahoma" panose="020B0604030504040204" pitchFamily="34" charset="0"/>
              </a:rPr>
              <a:t> </a:t>
            </a:r>
            <a:r>
              <a:rPr lang="en" sz="2000" dirty="0" err="1">
                <a:latin typeface="Tahoma" panose="020B0604030504040204" pitchFamily="34" charset="0"/>
                <a:ea typeface="Tahoma" panose="020B0604030504040204" pitchFamily="34" charset="0"/>
                <a:cs typeface="Tahoma" panose="020B0604030504040204" pitchFamily="34" charset="0"/>
              </a:rPr>
              <a:t>deneyimleri</a:t>
            </a:r>
            <a:r>
              <a:rPr lang="en" sz="2000" dirty="0">
                <a:latin typeface="Tahoma" panose="020B0604030504040204" pitchFamily="34" charset="0"/>
                <a:ea typeface="Tahoma" panose="020B0604030504040204" pitchFamily="34" charset="0"/>
                <a:cs typeface="Tahoma" panose="020B0604030504040204" pitchFamily="34" charset="0"/>
              </a:rPr>
              <a:t> </a:t>
            </a:r>
            <a:r>
              <a:rPr lang="en" sz="2000" dirty="0" err="1">
                <a:latin typeface="Tahoma" panose="020B0604030504040204" pitchFamily="34" charset="0"/>
                <a:ea typeface="Tahoma" panose="020B0604030504040204" pitchFamily="34" charset="0"/>
                <a:cs typeface="Tahoma" panose="020B0604030504040204" pitchFamily="34" charset="0"/>
              </a:rPr>
              <a:t>eski</a:t>
            </a:r>
            <a:r>
              <a:rPr lang="en" sz="2000" dirty="0">
                <a:latin typeface="Tahoma" panose="020B0604030504040204" pitchFamily="34" charset="0"/>
                <a:ea typeface="Tahoma" panose="020B0604030504040204" pitchFamily="34" charset="0"/>
                <a:cs typeface="Tahoma" panose="020B0604030504040204" pitchFamily="34" charset="0"/>
              </a:rPr>
              <a:t> </a:t>
            </a:r>
            <a:r>
              <a:rPr lang="en" sz="2000" dirty="0" err="1">
                <a:latin typeface="Tahoma" panose="020B0604030504040204" pitchFamily="34" charset="0"/>
                <a:ea typeface="Tahoma" panose="020B0604030504040204" pitchFamily="34" charset="0"/>
                <a:cs typeface="Tahoma" panose="020B0604030504040204" pitchFamily="34" charset="0"/>
              </a:rPr>
              <a:t>şemaların</a:t>
            </a:r>
            <a:r>
              <a:rPr lang="en" sz="2000" dirty="0">
                <a:latin typeface="Tahoma" panose="020B0604030504040204" pitchFamily="34" charset="0"/>
                <a:ea typeface="Tahoma" panose="020B0604030504040204" pitchFamily="34" charset="0"/>
                <a:cs typeface="Tahoma" panose="020B0604030504040204" pitchFamily="34" charset="0"/>
              </a:rPr>
              <a:t> </a:t>
            </a:r>
            <a:r>
              <a:rPr lang="en" sz="2000" dirty="0" err="1">
                <a:latin typeface="Tahoma" panose="020B0604030504040204" pitchFamily="34" charset="0"/>
                <a:ea typeface="Tahoma" panose="020B0604030504040204" pitchFamily="34" charset="0"/>
                <a:cs typeface="Tahoma" panose="020B0604030504040204" pitchFamily="34" charset="0"/>
              </a:rPr>
              <a:t>içine</a:t>
            </a:r>
            <a:r>
              <a:rPr lang="en" sz="2000" dirty="0">
                <a:latin typeface="Tahoma" panose="020B0604030504040204" pitchFamily="34" charset="0"/>
                <a:ea typeface="Tahoma" panose="020B0604030504040204" pitchFamily="34" charset="0"/>
                <a:cs typeface="Tahoma" panose="020B0604030504040204" pitchFamily="34" charset="0"/>
              </a:rPr>
              <a:t> alma</a:t>
            </a:r>
            <a:endParaRPr sz="2000" dirty="0">
              <a:latin typeface="Tahoma" panose="020B0604030504040204" pitchFamily="34" charset="0"/>
              <a:ea typeface="Tahoma" panose="020B0604030504040204" pitchFamily="34" charset="0"/>
              <a:cs typeface="Tahoma" panose="020B0604030504040204" pitchFamily="34" charset="0"/>
            </a:endParaRPr>
          </a:p>
        </p:txBody>
      </p:sp>
      <p:sp>
        <p:nvSpPr>
          <p:cNvPr id="1291" name="Google Shape;1291;p28"/>
          <p:cNvSpPr txBox="1">
            <a:spLocks noGrp="1"/>
          </p:cNvSpPr>
          <p:nvPr>
            <p:ph type="subTitle" idx="4294967295"/>
          </p:nvPr>
        </p:nvSpPr>
        <p:spPr>
          <a:xfrm flipH="1">
            <a:off x="8265319" y="5503514"/>
            <a:ext cx="3559887" cy="342800"/>
          </a:xfrm>
          <a:prstGeom prst="rect">
            <a:avLst/>
          </a:prstGeom>
        </p:spPr>
        <p:txBody>
          <a:bodyPr spcFirstLastPara="1" vert="horz" wrap="square" lIns="0" tIns="0" rIns="0" bIns="0" rtlCol="0" anchor="t" anchorCtr="0">
            <a:noAutofit/>
          </a:bodyPr>
          <a:lstStyle/>
          <a:p>
            <a:pPr marL="0" indent="0">
              <a:spcBef>
                <a:spcPts val="0"/>
              </a:spcBef>
              <a:spcAft>
                <a:spcPts val="2133"/>
              </a:spcAft>
              <a:buNone/>
            </a:pPr>
            <a:r>
              <a:rPr lang="en" sz="2000" b="1" dirty="0" err="1">
                <a:latin typeface="Tahoma" panose="020B0604030504040204" pitchFamily="34" charset="0"/>
                <a:ea typeface="Tahoma" panose="020B0604030504040204" pitchFamily="34" charset="0"/>
                <a:cs typeface="Tahoma" panose="020B0604030504040204" pitchFamily="34" charset="0"/>
                <a:sym typeface="Fira Sans Extra Condensed"/>
              </a:rPr>
              <a:t>Düzenleme</a:t>
            </a:r>
            <a:r>
              <a:rPr lang="en" sz="2000" dirty="0">
                <a:latin typeface="Tahoma" panose="020B0604030504040204" pitchFamily="34" charset="0"/>
                <a:ea typeface="Tahoma" panose="020B0604030504040204" pitchFamily="34" charset="0"/>
                <a:cs typeface="Tahoma" panose="020B0604030504040204" pitchFamily="34" charset="0"/>
                <a:sym typeface="Fira Sans Extra Condensed"/>
              </a:rPr>
              <a:t>: Yeni </a:t>
            </a:r>
            <a:r>
              <a:rPr lang="en" sz="2000" dirty="0" err="1">
                <a:latin typeface="Tahoma" panose="020B0604030504040204" pitchFamily="34" charset="0"/>
                <a:ea typeface="Tahoma" panose="020B0604030504040204" pitchFamily="34" charset="0"/>
                <a:cs typeface="Tahoma" panose="020B0604030504040204" pitchFamily="34" charset="0"/>
                <a:sym typeface="Fira Sans Extra Condensed"/>
              </a:rPr>
              <a:t>bilgilere</a:t>
            </a:r>
            <a:r>
              <a:rPr lang="en" sz="2000" dirty="0">
                <a:latin typeface="Tahoma" panose="020B0604030504040204" pitchFamily="34" charset="0"/>
                <a:ea typeface="Tahoma" panose="020B0604030504040204" pitchFamily="34" charset="0"/>
                <a:cs typeface="Tahoma" panose="020B0604030504040204" pitchFamily="34" charset="0"/>
                <a:sym typeface="Fira Sans Extra Condensed"/>
              </a:rPr>
              <a:t> </a:t>
            </a:r>
            <a:r>
              <a:rPr lang="en" sz="2000" dirty="0" err="1">
                <a:latin typeface="Tahoma" panose="020B0604030504040204" pitchFamily="34" charset="0"/>
                <a:ea typeface="Tahoma" panose="020B0604030504040204" pitchFamily="34" charset="0"/>
                <a:cs typeface="Tahoma" panose="020B0604030504040204" pitchFamily="34" charset="0"/>
                <a:sym typeface="Fira Sans Extra Condensed"/>
              </a:rPr>
              <a:t>göre</a:t>
            </a:r>
            <a:r>
              <a:rPr lang="en" sz="2000" dirty="0">
                <a:latin typeface="Tahoma" panose="020B0604030504040204" pitchFamily="34" charset="0"/>
                <a:ea typeface="Tahoma" panose="020B0604030504040204" pitchFamily="34" charset="0"/>
                <a:cs typeface="Tahoma" panose="020B0604030504040204" pitchFamily="34" charset="0"/>
                <a:sym typeface="Fira Sans Extra Condensed"/>
              </a:rPr>
              <a:t> </a:t>
            </a:r>
            <a:r>
              <a:rPr lang="en" sz="2000" dirty="0" err="1">
                <a:latin typeface="Tahoma" panose="020B0604030504040204" pitchFamily="34" charset="0"/>
                <a:ea typeface="Tahoma" panose="020B0604030504040204" pitchFamily="34" charset="0"/>
                <a:cs typeface="Tahoma" panose="020B0604030504040204" pitchFamily="34" charset="0"/>
                <a:sym typeface="Fira Sans Extra Condensed"/>
              </a:rPr>
              <a:t>şemaların</a:t>
            </a:r>
            <a:r>
              <a:rPr lang="en" sz="2000" dirty="0">
                <a:latin typeface="Tahoma" panose="020B0604030504040204" pitchFamily="34" charset="0"/>
                <a:ea typeface="Tahoma" panose="020B0604030504040204" pitchFamily="34" charset="0"/>
                <a:cs typeface="Tahoma" panose="020B0604030504040204" pitchFamily="34" charset="0"/>
                <a:sym typeface="Fira Sans Extra Condensed"/>
              </a:rPr>
              <a:t> </a:t>
            </a:r>
            <a:r>
              <a:rPr lang="en" sz="2000" dirty="0" err="1">
                <a:latin typeface="Tahoma" panose="020B0604030504040204" pitchFamily="34" charset="0"/>
                <a:ea typeface="Tahoma" panose="020B0604030504040204" pitchFamily="34" charset="0"/>
                <a:cs typeface="Tahoma" panose="020B0604030504040204" pitchFamily="34" charset="0"/>
                <a:sym typeface="Fira Sans Extra Condensed"/>
              </a:rPr>
              <a:t>değişmesi</a:t>
            </a:r>
            <a:r>
              <a:rPr lang="en" sz="2000" dirty="0">
                <a:latin typeface="Tahoma" panose="020B0604030504040204" pitchFamily="34" charset="0"/>
                <a:ea typeface="Tahoma" panose="020B0604030504040204" pitchFamily="34" charset="0"/>
                <a:cs typeface="Tahoma" panose="020B0604030504040204" pitchFamily="34" charset="0"/>
                <a:sym typeface="Fira Sans Extra Condensed"/>
              </a:rPr>
              <a:t>.</a:t>
            </a:r>
            <a:endParaRPr sz="2000" dirty="0">
              <a:latin typeface="Tahoma" panose="020B0604030504040204" pitchFamily="34" charset="0"/>
              <a:ea typeface="Tahoma" panose="020B0604030504040204" pitchFamily="34" charset="0"/>
              <a:cs typeface="Tahoma" panose="020B0604030504040204" pitchFamily="34" charset="0"/>
              <a:sym typeface="Fira Sans Extra Condensed"/>
            </a:endParaRPr>
          </a:p>
        </p:txBody>
      </p:sp>
      <p:sp>
        <p:nvSpPr>
          <p:cNvPr id="1292" name="Google Shape;1292;p28"/>
          <p:cNvSpPr txBox="1">
            <a:spLocks noGrp="1"/>
          </p:cNvSpPr>
          <p:nvPr>
            <p:ph type="subTitle" idx="4294967295"/>
          </p:nvPr>
        </p:nvSpPr>
        <p:spPr>
          <a:xfrm flipH="1">
            <a:off x="8571200" y="2661498"/>
            <a:ext cx="3011200" cy="758800"/>
          </a:xfrm>
          <a:prstGeom prst="rect">
            <a:avLst/>
          </a:prstGeom>
        </p:spPr>
        <p:txBody>
          <a:bodyPr spcFirstLastPara="1" vert="horz" wrap="square" lIns="0" tIns="0" rIns="0" bIns="0" rtlCol="0" anchor="t" anchorCtr="0">
            <a:noAutofit/>
          </a:bodyPr>
          <a:lstStyle/>
          <a:p>
            <a:pPr marL="0" indent="0">
              <a:spcBef>
                <a:spcPts val="0"/>
              </a:spcBef>
              <a:spcAft>
                <a:spcPts val="2133"/>
              </a:spcAft>
              <a:buNone/>
            </a:pPr>
            <a:r>
              <a:rPr lang="tr-TR" sz="2000" dirty="0">
                <a:latin typeface="Tahoma" panose="020B0604030504040204" pitchFamily="34" charset="0"/>
                <a:ea typeface="Tahoma" panose="020B0604030504040204" pitchFamily="34" charset="0"/>
                <a:cs typeface="Tahoma" panose="020B0604030504040204" pitchFamily="34" charset="0"/>
              </a:rPr>
              <a:t>İnsanın çevresiyle arasında denge kurması</a:t>
            </a:r>
          </a:p>
        </p:txBody>
      </p:sp>
      <p:sp>
        <p:nvSpPr>
          <p:cNvPr id="1293" name="Google Shape;1293;p28"/>
          <p:cNvSpPr txBox="1">
            <a:spLocks noGrp="1"/>
          </p:cNvSpPr>
          <p:nvPr>
            <p:ph type="subTitle" idx="4294967295"/>
          </p:nvPr>
        </p:nvSpPr>
        <p:spPr>
          <a:xfrm flipH="1">
            <a:off x="8571200" y="2118930"/>
            <a:ext cx="3011200" cy="342800"/>
          </a:xfrm>
          <a:prstGeom prst="rect">
            <a:avLst/>
          </a:prstGeom>
        </p:spPr>
        <p:txBody>
          <a:bodyPr spcFirstLastPara="1" vert="horz" wrap="square" lIns="0" tIns="0" rIns="0" bIns="0" rtlCol="0" anchor="t" anchorCtr="0">
            <a:noAutofit/>
          </a:bodyPr>
          <a:lstStyle/>
          <a:p>
            <a:pPr marL="0" indent="0">
              <a:spcBef>
                <a:spcPts val="0"/>
              </a:spcBef>
              <a:spcAft>
                <a:spcPts val="2133"/>
              </a:spcAft>
              <a:buNone/>
            </a:pPr>
            <a:r>
              <a:rPr lang="en" sz="2000" b="1" dirty="0" err="1">
                <a:latin typeface="Tahoma" panose="020B0604030504040204" pitchFamily="34" charset="0"/>
                <a:ea typeface="Tahoma" panose="020B0604030504040204" pitchFamily="34" charset="0"/>
                <a:cs typeface="Tahoma" panose="020B0604030504040204" pitchFamily="34" charset="0"/>
                <a:sym typeface="Fira Sans Extra Condensed"/>
              </a:rPr>
              <a:t>Uyum</a:t>
            </a:r>
            <a:endParaRPr sz="2000" b="1" dirty="0">
              <a:latin typeface="Tahoma" panose="020B0604030504040204" pitchFamily="34" charset="0"/>
              <a:ea typeface="Tahoma" panose="020B0604030504040204" pitchFamily="34" charset="0"/>
              <a:cs typeface="Tahoma" panose="020B0604030504040204" pitchFamily="34" charset="0"/>
              <a:sym typeface="Fira Sans Extra Condense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1C4E68C-654E-8442-A18E-F77D6A144082}"/>
              </a:ext>
            </a:extLst>
          </p:cNvPr>
          <p:cNvSpPr>
            <a:spLocks noGrp="1"/>
          </p:cNvSpPr>
          <p:nvPr>
            <p:ph type="title"/>
          </p:nvPr>
        </p:nvSpPr>
        <p:spPr/>
        <p:txBody>
          <a:bodyPr>
            <a:normAutofit/>
          </a:bodyPr>
          <a:lstStyle/>
          <a:p>
            <a:pPr algn="ctr"/>
            <a:r>
              <a:rPr lang="tr-TR" sz="3600" b="1" cap="none" dirty="0">
                <a:latin typeface="Tahoma" panose="020B0604030504040204" pitchFamily="34" charset="0"/>
                <a:ea typeface="Tahoma" panose="020B0604030504040204" pitchFamily="34" charset="0"/>
                <a:cs typeface="Tahoma" panose="020B0604030504040204" pitchFamily="34" charset="0"/>
              </a:rPr>
              <a:t>Bilişsel Gelişim Dönemleri</a:t>
            </a:r>
          </a:p>
        </p:txBody>
      </p:sp>
      <p:grpSp>
        <p:nvGrpSpPr>
          <p:cNvPr id="4" name="Google Shape;905;p28">
            <a:extLst>
              <a:ext uri="{FF2B5EF4-FFF2-40B4-BE49-F238E27FC236}">
                <a16:creationId xmlns:a16="http://schemas.microsoft.com/office/drawing/2014/main" id="{05D9109E-B29B-FD4C-A835-E8DBB2D8A9BA}"/>
              </a:ext>
            </a:extLst>
          </p:cNvPr>
          <p:cNvGrpSpPr/>
          <p:nvPr/>
        </p:nvGrpSpPr>
        <p:grpSpPr>
          <a:xfrm>
            <a:off x="157164" y="1793175"/>
            <a:ext cx="12034836" cy="4713059"/>
            <a:chOff x="-520815" y="1261816"/>
            <a:chExt cx="10046533" cy="3355308"/>
          </a:xfrm>
        </p:grpSpPr>
        <p:sp>
          <p:nvSpPr>
            <p:cNvPr id="5" name="Google Shape;906;p28">
              <a:extLst>
                <a:ext uri="{FF2B5EF4-FFF2-40B4-BE49-F238E27FC236}">
                  <a16:creationId xmlns:a16="http://schemas.microsoft.com/office/drawing/2014/main" id="{D5AA6521-B595-484D-B107-33D07E9E56B4}"/>
                </a:ext>
              </a:extLst>
            </p:cNvPr>
            <p:cNvSpPr/>
            <p:nvPr/>
          </p:nvSpPr>
          <p:spPr>
            <a:xfrm>
              <a:off x="3827125" y="1461825"/>
              <a:ext cx="1489800" cy="1290600"/>
            </a:xfrm>
            <a:prstGeom prst="hexagon">
              <a:avLst>
                <a:gd name="adj" fmla="val 25000"/>
                <a:gd name="vf" fmla="val 11547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907;p28">
              <a:extLst>
                <a:ext uri="{FF2B5EF4-FFF2-40B4-BE49-F238E27FC236}">
                  <a16:creationId xmlns:a16="http://schemas.microsoft.com/office/drawing/2014/main" id="{49A06CA8-00AF-7C4A-8EBE-11D69C2229D0}"/>
                </a:ext>
              </a:extLst>
            </p:cNvPr>
            <p:cNvSpPr/>
            <p:nvPr/>
          </p:nvSpPr>
          <p:spPr>
            <a:xfrm>
              <a:off x="3954198" y="1571910"/>
              <a:ext cx="1235400" cy="1070100"/>
            </a:xfrm>
            <a:prstGeom prst="hexagon">
              <a:avLst>
                <a:gd name="adj" fmla="val 25000"/>
                <a:gd name="vf" fmla="val 115470"/>
              </a:avLst>
            </a:prstGeom>
            <a:gradFill>
              <a:gsLst>
                <a:gs pos="0">
                  <a:schemeClr val="accent6"/>
                </a:gs>
                <a:gs pos="100000">
                  <a:schemeClr val="accent5"/>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908;p28">
              <a:extLst>
                <a:ext uri="{FF2B5EF4-FFF2-40B4-BE49-F238E27FC236}">
                  <a16:creationId xmlns:a16="http://schemas.microsoft.com/office/drawing/2014/main" id="{B5DE6DEE-B0F6-DE40-B6E9-097DC8404213}"/>
                </a:ext>
              </a:extLst>
            </p:cNvPr>
            <p:cNvSpPr/>
            <p:nvPr/>
          </p:nvSpPr>
          <p:spPr>
            <a:xfrm>
              <a:off x="3827125" y="3077075"/>
              <a:ext cx="1489800" cy="1290600"/>
            </a:xfrm>
            <a:prstGeom prst="hexagon">
              <a:avLst>
                <a:gd name="adj" fmla="val 25000"/>
                <a:gd name="vf" fmla="val 11547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09;p28">
              <a:extLst>
                <a:ext uri="{FF2B5EF4-FFF2-40B4-BE49-F238E27FC236}">
                  <a16:creationId xmlns:a16="http://schemas.microsoft.com/office/drawing/2014/main" id="{BA1B58F8-7E1C-6142-8179-6219C67C6E60}"/>
                </a:ext>
              </a:extLst>
            </p:cNvPr>
            <p:cNvSpPr/>
            <p:nvPr/>
          </p:nvSpPr>
          <p:spPr>
            <a:xfrm>
              <a:off x="3954198" y="3187160"/>
              <a:ext cx="1235400" cy="1070100"/>
            </a:xfrm>
            <a:prstGeom prst="hexagon">
              <a:avLst>
                <a:gd name="adj" fmla="val 25000"/>
                <a:gd name="vf" fmla="val 115470"/>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10;p28">
              <a:extLst>
                <a:ext uri="{FF2B5EF4-FFF2-40B4-BE49-F238E27FC236}">
                  <a16:creationId xmlns:a16="http://schemas.microsoft.com/office/drawing/2014/main" id="{ED130904-7029-6847-871E-6D05820D7BAC}"/>
                </a:ext>
              </a:extLst>
            </p:cNvPr>
            <p:cNvSpPr/>
            <p:nvPr/>
          </p:nvSpPr>
          <p:spPr>
            <a:xfrm>
              <a:off x="2562900" y="2255925"/>
              <a:ext cx="1489800" cy="1290600"/>
            </a:xfrm>
            <a:prstGeom prst="hexagon">
              <a:avLst>
                <a:gd name="adj" fmla="val 25000"/>
                <a:gd name="vf" fmla="val 11547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11;p28">
              <a:extLst>
                <a:ext uri="{FF2B5EF4-FFF2-40B4-BE49-F238E27FC236}">
                  <a16:creationId xmlns:a16="http://schemas.microsoft.com/office/drawing/2014/main" id="{4A0C2BA6-5C7C-E541-8717-C4986B99DEDB}"/>
                </a:ext>
              </a:extLst>
            </p:cNvPr>
            <p:cNvSpPr/>
            <p:nvPr/>
          </p:nvSpPr>
          <p:spPr>
            <a:xfrm>
              <a:off x="2689973" y="2366010"/>
              <a:ext cx="1235400" cy="1070100"/>
            </a:xfrm>
            <a:prstGeom prst="hexagon">
              <a:avLst>
                <a:gd name="adj" fmla="val 25000"/>
                <a:gd name="vf" fmla="val 115470"/>
              </a:avLst>
            </a:prstGeom>
            <a:gradFill>
              <a:gsLst>
                <a:gs pos="0">
                  <a:schemeClr val="accent5"/>
                </a:gs>
                <a:gs pos="100000">
                  <a:schemeClr val="accent4"/>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12;p28">
              <a:extLst>
                <a:ext uri="{FF2B5EF4-FFF2-40B4-BE49-F238E27FC236}">
                  <a16:creationId xmlns:a16="http://schemas.microsoft.com/office/drawing/2014/main" id="{C554F4E5-5526-D648-9F1C-4F01F2B0181B}"/>
                </a:ext>
              </a:extLst>
            </p:cNvPr>
            <p:cNvSpPr/>
            <p:nvPr/>
          </p:nvSpPr>
          <p:spPr>
            <a:xfrm>
              <a:off x="5091100" y="2255925"/>
              <a:ext cx="1489800" cy="1290600"/>
            </a:xfrm>
            <a:prstGeom prst="hexagon">
              <a:avLst>
                <a:gd name="adj" fmla="val 25000"/>
                <a:gd name="vf" fmla="val 11547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13;p28">
              <a:extLst>
                <a:ext uri="{FF2B5EF4-FFF2-40B4-BE49-F238E27FC236}">
                  <a16:creationId xmlns:a16="http://schemas.microsoft.com/office/drawing/2014/main" id="{72B4DE81-2F90-5440-A7D5-5D8DB51E654A}"/>
                </a:ext>
              </a:extLst>
            </p:cNvPr>
            <p:cNvSpPr/>
            <p:nvPr/>
          </p:nvSpPr>
          <p:spPr>
            <a:xfrm>
              <a:off x="5218173" y="2366010"/>
              <a:ext cx="1235400" cy="1070100"/>
            </a:xfrm>
            <a:prstGeom prst="hexagon">
              <a:avLst>
                <a:gd name="adj" fmla="val 25000"/>
                <a:gd name="vf" fmla="val 115470"/>
              </a:avLst>
            </a:pr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14;p28">
              <a:extLst>
                <a:ext uri="{FF2B5EF4-FFF2-40B4-BE49-F238E27FC236}">
                  <a16:creationId xmlns:a16="http://schemas.microsoft.com/office/drawing/2014/main" id="{F2E91057-F228-BF42-8AC2-299A133DE306}"/>
                </a:ext>
              </a:extLst>
            </p:cNvPr>
            <p:cNvSpPr txBox="1"/>
            <p:nvPr/>
          </p:nvSpPr>
          <p:spPr>
            <a:xfrm>
              <a:off x="-520815" y="2255925"/>
              <a:ext cx="2587216" cy="1290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dirty="0" err="1">
                  <a:solidFill>
                    <a:schemeClr val="dk1"/>
                  </a:solidFill>
                  <a:latin typeface="Tahoma" panose="020B0604030504040204" pitchFamily="34" charset="0"/>
                  <a:ea typeface="Tahoma" panose="020B0604030504040204" pitchFamily="34" charset="0"/>
                  <a:cs typeface="Tahoma" panose="020B0604030504040204" pitchFamily="34" charset="0"/>
                  <a:sym typeface="Roboto"/>
                </a:rPr>
                <a:t>Tüm</a:t>
              </a:r>
              <a:r>
                <a:rPr lang="en" sz="2400" dirty="0">
                  <a:solidFill>
                    <a:schemeClr val="dk1"/>
                  </a:solidFill>
                  <a:latin typeface="Tahoma" panose="020B0604030504040204" pitchFamily="34" charset="0"/>
                  <a:ea typeface="Tahoma" panose="020B0604030504040204" pitchFamily="34" charset="0"/>
                  <a:cs typeface="Tahoma" panose="020B0604030504040204" pitchFamily="34" charset="0"/>
                  <a:sym typeface="Roboto"/>
                </a:rPr>
                <a:t> </a:t>
              </a:r>
              <a:r>
                <a:rPr lang="en" sz="2400" dirty="0" err="1">
                  <a:solidFill>
                    <a:schemeClr val="dk1"/>
                  </a:solidFill>
                  <a:latin typeface="Tahoma" panose="020B0604030504040204" pitchFamily="34" charset="0"/>
                  <a:ea typeface="Tahoma" panose="020B0604030504040204" pitchFamily="34" charset="0"/>
                  <a:cs typeface="Tahoma" panose="020B0604030504040204" pitchFamily="34" charset="0"/>
                  <a:sym typeface="Roboto"/>
                </a:rPr>
                <a:t>çocuklar</a:t>
              </a:r>
              <a:r>
                <a:rPr lang="en" sz="2400" dirty="0">
                  <a:solidFill>
                    <a:schemeClr val="dk1"/>
                  </a:solidFill>
                  <a:latin typeface="Tahoma" panose="020B0604030504040204" pitchFamily="34" charset="0"/>
                  <a:ea typeface="Tahoma" panose="020B0604030504040204" pitchFamily="34" charset="0"/>
                  <a:cs typeface="Tahoma" panose="020B0604030504040204" pitchFamily="34" charset="0"/>
                  <a:sym typeface="Roboto"/>
                </a:rPr>
                <a:t> </a:t>
              </a:r>
              <a:r>
                <a:rPr lang="en" sz="2400" dirty="0" err="1">
                  <a:solidFill>
                    <a:schemeClr val="dk1"/>
                  </a:solidFill>
                  <a:latin typeface="Tahoma" panose="020B0604030504040204" pitchFamily="34" charset="0"/>
                  <a:ea typeface="Tahoma" panose="020B0604030504040204" pitchFamily="34" charset="0"/>
                  <a:cs typeface="Tahoma" panose="020B0604030504040204" pitchFamily="34" charset="0"/>
                  <a:sym typeface="Roboto"/>
                </a:rPr>
                <a:t>bu</a:t>
              </a:r>
              <a:r>
                <a:rPr lang="en" sz="2400" dirty="0">
                  <a:solidFill>
                    <a:schemeClr val="dk1"/>
                  </a:solidFill>
                  <a:latin typeface="Tahoma" panose="020B0604030504040204" pitchFamily="34" charset="0"/>
                  <a:ea typeface="Tahoma" panose="020B0604030504040204" pitchFamily="34" charset="0"/>
                  <a:cs typeface="Tahoma" panose="020B0604030504040204" pitchFamily="34" charset="0"/>
                  <a:sym typeface="Roboto"/>
                </a:rPr>
                <a:t> </a:t>
              </a:r>
              <a:r>
                <a:rPr lang="en" sz="2400" dirty="0" err="1">
                  <a:solidFill>
                    <a:schemeClr val="dk1"/>
                  </a:solidFill>
                  <a:latin typeface="Tahoma" panose="020B0604030504040204" pitchFamily="34" charset="0"/>
                  <a:ea typeface="Tahoma" panose="020B0604030504040204" pitchFamily="34" charset="0"/>
                  <a:cs typeface="Tahoma" panose="020B0604030504040204" pitchFamily="34" charset="0"/>
                  <a:sym typeface="Roboto"/>
                </a:rPr>
                <a:t>gelişim</a:t>
              </a:r>
              <a:r>
                <a:rPr lang="en" sz="2400" dirty="0">
                  <a:solidFill>
                    <a:schemeClr val="dk1"/>
                  </a:solidFill>
                  <a:latin typeface="Tahoma" panose="020B0604030504040204" pitchFamily="34" charset="0"/>
                  <a:ea typeface="Tahoma" panose="020B0604030504040204" pitchFamily="34" charset="0"/>
                  <a:cs typeface="Tahoma" panose="020B0604030504040204" pitchFamily="34" charset="0"/>
                  <a:sym typeface="Roboto"/>
                </a:rPr>
                <a:t> </a:t>
              </a:r>
              <a:r>
                <a:rPr lang="en" sz="2400" dirty="0" err="1">
                  <a:solidFill>
                    <a:schemeClr val="dk1"/>
                  </a:solidFill>
                  <a:latin typeface="Tahoma" panose="020B0604030504040204" pitchFamily="34" charset="0"/>
                  <a:ea typeface="Tahoma" panose="020B0604030504040204" pitchFamily="34" charset="0"/>
                  <a:cs typeface="Tahoma" panose="020B0604030504040204" pitchFamily="34" charset="0"/>
                  <a:sym typeface="Roboto"/>
                </a:rPr>
                <a:t>dönemlerinden</a:t>
              </a:r>
              <a:r>
                <a:rPr lang="en" sz="2400" dirty="0">
                  <a:solidFill>
                    <a:schemeClr val="dk1"/>
                  </a:solidFill>
                  <a:latin typeface="Tahoma" panose="020B0604030504040204" pitchFamily="34" charset="0"/>
                  <a:ea typeface="Tahoma" panose="020B0604030504040204" pitchFamily="34" charset="0"/>
                  <a:cs typeface="Tahoma" panose="020B0604030504040204" pitchFamily="34" charset="0"/>
                  <a:sym typeface="Roboto"/>
                </a:rPr>
                <a:t> </a:t>
              </a:r>
              <a:r>
                <a:rPr lang="en" sz="2400" dirty="0" err="1">
                  <a:solidFill>
                    <a:schemeClr val="dk1"/>
                  </a:solidFill>
                  <a:latin typeface="Tahoma" panose="020B0604030504040204" pitchFamily="34" charset="0"/>
                  <a:ea typeface="Tahoma" panose="020B0604030504040204" pitchFamily="34" charset="0"/>
                  <a:cs typeface="Tahoma" panose="020B0604030504040204" pitchFamily="34" charset="0"/>
                  <a:sym typeface="Roboto"/>
                </a:rPr>
                <a:t>sırayla</a:t>
              </a:r>
              <a:r>
                <a:rPr lang="en" sz="2400" dirty="0">
                  <a:solidFill>
                    <a:schemeClr val="dk1"/>
                  </a:solidFill>
                  <a:latin typeface="Tahoma" panose="020B0604030504040204" pitchFamily="34" charset="0"/>
                  <a:ea typeface="Tahoma" panose="020B0604030504040204" pitchFamily="34" charset="0"/>
                  <a:cs typeface="Tahoma" panose="020B0604030504040204" pitchFamily="34" charset="0"/>
                  <a:sym typeface="Roboto"/>
                </a:rPr>
                <a:t> </a:t>
              </a:r>
              <a:r>
                <a:rPr lang="en" sz="2400" dirty="0" err="1">
                  <a:solidFill>
                    <a:schemeClr val="dk1"/>
                  </a:solidFill>
                  <a:latin typeface="Tahoma" panose="020B0604030504040204" pitchFamily="34" charset="0"/>
                  <a:ea typeface="Tahoma" panose="020B0604030504040204" pitchFamily="34" charset="0"/>
                  <a:cs typeface="Tahoma" panose="020B0604030504040204" pitchFamily="34" charset="0"/>
                  <a:sym typeface="Roboto"/>
                </a:rPr>
                <a:t>geçer</a:t>
              </a:r>
              <a:endParaRPr sz="2400" dirty="0">
                <a:solidFill>
                  <a:schemeClr val="dk1"/>
                </a:solidFill>
                <a:latin typeface="Tahoma" panose="020B0604030504040204" pitchFamily="34" charset="0"/>
                <a:ea typeface="Tahoma" panose="020B0604030504040204" pitchFamily="34" charset="0"/>
                <a:cs typeface="Tahoma" panose="020B0604030504040204" pitchFamily="34" charset="0"/>
                <a:sym typeface="Roboto"/>
              </a:endParaRPr>
            </a:p>
          </p:txBody>
        </p:sp>
        <p:sp>
          <p:nvSpPr>
            <p:cNvPr id="14" name="Google Shape;915;p28">
              <a:extLst>
                <a:ext uri="{FF2B5EF4-FFF2-40B4-BE49-F238E27FC236}">
                  <a16:creationId xmlns:a16="http://schemas.microsoft.com/office/drawing/2014/main" id="{12D77B17-CA46-994D-9963-C1D3794E44CE}"/>
                </a:ext>
              </a:extLst>
            </p:cNvPr>
            <p:cNvSpPr txBox="1"/>
            <p:nvPr/>
          </p:nvSpPr>
          <p:spPr>
            <a:xfrm>
              <a:off x="4181742" y="1819718"/>
              <a:ext cx="780300" cy="574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300" b="1">
                  <a:solidFill>
                    <a:schemeClr val="lt1"/>
                  </a:solidFill>
                  <a:latin typeface="Fira Sans Condensed"/>
                  <a:ea typeface="Fira Sans Condensed"/>
                  <a:cs typeface="Fira Sans Condensed"/>
                  <a:sym typeface="Fira Sans Condensed"/>
                </a:rPr>
                <a:t>02</a:t>
              </a:r>
              <a:endParaRPr sz="4300" b="1">
                <a:solidFill>
                  <a:schemeClr val="lt1"/>
                </a:solidFill>
                <a:latin typeface="Fira Sans Condensed"/>
                <a:ea typeface="Fira Sans Condensed"/>
                <a:cs typeface="Fira Sans Condensed"/>
                <a:sym typeface="Fira Sans Condensed"/>
              </a:endParaRPr>
            </a:p>
          </p:txBody>
        </p:sp>
        <p:sp>
          <p:nvSpPr>
            <p:cNvPr id="15" name="Google Shape;916;p28">
              <a:extLst>
                <a:ext uri="{FF2B5EF4-FFF2-40B4-BE49-F238E27FC236}">
                  <a16:creationId xmlns:a16="http://schemas.microsoft.com/office/drawing/2014/main" id="{3E3DA4FB-95C8-5942-9810-1D2EBED1BDB4}"/>
                </a:ext>
              </a:extLst>
            </p:cNvPr>
            <p:cNvSpPr txBox="1"/>
            <p:nvPr/>
          </p:nvSpPr>
          <p:spPr>
            <a:xfrm>
              <a:off x="5445717" y="2613643"/>
              <a:ext cx="780300" cy="574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300" b="1">
                  <a:solidFill>
                    <a:schemeClr val="lt1"/>
                  </a:solidFill>
                  <a:latin typeface="Fira Sans Condensed"/>
                  <a:ea typeface="Fira Sans Condensed"/>
                  <a:cs typeface="Fira Sans Condensed"/>
                  <a:sym typeface="Fira Sans Condensed"/>
                </a:rPr>
                <a:t>04</a:t>
              </a:r>
              <a:endParaRPr sz="4300" b="1">
                <a:solidFill>
                  <a:schemeClr val="lt1"/>
                </a:solidFill>
                <a:latin typeface="Fira Sans Condensed"/>
                <a:ea typeface="Fira Sans Condensed"/>
                <a:cs typeface="Fira Sans Condensed"/>
                <a:sym typeface="Fira Sans Condensed"/>
              </a:endParaRPr>
            </a:p>
          </p:txBody>
        </p:sp>
        <p:sp>
          <p:nvSpPr>
            <p:cNvPr id="16" name="Google Shape;917;p28">
              <a:extLst>
                <a:ext uri="{FF2B5EF4-FFF2-40B4-BE49-F238E27FC236}">
                  <a16:creationId xmlns:a16="http://schemas.microsoft.com/office/drawing/2014/main" id="{82437C45-5BDF-A145-B112-078A8E576D20}"/>
                </a:ext>
              </a:extLst>
            </p:cNvPr>
            <p:cNvSpPr txBox="1"/>
            <p:nvPr/>
          </p:nvSpPr>
          <p:spPr>
            <a:xfrm>
              <a:off x="4181742" y="3434968"/>
              <a:ext cx="780300" cy="574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300" b="1">
                  <a:solidFill>
                    <a:schemeClr val="lt1"/>
                  </a:solidFill>
                  <a:latin typeface="Fira Sans Condensed"/>
                  <a:ea typeface="Fira Sans Condensed"/>
                  <a:cs typeface="Fira Sans Condensed"/>
                  <a:sym typeface="Fira Sans Condensed"/>
                </a:rPr>
                <a:t>03</a:t>
              </a:r>
              <a:endParaRPr sz="4300" b="1">
                <a:solidFill>
                  <a:schemeClr val="lt1"/>
                </a:solidFill>
                <a:latin typeface="Fira Sans Condensed"/>
                <a:ea typeface="Fira Sans Condensed"/>
                <a:cs typeface="Fira Sans Condensed"/>
                <a:sym typeface="Fira Sans Condensed"/>
              </a:endParaRPr>
            </a:p>
          </p:txBody>
        </p:sp>
        <p:sp>
          <p:nvSpPr>
            <p:cNvPr id="17" name="Google Shape;918;p28">
              <a:extLst>
                <a:ext uri="{FF2B5EF4-FFF2-40B4-BE49-F238E27FC236}">
                  <a16:creationId xmlns:a16="http://schemas.microsoft.com/office/drawing/2014/main" id="{969F36B3-8719-AE44-A8FF-9391136A0A3A}"/>
                </a:ext>
              </a:extLst>
            </p:cNvPr>
            <p:cNvSpPr txBox="1"/>
            <p:nvPr/>
          </p:nvSpPr>
          <p:spPr>
            <a:xfrm>
              <a:off x="2917767" y="2613643"/>
              <a:ext cx="780300" cy="574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300" b="1">
                  <a:solidFill>
                    <a:schemeClr val="lt1"/>
                  </a:solidFill>
                  <a:latin typeface="Fira Sans Condensed"/>
                  <a:ea typeface="Fira Sans Condensed"/>
                  <a:cs typeface="Fira Sans Condensed"/>
                  <a:sym typeface="Fira Sans Condensed"/>
                </a:rPr>
                <a:t>01</a:t>
              </a:r>
              <a:endParaRPr sz="4300" b="1">
                <a:solidFill>
                  <a:schemeClr val="lt1"/>
                </a:solidFill>
                <a:latin typeface="Fira Sans Condensed"/>
                <a:ea typeface="Fira Sans Condensed"/>
                <a:cs typeface="Fira Sans Condensed"/>
                <a:sym typeface="Fira Sans Condensed"/>
              </a:endParaRPr>
            </a:p>
          </p:txBody>
        </p:sp>
        <p:sp>
          <p:nvSpPr>
            <p:cNvPr id="18" name="Google Shape;919;p28">
              <a:extLst>
                <a:ext uri="{FF2B5EF4-FFF2-40B4-BE49-F238E27FC236}">
                  <a16:creationId xmlns:a16="http://schemas.microsoft.com/office/drawing/2014/main" id="{83036921-0AD5-2841-9CC4-97363C507F76}"/>
                </a:ext>
              </a:extLst>
            </p:cNvPr>
            <p:cNvSpPr txBox="1"/>
            <p:nvPr/>
          </p:nvSpPr>
          <p:spPr>
            <a:xfrm>
              <a:off x="6355326" y="3722210"/>
              <a:ext cx="3170392" cy="891300"/>
            </a:xfrm>
            <a:prstGeom prst="rect">
              <a:avLst/>
            </a:prstGeom>
            <a:noFill/>
            <a:ln>
              <a:noFill/>
            </a:ln>
          </p:spPr>
          <p:txBody>
            <a:bodyPr spcFirstLastPara="1" wrap="square" lIns="91425" tIns="91425" rIns="91425" bIns="91425" anchor="ctr" anchorCtr="0">
              <a:noAutofit/>
            </a:bodyPr>
            <a:lstStyle/>
            <a:p>
              <a:pPr lvl="0" algn="ctr">
                <a:buClr>
                  <a:schemeClr val="dk1"/>
                </a:buClr>
                <a:buSzPts val="1100"/>
              </a:pPr>
              <a:r>
                <a:rPr lang="tr-TR" sz="2400" dirty="0">
                  <a:latin typeface="Tahoma" panose="020B0604030504040204" pitchFamily="34" charset="0"/>
                  <a:ea typeface="Tahoma" panose="020B0604030504040204" pitchFamily="34" charset="0"/>
                  <a:cs typeface="Tahoma" panose="020B0604030504040204" pitchFamily="34" charset="0"/>
                </a:rPr>
                <a:t>Her dönem için tipik gelişim özellikleri vardır. </a:t>
              </a:r>
              <a:endParaRPr sz="2400" dirty="0">
                <a:solidFill>
                  <a:schemeClr val="dk1"/>
                </a:solidFill>
                <a:latin typeface="Tahoma" panose="020B0604030504040204" pitchFamily="34" charset="0"/>
                <a:ea typeface="Tahoma" panose="020B0604030504040204" pitchFamily="34" charset="0"/>
                <a:cs typeface="Tahoma" panose="020B0604030504040204" pitchFamily="34" charset="0"/>
                <a:sym typeface="Roboto"/>
              </a:endParaRPr>
            </a:p>
          </p:txBody>
        </p:sp>
        <p:sp>
          <p:nvSpPr>
            <p:cNvPr id="19" name="Google Shape;920;p28">
              <a:extLst>
                <a:ext uri="{FF2B5EF4-FFF2-40B4-BE49-F238E27FC236}">
                  <a16:creationId xmlns:a16="http://schemas.microsoft.com/office/drawing/2014/main" id="{F6C78FD0-6372-914D-A40D-AC8EE8B06405}"/>
                </a:ext>
              </a:extLst>
            </p:cNvPr>
            <p:cNvSpPr txBox="1"/>
            <p:nvPr/>
          </p:nvSpPr>
          <p:spPr>
            <a:xfrm>
              <a:off x="5740304" y="1261816"/>
              <a:ext cx="3785414" cy="938667"/>
            </a:xfrm>
            <a:prstGeom prst="rect">
              <a:avLst/>
            </a:prstGeom>
            <a:noFill/>
            <a:ln>
              <a:noFill/>
            </a:ln>
          </p:spPr>
          <p:txBody>
            <a:bodyPr spcFirstLastPara="1" wrap="square" lIns="91425" tIns="91425" rIns="91425" bIns="91425" anchor="ctr" anchorCtr="0">
              <a:noAutofit/>
            </a:bodyPr>
            <a:lstStyle/>
            <a:p>
              <a:pPr lvl="0">
                <a:buClr>
                  <a:schemeClr val="dk1"/>
                </a:buClr>
                <a:buSzPts val="1100"/>
              </a:pPr>
              <a:r>
                <a:rPr lang="tr-TR" sz="2400" dirty="0">
                  <a:latin typeface="Tahoma" panose="020B0604030504040204" pitchFamily="34" charset="0"/>
                  <a:ea typeface="Tahoma" panose="020B0604030504040204" pitchFamily="34" charset="0"/>
                  <a:cs typeface="Tahoma" panose="020B0604030504040204" pitchFamily="34" charset="0"/>
                </a:rPr>
                <a:t>Çocukların gelişim dönemlerine girme ve tamamlama yaşları farklılık gösterebilir</a:t>
              </a:r>
              <a:endParaRPr sz="2400" dirty="0">
                <a:solidFill>
                  <a:schemeClr val="dk1"/>
                </a:solidFill>
                <a:latin typeface="Tahoma" panose="020B0604030504040204" pitchFamily="34" charset="0"/>
                <a:ea typeface="Tahoma" panose="020B0604030504040204" pitchFamily="34" charset="0"/>
                <a:cs typeface="Tahoma" panose="020B0604030504040204" pitchFamily="34" charset="0"/>
                <a:sym typeface="Roboto"/>
              </a:endParaRPr>
            </a:p>
          </p:txBody>
        </p:sp>
        <p:sp>
          <p:nvSpPr>
            <p:cNvPr id="20" name="Google Shape;921;p28">
              <a:extLst>
                <a:ext uri="{FF2B5EF4-FFF2-40B4-BE49-F238E27FC236}">
                  <a16:creationId xmlns:a16="http://schemas.microsoft.com/office/drawing/2014/main" id="{E5584DD3-FB26-DD47-849C-347813713F10}"/>
                </a:ext>
              </a:extLst>
            </p:cNvPr>
            <p:cNvSpPr txBox="1"/>
            <p:nvPr/>
          </p:nvSpPr>
          <p:spPr>
            <a:xfrm>
              <a:off x="-113416" y="3843956"/>
              <a:ext cx="3740525" cy="773168"/>
            </a:xfrm>
            <a:prstGeom prst="rect">
              <a:avLst/>
            </a:prstGeom>
            <a:noFill/>
            <a:ln>
              <a:noFill/>
            </a:ln>
          </p:spPr>
          <p:txBody>
            <a:bodyPr spcFirstLastPara="1" wrap="square" lIns="91425" tIns="91425" rIns="91425" bIns="91425" anchor="ctr" anchorCtr="0">
              <a:noAutofit/>
            </a:bodyPr>
            <a:lstStyle/>
            <a:p>
              <a:pPr lvl="0" algn="r">
                <a:buClr>
                  <a:schemeClr val="dk1"/>
                </a:buClr>
                <a:buSzPts val="1100"/>
              </a:pPr>
              <a:r>
                <a:rPr lang="tr-TR" sz="2400" dirty="0">
                  <a:latin typeface="Tahoma" panose="020B0604030504040204" pitchFamily="34" charset="0"/>
                  <a:ea typeface="Tahoma" panose="020B0604030504040204" pitchFamily="34" charset="0"/>
                  <a:cs typeface="Tahoma" panose="020B0604030504040204" pitchFamily="34" charset="0"/>
                </a:rPr>
                <a:t>Çocuk ilgili döneme ilişkin şemaları tamamladığında o döneme ilişkin gelişimini tamamlar. </a:t>
              </a:r>
              <a:endParaRPr sz="2400" dirty="0">
                <a:solidFill>
                  <a:schemeClr val="dk1"/>
                </a:solidFill>
                <a:latin typeface="Tahoma" panose="020B0604030504040204" pitchFamily="34" charset="0"/>
                <a:ea typeface="Tahoma" panose="020B0604030504040204" pitchFamily="34" charset="0"/>
                <a:cs typeface="Tahoma" panose="020B0604030504040204" pitchFamily="34" charset="0"/>
                <a:sym typeface="Roboto"/>
              </a:endParaRPr>
            </a:p>
          </p:txBody>
        </p:sp>
        <p:cxnSp>
          <p:nvCxnSpPr>
            <p:cNvPr id="21" name="Google Shape;922;p28">
              <a:extLst>
                <a:ext uri="{FF2B5EF4-FFF2-40B4-BE49-F238E27FC236}">
                  <a16:creationId xmlns:a16="http://schemas.microsoft.com/office/drawing/2014/main" id="{3860E0DE-035C-E74A-AC65-9D718499BE36}"/>
                </a:ext>
              </a:extLst>
            </p:cNvPr>
            <p:cNvCxnSpPr>
              <a:cxnSpLocks/>
              <a:stCxn id="13" idx="3"/>
              <a:endCxn id="9" idx="3"/>
            </p:cNvCxnSpPr>
            <p:nvPr/>
          </p:nvCxnSpPr>
          <p:spPr>
            <a:xfrm>
              <a:off x="2066401" y="2901225"/>
              <a:ext cx="496499" cy="0"/>
            </a:xfrm>
            <a:prstGeom prst="straightConnector1">
              <a:avLst/>
            </a:prstGeom>
            <a:noFill/>
            <a:ln w="19050" cap="flat" cmpd="sng">
              <a:solidFill>
                <a:schemeClr val="accent4"/>
              </a:solidFill>
              <a:prstDash val="solid"/>
              <a:round/>
              <a:headEnd type="none" w="med" len="med"/>
              <a:tailEnd type="oval" w="med" len="med"/>
            </a:ln>
          </p:spPr>
        </p:cxnSp>
        <p:cxnSp>
          <p:nvCxnSpPr>
            <p:cNvPr id="22" name="Google Shape;923;p28">
              <a:extLst>
                <a:ext uri="{FF2B5EF4-FFF2-40B4-BE49-F238E27FC236}">
                  <a16:creationId xmlns:a16="http://schemas.microsoft.com/office/drawing/2014/main" id="{6BB2837B-A27D-E646-B17D-6FAC9C766B1A}"/>
                </a:ext>
              </a:extLst>
            </p:cNvPr>
            <p:cNvCxnSpPr>
              <a:cxnSpLocks/>
              <a:stCxn id="20" idx="3"/>
            </p:cNvCxnSpPr>
            <p:nvPr/>
          </p:nvCxnSpPr>
          <p:spPr>
            <a:xfrm>
              <a:off x="3627109" y="4230540"/>
              <a:ext cx="521101" cy="57183"/>
            </a:xfrm>
            <a:prstGeom prst="straightConnector1">
              <a:avLst/>
            </a:prstGeom>
            <a:noFill/>
            <a:ln w="19050" cap="flat" cmpd="sng">
              <a:solidFill>
                <a:schemeClr val="accent1"/>
              </a:solidFill>
              <a:prstDash val="solid"/>
              <a:round/>
              <a:headEnd type="none" w="med" len="med"/>
              <a:tailEnd type="oval" w="med" len="med"/>
            </a:ln>
          </p:spPr>
        </p:cxnSp>
        <p:cxnSp>
          <p:nvCxnSpPr>
            <p:cNvPr id="23" name="Google Shape;924;p28">
              <a:extLst>
                <a:ext uri="{FF2B5EF4-FFF2-40B4-BE49-F238E27FC236}">
                  <a16:creationId xmlns:a16="http://schemas.microsoft.com/office/drawing/2014/main" id="{7092E2F8-CDA1-7F41-8FF6-A5E55F0DDB0B}"/>
                </a:ext>
              </a:extLst>
            </p:cNvPr>
            <p:cNvCxnSpPr>
              <a:cxnSpLocks/>
              <a:stCxn id="19" idx="1"/>
            </p:cNvCxnSpPr>
            <p:nvPr/>
          </p:nvCxnSpPr>
          <p:spPr>
            <a:xfrm flipH="1">
              <a:off x="5176305" y="1731150"/>
              <a:ext cx="563999" cy="4967"/>
            </a:xfrm>
            <a:prstGeom prst="straightConnector1">
              <a:avLst/>
            </a:prstGeom>
            <a:noFill/>
            <a:ln w="19050" cap="flat" cmpd="sng">
              <a:solidFill>
                <a:schemeClr val="accent6"/>
              </a:solidFill>
              <a:prstDash val="solid"/>
              <a:round/>
              <a:headEnd type="none" w="med" len="med"/>
              <a:tailEnd type="oval" w="med" len="med"/>
            </a:ln>
          </p:spPr>
        </p:cxnSp>
        <p:cxnSp>
          <p:nvCxnSpPr>
            <p:cNvPr id="24" name="Google Shape;925;p28">
              <a:extLst>
                <a:ext uri="{FF2B5EF4-FFF2-40B4-BE49-F238E27FC236}">
                  <a16:creationId xmlns:a16="http://schemas.microsoft.com/office/drawing/2014/main" id="{81145477-FC78-C646-A76F-143823A36C6E}"/>
                </a:ext>
              </a:extLst>
            </p:cNvPr>
            <p:cNvCxnSpPr>
              <a:cxnSpLocks/>
              <a:endCxn id="11" idx="0"/>
            </p:cNvCxnSpPr>
            <p:nvPr/>
          </p:nvCxnSpPr>
          <p:spPr>
            <a:xfrm flipH="1" flipV="1">
              <a:off x="6580900" y="2901225"/>
              <a:ext cx="554726" cy="644969"/>
            </a:xfrm>
            <a:prstGeom prst="straightConnector1">
              <a:avLst/>
            </a:prstGeom>
            <a:noFill/>
            <a:ln w="19050" cap="flat" cmpd="sng">
              <a:solidFill>
                <a:schemeClr val="lt2"/>
              </a:solidFill>
              <a:prstDash val="solid"/>
              <a:round/>
              <a:headEnd type="none" w="med" len="med"/>
              <a:tailEnd type="oval" w="med" len="med"/>
            </a:ln>
          </p:spPr>
        </p:cxnSp>
      </p:grpSp>
    </p:spTree>
    <p:extLst>
      <p:ext uri="{BB962C8B-B14F-4D97-AF65-F5344CB8AC3E}">
        <p14:creationId xmlns:p14="http://schemas.microsoft.com/office/powerpoint/2010/main" val="1515438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grpSp>
        <p:nvGrpSpPr>
          <p:cNvPr id="1555" name="Google Shape;1555;p33"/>
          <p:cNvGrpSpPr/>
          <p:nvPr/>
        </p:nvGrpSpPr>
        <p:grpSpPr>
          <a:xfrm>
            <a:off x="563273" y="2342002"/>
            <a:ext cx="10971633" cy="3129017"/>
            <a:chOff x="457325" y="1568075"/>
            <a:chExt cx="8228725" cy="2346763"/>
          </a:xfrm>
        </p:grpSpPr>
        <p:sp>
          <p:nvSpPr>
            <p:cNvPr id="1556" name="Google Shape;1556;p33"/>
            <p:cNvSpPr/>
            <p:nvPr/>
          </p:nvSpPr>
          <p:spPr>
            <a:xfrm>
              <a:off x="6026250" y="3333013"/>
              <a:ext cx="2659800" cy="416400"/>
            </a:xfrm>
            <a:prstGeom prst="rect">
              <a:avLst/>
            </a:prstGeom>
            <a:solidFill>
              <a:schemeClr val="accent2"/>
            </a:solidFill>
            <a:ln>
              <a:noFill/>
            </a:ln>
          </p:spPr>
          <p:txBody>
            <a:bodyPr spcFirstLastPara="1" wrap="square" lIns="121900" tIns="121900" rIns="121900" bIns="121900" anchor="ctr" anchorCtr="0">
              <a:noAutofit/>
            </a:bodyPr>
            <a:lstStyle/>
            <a:p>
              <a:pPr marR="121917" algn="r"/>
              <a:r>
                <a:rPr lang="en" sz="2400" dirty="0" err="1">
                  <a:solidFill>
                    <a:schemeClr val="lt1"/>
                  </a:solidFill>
                  <a:latin typeface="Tahoma" panose="020B0604030504040204" pitchFamily="34" charset="0"/>
                  <a:ea typeface="Tahoma" panose="020B0604030504040204" pitchFamily="34" charset="0"/>
                  <a:cs typeface="Tahoma" panose="020B0604030504040204" pitchFamily="34" charset="0"/>
                  <a:sym typeface="Fira Sans Extra Condensed"/>
                </a:rPr>
                <a:t>Soyut</a:t>
              </a:r>
              <a:r>
                <a:rPr lang="en" sz="2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Extra Condensed"/>
                </a:rPr>
                <a:t> </a:t>
              </a:r>
              <a:r>
                <a:rPr lang="en" sz="2400" dirty="0" err="1">
                  <a:solidFill>
                    <a:schemeClr val="lt1"/>
                  </a:solidFill>
                  <a:latin typeface="Tahoma" panose="020B0604030504040204" pitchFamily="34" charset="0"/>
                  <a:ea typeface="Tahoma" panose="020B0604030504040204" pitchFamily="34" charset="0"/>
                  <a:cs typeface="Tahoma" panose="020B0604030504040204" pitchFamily="34" charset="0"/>
                  <a:sym typeface="Fira Sans Extra Condensed"/>
                </a:rPr>
                <a:t>işlemler</a:t>
              </a:r>
              <a:r>
                <a:rPr lang="en" sz="2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Extra Condensed"/>
                </a:rPr>
                <a:t> </a:t>
              </a:r>
              <a:r>
                <a:rPr lang="en" sz="2400" dirty="0" err="1">
                  <a:solidFill>
                    <a:schemeClr val="lt1"/>
                  </a:solidFill>
                  <a:latin typeface="Tahoma" panose="020B0604030504040204" pitchFamily="34" charset="0"/>
                  <a:ea typeface="Tahoma" panose="020B0604030504040204" pitchFamily="34" charset="0"/>
                  <a:cs typeface="Tahoma" panose="020B0604030504040204" pitchFamily="34" charset="0"/>
                  <a:sym typeface="Fira Sans Extra Condensed"/>
                </a:rPr>
                <a:t>dönemi</a:t>
              </a:r>
              <a:endParaRPr sz="2400" dirty="0">
                <a:latin typeface="Tahoma" panose="020B0604030504040204" pitchFamily="34" charset="0"/>
                <a:ea typeface="Tahoma" panose="020B0604030504040204" pitchFamily="34" charset="0"/>
                <a:cs typeface="Tahoma" panose="020B0604030504040204" pitchFamily="34" charset="0"/>
              </a:endParaRPr>
            </a:p>
          </p:txBody>
        </p:sp>
        <p:sp>
          <p:nvSpPr>
            <p:cNvPr id="1557" name="Google Shape;1557;p33"/>
            <p:cNvSpPr/>
            <p:nvPr/>
          </p:nvSpPr>
          <p:spPr>
            <a:xfrm>
              <a:off x="6026250" y="1733225"/>
              <a:ext cx="2659800" cy="416400"/>
            </a:xfrm>
            <a:prstGeom prst="rect">
              <a:avLst/>
            </a:prstGeom>
            <a:solidFill>
              <a:schemeClr val="accent1"/>
            </a:solidFill>
            <a:ln>
              <a:noFill/>
            </a:ln>
          </p:spPr>
          <p:txBody>
            <a:bodyPr spcFirstLastPara="1" wrap="square" lIns="121900" tIns="121900" rIns="121900" bIns="121900" anchor="ctr" anchorCtr="0">
              <a:noAutofit/>
            </a:bodyPr>
            <a:lstStyle/>
            <a:p>
              <a:pPr marR="121917" algn="r"/>
              <a:r>
                <a:rPr lang="en" sz="2400" dirty="0" err="1">
                  <a:solidFill>
                    <a:schemeClr val="lt1"/>
                  </a:solidFill>
                  <a:latin typeface="Tahoma" panose="020B0604030504040204" pitchFamily="34" charset="0"/>
                  <a:ea typeface="Tahoma" panose="020B0604030504040204" pitchFamily="34" charset="0"/>
                  <a:cs typeface="Tahoma" panose="020B0604030504040204" pitchFamily="34" charset="0"/>
                  <a:sym typeface="Fira Sans Extra Condensed"/>
                </a:rPr>
                <a:t>Somut</a:t>
              </a:r>
              <a:r>
                <a:rPr lang="en" sz="2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Extra Condensed"/>
                </a:rPr>
                <a:t> </a:t>
              </a:r>
              <a:r>
                <a:rPr lang="en" sz="2400" dirty="0" err="1">
                  <a:solidFill>
                    <a:schemeClr val="lt1"/>
                  </a:solidFill>
                  <a:latin typeface="Tahoma" panose="020B0604030504040204" pitchFamily="34" charset="0"/>
                  <a:ea typeface="Tahoma" panose="020B0604030504040204" pitchFamily="34" charset="0"/>
                  <a:cs typeface="Tahoma" panose="020B0604030504040204" pitchFamily="34" charset="0"/>
                  <a:sym typeface="Fira Sans Extra Condensed"/>
                </a:rPr>
                <a:t>işlemler</a:t>
              </a:r>
              <a:r>
                <a:rPr lang="en" sz="2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Extra Condensed"/>
                </a:rPr>
                <a:t> </a:t>
              </a:r>
              <a:r>
                <a:rPr lang="en" sz="2400" dirty="0" err="1">
                  <a:solidFill>
                    <a:schemeClr val="lt1"/>
                  </a:solidFill>
                  <a:latin typeface="Tahoma" panose="020B0604030504040204" pitchFamily="34" charset="0"/>
                  <a:ea typeface="Tahoma" panose="020B0604030504040204" pitchFamily="34" charset="0"/>
                  <a:cs typeface="Tahoma" panose="020B0604030504040204" pitchFamily="34" charset="0"/>
                  <a:sym typeface="Fira Sans Extra Condensed"/>
                </a:rPr>
                <a:t>dönemi</a:t>
              </a:r>
              <a:endParaRPr sz="2400" dirty="0">
                <a:latin typeface="Tahoma" panose="020B0604030504040204" pitchFamily="34" charset="0"/>
                <a:ea typeface="Tahoma" panose="020B0604030504040204" pitchFamily="34" charset="0"/>
                <a:cs typeface="Tahoma" panose="020B0604030504040204" pitchFamily="34" charset="0"/>
              </a:endParaRPr>
            </a:p>
          </p:txBody>
        </p:sp>
        <p:sp>
          <p:nvSpPr>
            <p:cNvPr id="1558" name="Google Shape;1558;p33"/>
            <p:cNvSpPr/>
            <p:nvPr/>
          </p:nvSpPr>
          <p:spPr>
            <a:xfrm>
              <a:off x="4587671" y="1937577"/>
              <a:ext cx="1179920" cy="636304"/>
            </a:xfrm>
            <a:custGeom>
              <a:avLst/>
              <a:gdLst/>
              <a:ahLst/>
              <a:cxnLst/>
              <a:rect l="l" t="t" r="r" b="b"/>
              <a:pathLst>
                <a:path w="37604" h="20279" extrusionOk="0">
                  <a:moveTo>
                    <a:pt x="0" y="20279"/>
                  </a:moveTo>
                  <a:lnTo>
                    <a:pt x="17866" y="0"/>
                  </a:lnTo>
                  <a:lnTo>
                    <a:pt x="37604" y="0"/>
                  </a:lnTo>
                </a:path>
              </a:pathLst>
            </a:custGeom>
            <a:noFill/>
            <a:ln w="19050" cap="flat" cmpd="sng">
              <a:solidFill>
                <a:schemeClr val="dk2"/>
              </a:solidFill>
              <a:prstDash val="solid"/>
              <a:round/>
              <a:headEnd type="none" w="med" len="med"/>
              <a:tailEnd type="none" w="med" len="med"/>
            </a:ln>
          </p:spPr>
        </p:sp>
        <p:sp>
          <p:nvSpPr>
            <p:cNvPr id="1559" name="Google Shape;1559;p33"/>
            <p:cNvSpPr/>
            <p:nvPr/>
          </p:nvSpPr>
          <p:spPr>
            <a:xfrm rot="10800000" flipH="1">
              <a:off x="4587671" y="2910412"/>
              <a:ext cx="1179920" cy="636304"/>
            </a:xfrm>
            <a:custGeom>
              <a:avLst/>
              <a:gdLst/>
              <a:ahLst/>
              <a:cxnLst/>
              <a:rect l="l" t="t" r="r" b="b"/>
              <a:pathLst>
                <a:path w="37604" h="20279" extrusionOk="0">
                  <a:moveTo>
                    <a:pt x="0" y="20279"/>
                  </a:moveTo>
                  <a:lnTo>
                    <a:pt x="17866" y="0"/>
                  </a:lnTo>
                  <a:lnTo>
                    <a:pt x="37604" y="0"/>
                  </a:lnTo>
                </a:path>
              </a:pathLst>
            </a:custGeom>
            <a:noFill/>
            <a:ln w="19050" cap="flat" cmpd="sng">
              <a:solidFill>
                <a:schemeClr val="dk2"/>
              </a:solidFill>
              <a:prstDash val="solid"/>
              <a:round/>
              <a:headEnd type="none" w="med" len="med"/>
              <a:tailEnd type="none" w="med" len="med"/>
            </a:ln>
          </p:spPr>
        </p:sp>
        <p:sp>
          <p:nvSpPr>
            <p:cNvPr id="1560" name="Google Shape;1560;p33"/>
            <p:cNvSpPr/>
            <p:nvPr/>
          </p:nvSpPr>
          <p:spPr>
            <a:xfrm>
              <a:off x="5396988" y="3168138"/>
              <a:ext cx="746700" cy="746700"/>
            </a:xfrm>
            <a:prstGeom prst="ellipse">
              <a:avLst/>
            </a:prstGeom>
            <a:solidFill>
              <a:schemeClr val="accent2"/>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Tahoma" panose="020B0604030504040204" pitchFamily="34" charset="0"/>
                <a:ea typeface="Tahoma" panose="020B0604030504040204" pitchFamily="34" charset="0"/>
                <a:cs typeface="Tahoma" panose="020B0604030504040204" pitchFamily="34" charset="0"/>
              </a:endParaRPr>
            </a:p>
          </p:txBody>
        </p:sp>
        <p:sp>
          <p:nvSpPr>
            <p:cNvPr id="1561" name="Google Shape;1561;p33"/>
            <p:cNvSpPr/>
            <p:nvPr/>
          </p:nvSpPr>
          <p:spPr>
            <a:xfrm>
              <a:off x="5396963" y="1568075"/>
              <a:ext cx="746700" cy="746700"/>
            </a:xfrm>
            <a:prstGeom prst="ellipse">
              <a:avLst/>
            </a:prstGeom>
            <a:solidFill>
              <a:schemeClr val="accent1"/>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Tahoma" panose="020B0604030504040204" pitchFamily="34" charset="0"/>
                <a:ea typeface="Tahoma" panose="020B0604030504040204" pitchFamily="34" charset="0"/>
                <a:cs typeface="Tahoma" panose="020B0604030504040204" pitchFamily="34" charset="0"/>
              </a:endParaRPr>
            </a:p>
          </p:txBody>
        </p:sp>
        <p:sp>
          <p:nvSpPr>
            <p:cNvPr id="1562" name="Google Shape;1562;p33"/>
            <p:cNvSpPr/>
            <p:nvPr/>
          </p:nvSpPr>
          <p:spPr>
            <a:xfrm rot="10800000">
              <a:off x="3409493" y="2910412"/>
              <a:ext cx="1179920" cy="636304"/>
            </a:xfrm>
            <a:custGeom>
              <a:avLst/>
              <a:gdLst/>
              <a:ahLst/>
              <a:cxnLst/>
              <a:rect l="l" t="t" r="r" b="b"/>
              <a:pathLst>
                <a:path w="37604" h="20279" extrusionOk="0">
                  <a:moveTo>
                    <a:pt x="0" y="20279"/>
                  </a:moveTo>
                  <a:lnTo>
                    <a:pt x="17866" y="0"/>
                  </a:lnTo>
                  <a:lnTo>
                    <a:pt x="37604" y="0"/>
                  </a:lnTo>
                </a:path>
              </a:pathLst>
            </a:custGeom>
            <a:noFill/>
            <a:ln w="19050" cap="flat" cmpd="sng">
              <a:solidFill>
                <a:schemeClr val="dk2"/>
              </a:solidFill>
              <a:prstDash val="solid"/>
              <a:round/>
              <a:headEnd type="none" w="med" len="med"/>
              <a:tailEnd type="none" w="med" len="med"/>
            </a:ln>
          </p:spPr>
        </p:sp>
        <p:sp>
          <p:nvSpPr>
            <p:cNvPr id="1563" name="Google Shape;1563;p33"/>
            <p:cNvSpPr/>
            <p:nvPr/>
          </p:nvSpPr>
          <p:spPr>
            <a:xfrm>
              <a:off x="457325" y="3333000"/>
              <a:ext cx="2659800" cy="416400"/>
            </a:xfrm>
            <a:prstGeom prst="rect">
              <a:avLst/>
            </a:prstGeom>
            <a:solidFill>
              <a:schemeClr val="accent1"/>
            </a:solidFill>
            <a:ln>
              <a:noFill/>
            </a:ln>
          </p:spPr>
          <p:txBody>
            <a:bodyPr spcFirstLastPara="1" wrap="square" lIns="121900" tIns="121900" rIns="121900" bIns="121900" anchor="ctr" anchorCtr="0">
              <a:noAutofit/>
            </a:bodyPr>
            <a:lstStyle/>
            <a:p>
              <a:pPr marR="121917"/>
              <a:r>
                <a:rPr lang="en" sz="2400" dirty="0" err="1">
                  <a:solidFill>
                    <a:schemeClr val="lt1"/>
                  </a:solidFill>
                  <a:latin typeface="Tahoma" panose="020B0604030504040204" pitchFamily="34" charset="0"/>
                  <a:ea typeface="Tahoma" panose="020B0604030504040204" pitchFamily="34" charset="0"/>
                  <a:cs typeface="Tahoma" panose="020B0604030504040204" pitchFamily="34" charset="0"/>
                  <a:sym typeface="Fira Sans Extra Condensed"/>
                </a:rPr>
                <a:t>İşlem</a:t>
              </a:r>
              <a:r>
                <a:rPr lang="en" sz="2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Extra Condensed"/>
                </a:rPr>
                <a:t> </a:t>
              </a:r>
              <a:r>
                <a:rPr lang="en" sz="2400" dirty="0" err="1">
                  <a:solidFill>
                    <a:schemeClr val="lt1"/>
                  </a:solidFill>
                  <a:latin typeface="Tahoma" panose="020B0604030504040204" pitchFamily="34" charset="0"/>
                  <a:ea typeface="Tahoma" panose="020B0604030504040204" pitchFamily="34" charset="0"/>
                  <a:cs typeface="Tahoma" panose="020B0604030504040204" pitchFamily="34" charset="0"/>
                  <a:sym typeface="Fira Sans Extra Condensed"/>
                </a:rPr>
                <a:t>öncesi</a:t>
              </a:r>
              <a:r>
                <a:rPr lang="en" sz="2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Extra Condensed"/>
                </a:rPr>
                <a:t> </a:t>
              </a:r>
              <a:r>
                <a:rPr lang="en" sz="2400" dirty="0" err="1">
                  <a:solidFill>
                    <a:schemeClr val="lt1"/>
                  </a:solidFill>
                  <a:latin typeface="Tahoma" panose="020B0604030504040204" pitchFamily="34" charset="0"/>
                  <a:ea typeface="Tahoma" panose="020B0604030504040204" pitchFamily="34" charset="0"/>
                  <a:cs typeface="Tahoma" panose="020B0604030504040204" pitchFamily="34" charset="0"/>
                  <a:sym typeface="Fira Sans Extra Condensed"/>
                </a:rPr>
                <a:t>dönem</a:t>
              </a:r>
              <a:endParaRPr sz="2400" dirty="0">
                <a:latin typeface="Tahoma" panose="020B0604030504040204" pitchFamily="34" charset="0"/>
                <a:ea typeface="Tahoma" panose="020B0604030504040204" pitchFamily="34" charset="0"/>
                <a:cs typeface="Tahoma" panose="020B0604030504040204" pitchFamily="34" charset="0"/>
              </a:endParaRPr>
            </a:p>
          </p:txBody>
        </p:sp>
        <p:sp>
          <p:nvSpPr>
            <p:cNvPr id="1564" name="Google Shape;1564;p33"/>
            <p:cNvSpPr/>
            <p:nvPr/>
          </p:nvSpPr>
          <p:spPr>
            <a:xfrm>
              <a:off x="3035588" y="3168138"/>
              <a:ext cx="746700" cy="746700"/>
            </a:xfrm>
            <a:prstGeom prst="ellipse">
              <a:avLst/>
            </a:prstGeom>
            <a:solidFill>
              <a:schemeClr val="accent1"/>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Tahoma" panose="020B0604030504040204" pitchFamily="34" charset="0"/>
                <a:ea typeface="Tahoma" panose="020B0604030504040204" pitchFamily="34" charset="0"/>
                <a:cs typeface="Tahoma" panose="020B0604030504040204" pitchFamily="34" charset="0"/>
              </a:endParaRPr>
            </a:p>
          </p:txBody>
        </p:sp>
        <p:sp>
          <p:nvSpPr>
            <p:cNvPr id="1565" name="Google Shape;1565;p33"/>
            <p:cNvSpPr/>
            <p:nvPr/>
          </p:nvSpPr>
          <p:spPr>
            <a:xfrm flipH="1">
              <a:off x="3409493" y="1937577"/>
              <a:ext cx="1179920" cy="636304"/>
            </a:xfrm>
            <a:custGeom>
              <a:avLst/>
              <a:gdLst/>
              <a:ahLst/>
              <a:cxnLst/>
              <a:rect l="l" t="t" r="r" b="b"/>
              <a:pathLst>
                <a:path w="37604" h="20279" extrusionOk="0">
                  <a:moveTo>
                    <a:pt x="0" y="20279"/>
                  </a:moveTo>
                  <a:lnTo>
                    <a:pt x="17866" y="0"/>
                  </a:lnTo>
                  <a:lnTo>
                    <a:pt x="37604" y="0"/>
                  </a:lnTo>
                </a:path>
              </a:pathLst>
            </a:custGeom>
            <a:noFill/>
            <a:ln w="19050" cap="flat" cmpd="sng">
              <a:solidFill>
                <a:schemeClr val="dk2"/>
              </a:solidFill>
              <a:prstDash val="solid"/>
              <a:round/>
              <a:headEnd type="none" w="med" len="med"/>
              <a:tailEnd type="none" w="med" len="med"/>
            </a:ln>
          </p:spPr>
        </p:sp>
        <p:sp>
          <p:nvSpPr>
            <p:cNvPr id="1566" name="Google Shape;1566;p33"/>
            <p:cNvSpPr/>
            <p:nvPr/>
          </p:nvSpPr>
          <p:spPr>
            <a:xfrm>
              <a:off x="457325" y="1733213"/>
              <a:ext cx="2659800" cy="416400"/>
            </a:xfrm>
            <a:prstGeom prst="rect">
              <a:avLst/>
            </a:prstGeom>
            <a:solidFill>
              <a:schemeClr val="accent2"/>
            </a:solidFill>
            <a:ln>
              <a:noFill/>
            </a:ln>
          </p:spPr>
          <p:txBody>
            <a:bodyPr spcFirstLastPara="1" wrap="square" lIns="121900" tIns="121900" rIns="121900" bIns="121900" anchor="ctr" anchorCtr="0">
              <a:noAutofit/>
            </a:bodyPr>
            <a:lstStyle/>
            <a:p>
              <a:pPr marR="121917"/>
              <a:r>
                <a:rPr lang="en" sz="2400" dirty="0" err="1">
                  <a:solidFill>
                    <a:schemeClr val="lt1"/>
                  </a:solidFill>
                  <a:latin typeface="Tahoma" panose="020B0604030504040204" pitchFamily="34" charset="0"/>
                  <a:ea typeface="Tahoma" panose="020B0604030504040204" pitchFamily="34" charset="0"/>
                  <a:cs typeface="Tahoma" panose="020B0604030504040204" pitchFamily="34" charset="0"/>
                  <a:sym typeface="Fira Sans Extra Condensed"/>
                </a:rPr>
                <a:t>Duyusal</a:t>
              </a:r>
              <a:r>
                <a:rPr lang="en" sz="2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Extra Condensed"/>
                </a:rPr>
                <a:t> Motor </a:t>
              </a:r>
              <a:r>
                <a:rPr lang="en" sz="2400" dirty="0" err="1">
                  <a:solidFill>
                    <a:schemeClr val="lt1"/>
                  </a:solidFill>
                  <a:latin typeface="Tahoma" panose="020B0604030504040204" pitchFamily="34" charset="0"/>
                  <a:ea typeface="Tahoma" panose="020B0604030504040204" pitchFamily="34" charset="0"/>
                  <a:cs typeface="Tahoma" panose="020B0604030504040204" pitchFamily="34" charset="0"/>
                  <a:sym typeface="Fira Sans Extra Condensed"/>
                </a:rPr>
                <a:t>Dönem</a:t>
              </a:r>
              <a:endParaRPr sz="2400" dirty="0">
                <a:latin typeface="Tahoma" panose="020B0604030504040204" pitchFamily="34" charset="0"/>
                <a:ea typeface="Tahoma" panose="020B0604030504040204" pitchFamily="34" charset="0"/>
                <a:cs typeface="Tahoma" panose="020B0604030504040204" pitchFamily="34" charset="0"/>
              </a:endParaRPr>
            </a:p>
          </p:txBody>
        </p:sp>
        <p:sp>
          <p:nvSpPr>
            <p:cNvPr id="1567" name="Google Shape;1567;p33"/>
            <p:cNvSpPr/>
            <p:nvPr/>
          </p:nvSpPr>
          <p:spPr>
            <a:xfrm>
              <a:off x="3035563" y="1568075"/>
              <a:ext cx="746700" cy="746700"/>
            </a:xfrm>
            <a:prstGeom prst="ellipse">
              <a:avLst/>
            </a:prstGeom>
            <a:solidFill>
              <a:schemeClr val="accent2"/>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Tahoma" panose="020B0604030504040204" pitchFamily="34" charset="0"/>
                <a:ea typeface="Tahoma" panose="020B0604030504040204" pitchFamily="34" charset="0"/>
                <a:cs typeface="Tahoma" panose="020B0604030504040204" pitchFamily="34" charset="0"/>
              </a:endParaRPr>
            </a:p>
          </p:txBody>
        </p:sp>
        <p:sp>
          <p:nvSpPr>
            <p:cNvPr id="1568" name="Google Shape;1568;p33"/>
            <p:cNvSpPr/>
            <p:nvPr/>
          </p:nvSpPr>
          <p:spPr>
            <a:xfrm>
              <a:off x="5096698" y="1888093"/>
              <a:ext cx="100534" cy="100534"/>
            </a:xfrm>
            <a:custGeom>
              <a:avLst/>
              <a:gdLst/>
              <a:ahLst/>
              <a:cxnLst/>
              <a:rect l="l" t="t" r="r" b="b"/>
              <a:pathLst>
                <a:path w="3204" h="3204" extrusionOk="0">
                  <a:moveTo>
                    <a:pt x="1596" y="1"/>
                  </a:moveTo>
                  <a:cubicBezTo>
                    <a:pt x="715" y="1"/>
                    <a:pt x="1" y="727"/>
                    <a:pt x="1" y="1608"/>
                  </a:cubicBezTo>
                  <a:cubicBezTo>
                    <a:pt x="1" y="2489"/>
                    <a:pt x="715" y="3203"/>
                    <a:pt x="1596" y="3203"/>
                  </a:cubicBezTo>
                  <a:cubicBezTo>
                    <a:pt x="2477" y="3203"/>
                    <a:pt x="3203" y="2489"/>
                    <a:pt x="3203" y="1608"/>
                  </a:cubicBezTo>
                  <a:cubicBezTo>
                    <a:pt x="3203" y="727"/>
                    <a:pt x="2477" y="1"/>
                    <a:pt x="1596" y="1"/>
                  </a:cubicBezTo>
                  <a:close/>
                </a:path>
              </a:pathLst>
            </a:custGeom>
            <a:solidFill>
              <a:schemeClr val="dk2"/>
            </a:solidFill>
            <a:ln>
              <a:noFill/>
            </a:ln>
          </p:spPr>
          <p:txBody>
            <a:bodyPr spcFirstLastPara="1" wrap="square" lIns="121900" tIns="121900" rIns="121900" bIns="121900" anchor="ctr" anchorCtr="0">
              <a:noAutofit/>
            </a:bodyPr>
            <a:lstStyle/>
            <a:p>
              <a:pPr algn="ctr"/>
              <a:endParaRPr sz="2400">
                <a:solidFill>
                  <a:srgbClr val="FFFFFF"/>
                </a:solidFill>
                <a:latin typeface="Tahoma" panose="020B0604030504040204" pitchFamily="34" charset="0"/>
                <a:ea typeface="Tahoma" panose="020B0604030504040204" pitchFamily="34" charset="0"/>
                <a:cs typeface="Tahoma" panose="020B0604030504040204" pitchFamily="34" charset="0"/>
                <a:sym typeface="Fira Sans Extra Condensed"/>
              </a:endParaRPr>
            </a:p>
          </p:txBody>
        </p:sp>
        <p:sp>
          <p:nvSpPr>
            <p:cNvPr id="1569" name="Google Shape;1569;p33"/>
            <p:cNvSpPr/>
            <p:nvPr/>
          </p:nvSpPr>
          <p:spPr>
            <a:xfrm>
              <a:off x="5096698" y="3490957"/>
              <a:ext cx="100534" cy="100534"/>
            </a:xfrm>
            <a:custGeom>
              <a:avLst/>
              <a:gdLst/>
              <a:ahLst/>
              <a:cxnLst/>
              <a:rect l="l" t="t" r="r" b="b"/>
              <a:pathLst>
                <a:path w="3204" h="3204" extrusionOk="0">
                  <a:moveTo>
                    <a:pt x="1596" y="1"/>
                  </a:moveTo>
                  <a:cubicBezTo>
                    <a:pt x="715" y="1"/>
                    <a:pt x="1" y="715"/>
                    <a:pt x="1" y="1608"/>
                  </a:cubicBezTo>
                  <a:cubicBezTo>
                    <a:pt x="1" y="2489"/>
                    <a:pt x="715" y="3204"/>
                    <a:pt x="1596" y="3204"/>
                  </a:cubicBezTo>
                  <a:cubicBezTo>
                    <a:pt x="2477" y="3204"/>
                    <a:pt x="3203" y="2489"/>
                    <a:pt x="3203" y="1608"/>
                  </a:cubicBezTo>
                  <a:cubicBezTo>
                    <a:pt x="3203" y="715"/>
                    <a:pt x="2477" y="1"/>
                    <a:pt x="1596" y="1"/>
                  </a:cubicBezTo>
                  <a:close/>
                </a:path>
              </a:pathLst>
            </a:custGeom>
            <a:solidFill>
              <a:schemeClr val="dk2"/>
            </a:solidFill>
            <a:ln>
              <a:noFill/>
            </a:ln>
          </p:spPr>
          <p:txBody>
            <a:bodyPr spcFirstLastPara="1" wrap="square" lIns="121900" tIns="121900" rIns="121900" bIns="121900" anchor="ctr" anchorCtr="0">
              <a:noAutofit/>
            </a:bodyPr>
            <a:lstStyle/>
            <a:p>
              <a:pPr algn="ctr"/>
              <a:endParaRPr sz="2400">
                <a:solidFill>
                  <a:srgbClr val="FFFFFF"/>
                </a:solidFill>
                <a:latin typeface="Tahoma" panose="020B0604030504040204" pitchFamily="34" charset="0"/>
                <a:ea typeface="Tahoma" panose="020B0604030504040204" pitchFamily="34" charset="0"/>
                <a:cs typeface="Tahoma" panose="020B0604030504040204" pitchFamily="34" charset="0"/>
                <a:sym typeface="Fira Sans Extra Condensed"/>
              </a:endParaRPr>
            </a:p>
          </p:txBody>
        </p:sp>
        <p:sp>
          <p:nvSpPr>
            <p:cNvPr id="1570" name="Google Shape;1570;p33"/>
            <p:cNvSpPr/>
            <p:nvPr/>
          </p:nvSpPr>
          <p:spPr>
            <a:xfrm>
              <a:off x="3982249" y="1888093"/>
              <a:ext cx="100502" cy="100534"/>
            </a:xfrm>
            <a:custGeom>
              <a:avLst/>
              <a:gdLst/>
              <a:ahLst/>
              <a:cxnLst/>
              <a:rect l="l" t="t" r="r" b="b"/>
              <a:pathLst>
                <a:path w="3203" h="3204" extrusionOk="0">
                  <a:moveTo>
                    <a:pt x="1596" y="1"/>
                  </a:moveTo>
                  <a:cubicBezTo>
                    <a:pt x="715" y="1"/>
                    <a:pt x="0" y="727"/>
                    <a:pt x="0" y="1608"/>
                  </a:cubicBezTo>
                  <a:cubicBezTo>
                    <a:pt x="0" y="2489"/>
                    <a:pt x="715" y="3203"/>
                    <a:pt x="1596" y="3203"/>
                  </a:cubicBezTo>
                  <a:cubicBezTo>
                    <a:pt x="2477" y="3203"/>
                    <a:pt x="3203" y="2489"/>
                    <a:pt x="3203" y="1608"/>
                  </a:cubicBezTo>
                  <a:cubicBezTo>
                    <a:pt x="3203" y="727"/>
                    <a:pt x="2477" y="1"/>
                    <a:pt x="1596" y="1"/>
                  </a:cubicBezTo>
                  <a:close/>
                </a:path>
              </a:pathLst>
            </a:custGeom>
            <a:solidFill>
              <a:schemeClr val="dk2"/>
            </a:solidFill>
            <a:ln>
              <a:noFill/>
            </a:ln>
          </p:spPr>
          <p:txBody>
            <a:bodyPr spcFirstLastPara="1" wrap="square" lIns="121900" tIns="121900" rIns="121900" bIns="121900" anchor="ctr" anchorCtr="0">
              <a:noAutofit/>
            </a:bodyPr>
            <a:lstStyle/>
            <a:p>
              <a:pPr algn="ctr"/>
              <a:endParaRPr sz="2400">
                <a:solidFill>
                  <a:srgbClr val="FFFFFF"/>
                </a:solidFill>
                <a:latin typeface="Tahoma" panose="020B0604030504040204" pitchFamily="34" charset="0"/>
                <a:ea typeface="Tahoma" panose="020B0604030504040204" pitchFamily="34" charset="0"/>
                <a:cs typeface="Tahoma" panose="020B0604030504040204" pitchFamily="34" charset="0"/>
                <a:sym typeface="Fira Sans Extra Condensed"/>
              </a:endParaRPr>
            </a:p>
          </p:txBody>
        </p:sp>
        <p:sp>
          <p:nvSpPr>
            <p:cNvPr id="1571" name="Google Shape;1571;p33"/>
            <p:cNvSpPr/>
            <p:nvPr/>
          </p:nvSpPr>
          <p:spPr>
            <a:xfrm>
              <a:off x="3982249" y="3490957"/>
              <a:ext cx="100502" cy="100534"/>
            </a:xfrm>
            <a:custGeom>
              <a:avLst/>
              <a:gdLst/>
              <a:ahLst/>
              <a:cxnLst/>
              <a:rect l="l" t="t" r="r" b="b"/>
              <a:pathLst>
                <a:path w="3203" h="3204" extrusionOk="0">
                  <a:moveTo>
                    <a:pt x="1596" y="1"/>
                  </a:moveTo>
                  <a:cubicBezTo>
                    <a:pt x="715" y="1"/>
                    <a:pt x="0" y="715"/>
                    <a:pt x="0" y="1608"/>
                  </a:cubicBezTo>
                  <a:cubicBezTo>
                    <a:pt x="0" y="2489"/>
                    <a:pt x="715" y="3204"/>
                    <a:pt x="1596" y="3204"/>
                  </a:cubicBezTo>
                  <a:cubicBezTo>
                    <a:pt x="2477" y="3204"/>
                    <a:pt x="3203" y="2489"/>
                    <a:pt x="3203" y="1608"/>
                  </a:cubicBezTo>
                  <a:cubicBezTo>
                    <a:pt x="3203" y="715"/>
                    <a:pt x="2477" y="1"/>
                    <a:pt x="1596" y="1"/>
                  </a:cubicBezTo>
                  <a:close/>
                </a:path>
              </a:pathLst>
            </a:custGeom>
            <a:solidFill>
              <a:schemeClr val="dk2"/>
            </a:solidFill>
            <a:ln>
              <a:noFill/>
            </a:ln>
          </p:spPr>
          <p:txBody>
            <a:bodyPr spcFirstLastPara="1" wrap="square" lIns="121900" tIns="121900" rIns="121900" bIns="121900" anchor="ctr" anchorCtr="0">
              <a:noAutofit/>
            </a:bodyPr>
            <a:lstStyle/>
            <a:p>
              <a:pPr algn="ctr"/>
              <a:endParaRPr sz="2400">
                <a:solidFill>
                  <a:srgbClr val="FFFFFF"/>
                </a:solidFill>
                <a:latin typeface="Tahoma" panose="020B0604030504040204" pitchFamily="34" charset="0"/>
                <a:ea typeface="Tahoma" panose="020B0604030504040204" pitchFamily="34" charset="0"/>
                <a:cs typeface="Tahoma" panose="020B0604030504040204" pitchFamily="34" charset="0"/>
                <a:sym typeface="Fira Sans Extra Condensed"/>
              </a:endParaRPr>
            </a:p>
          </p:txBody>
        </p:sp>
        <p:sp>
          <p:nvSpPr>
            <p:cNvPr id="1572" name="Google Shape;1572;p33"/>
            <p:cNvSpPr/>
            <p:nvPr/>
          </p:nvSpPr>
          <p:spPr>
            <a:xfrm>
              <a:off x="4051800" y="2221038"/>
              <a:ext cx="1040400" cy="1040400"/>
            </a:xfrm>
            <a:prstGeom prst="ellipse">
              <a:avLst/>
            </a:prstGeom>
            <a:solidFill>
              <a:schemeClr val="lt2"/>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Tahoma" panose="020B0604030504040204" pitchFamily="34" charset="0"/>
                <a:ea typeface="Tahoma" panose="020B0604030504040204" pitchFamily="34" charset="0"/>
                <a:cs typeface="Tahoma" panose="020B0604030504040204" pitchFamily="34" charset="0"/>
              </a:endParaRPr>
            </a:p>
          </p:txBody>
        </p:sp>
      </p:grpSp>
      <p:sp>
        <p:nvSpPr>
          <p:cNvPr id="1573" name="Google Shape;1573;p33"/>
          <p:cNvSpPr txBox="1">
            <a:spLocks noGrp="1"/>
          </p:cNvSpPr>
          <p:nvPr>
            <p:ph type="subTitle" idx="4294967295"/>
          </p:nvPr>
        </p:nvSpPr>
        <p:spPr>
          <a:xfrm>
            <a:off x="8144902" y="3348167"/>
            <a:ext cx="3391200" cy="848800"/>
          </a:xfrm>
          <a:prstGeom prst="rect">
            <a:avLst/>
          </a:prstGeom>
        </p:spPr>
        <p:txBody>
          <a:bodyPr spcFirstLastPara="1" vert="horz" wrap="square" lIns="0" tIns="0" rIns="0" bIns="0" rtlCol="0" anchor="t" anchorCtr="0">
            <a:noAutofit/>
          </a:bodyPr>
          <a:lstStyle/>
          <a:p>
            <a:pPr marL="0" marR="121917" indent="0" algn="r">
              <a:spcBef>
                <a:spcPts val="0"/>
              </a:spcBef>
              <a:spcAft>
                <a:spcPts val="2133"/>
              </a:spcAft>
              <a:buNone/>
            </a:pPr>
            <a:r>
              <a:rPr lang="en" sz="2400" dirty="0">
                <a:latin typeface="Tahoma" panose="020B0604030504040204" pitchFamily="34" charset="0"/>
                <a:ea typeface="Tahoma" panose="020B0604030504040204" pitchFamily="34" charset="0"/>
                <a:cs typeface="Tahoma" panose="020B0604030504040204" pitchFamily="34" charset="0"/>
              </a:rPr>
              <a:t>7-11 </a:t>
            </a:r>
            <a:r>
              <a:rPr lang="en" sz="2400" dirty="0" err="1">
                <a:latin typeface="Tahoma" panose="020B0604030504040204" pitchFamily="34" charset="0"/>
                <a:ea typeface="Tahoma" panose="020B0604030504040204" pitchFamily="34" charset="0"/>
                <a:cs typeface="Tahoma" panose="020B0604030504040204" pitchFamily="34" charset="0"/>
              </a:rPr>
              <a:t>yaş</a:t>
            </a:r>
            <a:endParaRPr sz="2400" dirty="0">
              <a:latin typeface="Tahoma" panose="020B0604030504040204" pitchFamily="34" charset="0"/>
              <a:ea typeface="Tahoma" panose="020B0604030504040204" pitchFamily="34" charset="0"/>
              <a:cs typeface="Tahoma" panose="020B0604030504040204" pitchFamily="34" charset="0"/>
            </a:endParaRPr>
          </a:p>
        </p:txBody>
      </p:sp>
      <p:sp>
        <p:nvSpPr>
          <p:cNvPr id="1574" name="Google Shape;1574;p33"/>
          <p:cNvSpPr txBox="1">
            <a:spLocks noGrp="1"/>
          </p:cNvSpPr>
          <p:nvPr>
            <p:ph type="subTitle" idx="4294967295"/>
          </p:nvPr>
        </p:nvSpPr>
        <p:spPr>
          <a:xfrm flipH="1">
            <a:off x="563276" y="3348167"/>
            <a:ext cx="3437600" cy="848800"/>
          </a:xfrm>
          <a:prstGeom prst="rect">
            <a:avLst/>
          </a:prstGeom>
        </p:spPr>
        <p:txBody>
          <a:bodyPr spcFirstLastPara="1" vert="horz" wrap="square" lIns="121900" tIns="0" rIns="0" bIns="0" rtlCol="0" anchor="t" anchorCtr="0">
            <a:noAutofit/>
          </a:bodyPr>
          <a:lstStyle/>
          <a:p>
            <a:pPr marL="0" indent="0">
              <a:spcBef>
                <a:spcPts val="0"/>
              </a:spcBef>
              <a:spcAft>
                <a:spcPts val="2133"/>
              </a:spcAft>
              <a:buNone/>
            </a:pPr>
            <a:r>
              <a:rPr lang="en" sz="2400" dirty="0">
                <a:latin typeface="Tahoma" panose="020B0604030504040204" pitchFamily="34" charset="0"/>
                <a:ea typeface="Tahoma" panose="020B0604030504040204" pitchFamily="34" charset="0"/>
                <a:cs typeface="Tahoma" panose="020B0604030504040204" pitchFamily="34" charset="0"/>
              </a:rPr>
              <a:t>0-2 </a:t>
            </a:r>
            <a:r>
              <a:rPr lang="en" sz="2400" dirty="0" err="1">
                <a:latin typeface="Tahoma" panose="020B0604030504040204" pitchFamily="34" charset="0"/>
                <a:ea typeface="Tahoma" panose="020B0604030504040204" pitchFamily="34" charset="0"/>
                <a:cs typeface="Tahoma" panose="020B0604030504040204" pitchFamily="34" charset="0"/>
              </a:rPr>
              <a:t>yaş</a:t>
            </a:r>
            <a:endParaRPr sz="2400" dirty="0">
              <a:latin typeface="Tahoma" panose="020B0604030504040204" pitchFamily="34" charset="0"/>
              <a:ea typeface="Tahoma" panose="020B0604030504040204" pitchFamily="34" charset="0"/>
              <a:cs typeface="Tahoma" panose="020B0604030504040204" pitchFamily="34" charset="0"/>
            </a:endParaRPr>
          </a:p>
        </p:txBody>
      </p:sp>
      <p:sp>
        <p:nvSpPr>
          <p:cNvPr id="1575" name="Google Shape;1575;p33"/>
          <p:cNvSpPr txBox="1">
            <a:spLocks noGrp="1"/>
          </p:cNvSpPr>
          <p:nvPr>
            <p:ph type="subTitle" idx="4294967295"/>
          </p:nvPr>
        </p:nvSpPr>
        <p:spPr>
          <a:xfrm>
            <a:off x="8144902" y="5449267"/>
            <a:ext cx="3437600" cy="848800"/>
          </a:xfrm>
          <a:prstGeom prst="rect">
            <a:avLst/>
          </a:prstGeom>
        </p:spPr>
        <p:txBody>
          <a:bodyPr spcFirstLastPara="1" vert="horz" wrap="square" lIns="0" tIns="0" rIns="0" bIns="0" rtlCol="0" anchor="t" anchorCtr="0">
            <a:noAutofit/>
          </a:bodyPr>
          <a:lstStyle/>
          <a:p>
            <a:pPr marL="0" marR="121917" indent="0" algn="r">
              <a:spcBef>
                <a:spcPts val="0"/>
              </a:spcBef>
              <a:spcAft>
                <a:spcPts val="2133"/>
              </a:spcAft>
              <a:buNone/>
            </a:pPr>
            <a:r>
              <a:rPr lang="en" sz="2400" dirty="0">
                <a:latin typeface="Tahoma" panose="020B0604030504040204" pitchFamily="34" charset="0"/>
                <a:ea typeface="Tahoma" panose="020B0604030504040204" pitchFamily="34" charset="0"/>
                <a:cs typeface="Tahoma" panose="020B0604030504040204" pitchFamily="34" charset="0"/>
              </a:rPr>
              <a:t>11+</a:t>
            </a:r>
            <a:endParaRPr sz="2400" dirty="0">
              <a:latin typeface="Tahoma" panose="020B0604030504040204" pitchFamily="34" charset="0"/>
              <a:ea typeface="Tahoma" panose="020B0604030504040204" pitchFamily="34" charset="0"/>
              <a:cs typeface="Tahoma" panose="020B0604030504040204" pitchFamily="34" charset="0"/>
            </a:endParaRPr>
          </a:p>
        </p:txBody>
      </p:sp>
      <p:sp>
        <p:nvSpPr>
          <p:cNvPr id="1576" name="Google Shape;1576;p33"/>
          <p:cNvSpPr txBox="1">
            <a:spLocks noGrp="1"/>
          </p:cNvSpPr>
          <p:nvPr>
            <p:ph type="subTitle" idx="4294967295"/>
          </p:nvPr>
        </p:nvSpPr>
        <p:spPr>
          <a:xfrm flipH="1">
            <a:off x="293700" y="5470251"/>
            <a:ext cx="4479237" cy="848800"/>
          </a:xfrm>
          <a:prstGeom prst="rect">
            <a:avLst/>
          </a:prstGeom>
        </p:spPr>
        <p:txBody>
          <a:bodyPr spcFirstLastPara="1" vert="horz" wrap="square" lIns="0" tIns="0" rIns="0" bIns="0" rtlCol="0" anchor="t" anchorCtr="0">
            <a:noAutofit/>
          </a:bodyPr>
          <a:lstStyle/>
          <a:p>
            <a:pPr marL="464817" indent="-342900">
              <a:spcBef>
                <a:spcPts val="0"/>
              </a:spcBef>
              <a:spcAft>
                <a:spcPts val="2133"/>
              </a:spcAft>
              <a:buFont typeface="+mj-lt"/>
              <a:buAutoNum type="alphaLcPeriod"/>
            </a:pPr>
            <a:r>
              <a:rPr lang="en" sz="2400" dirty="0" err="1">
                <a:latin typeface="Tahoma" panose="020B0604030504040204" pitchFamily="34" charset="0"/>
                <a:ea typeface="Tahoma" panose="020B0604030504040204" pitchFamily="34" charset="0"/>
                <a:cs typeface="Tahoma" panose="020B0604030504040204" pitchFamily="34" charset="0"/>
              </a:rPr>
              <a:t>Sembolik</a:t>
            </a:r>
            <a:r>
              <a:rPr lang="en" sz="2400" dirty="0">
                <a:latin typeface="Tahoma" panose="020B0604030504040204" pitchFamily="34" charset="0"/>
                <a:ea typeface="Tahoma" panose="020B0604030504040204" pitchFamily="34" charset="0"/>
                <a:cs typeface="Tahoma" panose="020B0604030504040204" pitchFamily="34" charset="0"/>
              </a:rPr>
              <a:t> </a:t>
            </a:r>
            <a:r>
              <a:rPr lang="en" sz="2400" dirty="0" err="1">
                <a:latin typeface="Tahoma" panose="020B0604030504040204" pitchFamily="34" charset="0"/>
                <a:ea typeface="Tahoma" panose="020B0604030504040204" pitchFamily="34" charset="0"/>
                <a:cs typeface="Tahoma" panose="020B0604030504040204" pitchFamily="34" charset="0"/>
              </a:rPr>
              <a:t>dönem</a:t>
            </a:r>
            <a:r>
              <a:rPr lang="en" sz="2400" dirty="0">
                <a:latin typeface="Tahoma" panose="020B0604030504040204" pitchFamily="34" charset="0"/>
                <a:ea typeface="Tahoma" panose="020B0604030504040204" pitchFamily="34" charset="0"/>
                <a:cs typeface="Tahoma" panose="020B0604030504040204" pitchFamily="34" charset="0"/>
              </a:rPr>
              <a:t> (2-4 </a:t>
            </a:r>
            <a:r>
              <a:rPr lang="en" sz="2400" dirty="0" err="1">
                <a:latin typeface="Tahoma" panose="020B0604030504040204" pitchFamily="34" charset="0"/>
                <a:ea typeface="Tahoma" panose="020B0604030504040204" pitchFamily="34" charset="0"/>
                <a:cs typeface="Tahoma" panose="020B0604030504040204" pitchFamily="34" charset="0"/>
              </a:rPr>
              <a:t>yaş</a:t>
            </a:r>
            <a:r>
              <a:rPr lang="en" sz="2400" dirty="0">
                <a:latin typeface="Tahoma" panose="020B0604030504040204" pitchFamily="34" charset="0"/>
                <a:ea typeface="Tahoma" panose="020B0604030504040204" pitchFamily="34" charset="0"/>
                <a:cs typeface="Tahoma" panose="020B0604030504040204" pitchFamily="34" charset="0"/>
              </a:rPr>
              <a:t>)</a:t>
            </a:r>
          </a:p>
          <a:p>
            <a:pPr marL="464817" indent="-342900">
              <a:spcBef>
                <a:spcPts val="0"/>
              </a:spcBef>
              <a:spcAft>
                <a:spcPts val="2133"/>
              </a:spcAft>
              <a:buFont typeface="+mj-lt"/>
              <a:buAutoNum type="alphaLcPeriod"/>
            </a:pPr>
            <a:r>
              <a:rPr lang="en" sz="2400" dirty="0" err="1">
                <a:latin typeface="Tahoma" panose="020B0604030504040204" pitchFamily="34" charset="0"/>
                <a:ea typeface="Tahoma" panose="020B0604030504040204" pitchFamily="34" charset="0"/>
                <a:cs typeface="Tahoma" panose="020B0604030504040204" pitchFamily="34" charset="0"/>
              </a:rPr>
              <a:t>Sezgisel</a:t>
            </a:r>
            <a:r>
              <a:rPr lang="en" sz="2400" dirty="0">
                <a:latin typeface="Tahoma" panose="020B0604030504040204" pitchFamily="34" charset="0"/>
                <a:ea typeface="Tahoma" panose="020B0604030504040204" pitchFamily="34" charset="0"/>
                <a:cs typeface="Tahoma" panose="020B0604030504040204" pitchFamily="34" charset="0"/>
              </a:rPr>
              <a:t> </a:t>
            </a:r>
            <a:r>
              <a:rPr lang="en" sz="2400" dirty="0" err="1">
                <a:latin typeface="Tahoma" panose="020B0604030504040204" pitchFamily="34" charset="0"/>
                <a:ea typeface="Tahoma" panose="020B0604030504040204" pitchFamily="34" charset="0"/>
                <a:cs typeface="Tahoma" panose="020B0604030504040204" pitchFamily="34" charset="0"/>
              </a:rPr>
              <a:t>dönem</a:t>
            </a:r>
            <a:r>
              <a:rPr lang="en" sz="2400" dirty="0">
                <a:latin typeface="Tahoma" panose="020B0604030504040204" pitchFamily="34" charset="0"/>
                <a:ea typeface="Tahoma" panose="020B0604030504040204" pitchFamily="34" charset="0"/>
                <a:cs typeface="Tahoma" panose="020B0604030504040204" pitchFamily="34" charset="0"/>
              </a:rPr>
              <a:t> (4-7 </a:t>
            </a:r>
            <a:r>
              <a:rPr lang="en" sz="2400" dirty="0" err="1">
                <a:latin typeface="Tahoma" panose="020B0604030504040204" pitchFamily="34" charset="0"/>
                <a:ea typeface="Tahoma" panose="020B0604030504040204" pitchFamily="34" charset="0"/>
                <a:cs typeface="Tahoma" panose="020B0604030504040204" pitchFamily="34" charset="0"/>
              </a:rPr>
              <a:t>yaş</a:t>
            </a:r>
            <a:r>
              <a:rPr lang="en" sz="2400" dirty="0">
                <a:latin typeface="Tahoma" panose="020B0604030504040204" pitchFamily="34" charset="0"/>
                <a:ea typeface="Tahoma" panose="020B0604030504040204" pitchFamily="34" charset="0"/>
                <a:cs typeface="Tahoma" panose="020B0604030504040204" pitchFamily="34" charset="0"/>
              </a:rPr>
              <a:t>)</a:t>
            </a:r>
            <a:endParaRPr sz="2400" dirty="0">
              <a:latin typeface="Tahoma" panose="020B0604030504040204" pitchFamily="34" charset="0"/>
              <a:ea typeface="Tahoma" panose="020B0604030504040204" pitchFamily="34" charset="0"/>
              <a:cs typeface="Tahoma" panose="020B0604030504040204" pitchFamily="34" charset="0"/>
            </a:endParaRPr>
          </a:p>
        </p:txBody>
      </p:sp>
      <p:sp>
        <p:nvSpPr>
          <p:cNvPr id="1577" name="Google Shape;1577;p33"/>
          <p:cNvSpPr txBox="1">
            <a:spLocks noGrp="1"/>
          </p:cNvSpPr>
          <p:nvPr>
            <p:ph type="title"/>
          </p:nvPr>
        </p:nvSpPr>
        <p:spPr>
          <a:xfrm>
            <a:off x="921400" y="1055702"/>
            <a:ext cx="10298000" cy="641600"/>
          </a:xfrm>
          <a:prstGeom prst="rect">
            <a:avLst/>
          </a:prstGeom>
        </p:spPr>
        <p:txBody>
          <a:bodyPr spcFirstLastPara="1" vert="horz" wrap="square" lIns="121900" tIns="121900" rIns="121900" bIns="121900" rtlCol="0" anchor="ctr" anchorCtr="0">
            <a:noAutofit/>
          </a:bodyPr>
          <a:lstStyle/>
          <a:p>
            <a:pPr algn="ctr">
              <a:spcBef>
                <a:spcPts val="0"/>
              </a:spcBef>
            </a:pPr>
            <a:r>
              <a:rPr lang="tr-TR" sz="3600" b="1" cap="none" dirty="0">
                <a:solidFill>
                  <a:prstClr val="white"/>
                </a:solidFill>
                <a:latin typeface="Tahoma" panose="020B0604030504040204" pitchFamily="34" charset="0"/>
                <a:ea typeface="Tahoma" panose="020B0604030504040204" pitchFamily="34" charset="0"/>
                <a:cs typeface="Tahoma" panose="020B0604030504040204" pitchFamily="34" charset="0"/>
              </a:rPr>
              <a:t>Bilişsel Gelişim Dönemleri (devam)</a:t>
            </a:r>
            <a:endParaRPr dirty="0"/>
          </a:p>
        </p:txBody>
      </p:sp>
      <p:sp>
        <p:nvSpPr>
          <p:cNvPr id="1578" name="Google Shape;1578;p33"/>
          <p:cNvSpPr/>
          <p:nvPr/>
        </p:nvSpPr>
        <p:spPr>
          <a:xfrm>
            <a:off x="-4491309" y="2447935"/>
            <a:ext cx="3733935" cy="563415"/>
          </a:xfrm>
          <a:custGeom>
            <a:avLst/>
            <a:gdLst/>
            <a:ahLst/>
            <a:cxnLst/>
            <a:rect l="l" t="t" r="r" b="b"/>
            <a:pathLst>
              <a:path w="38386" h="13467" extrusionOk="0">
                <a:moveTo>
                  <a:pt x="3417" y="1"/>
                </a:moveTo>
                <a:cubicBezTo>
                  <a:pt x="1524" y="1"/>
                  <a:pt x="0" y="1537"/>
                  <a:pt x="0" y="3418"/>
                </a:cubicBezTo>
                <a:lnTo>
                  <a:pt x="0" y="10050"/>
                </a:lnTo>
                <a:cubicBezTo>
                  <a:pt x="0" y="11943"/>
                  <a:pt x="1524" y="13467"/>
                  <a:pt x="3417" y="13467"/>
                </a:cubicBezTo>
                <a:lnTo>
                  <a:pt x="34969" y="13467"/>
                </a:lnTo>
                <a:cubicBezTo>
                  <a:pt x="36862" y="13467"/>
                  <a:pt x="38386" y="11943"/>
                  <a:pt x="38386" y="10050"/>
                </a:cubicBezTo>
                <a:lnTo>
                  <a:pt x="38386" y="3418"/>
                </a:lnTo>
                <a:cubicBezTo>
                  <a:pt x="38386" y="1537"/>
                  <a:pt x="36862" y="1"/>
                  <a:pt x="34969" y="1"/>
                </a:cubicBezTo>
                <a:close/>
              </a:path>
            </a:pathLst>
          </a:custGeom>
          <a:solidFill>
            <a:schemeClr val="accent2"/>
          </a:solidFill>
          <a:ln>
            <a:noFill/>
          </a:ln>
        </p:spPr>
        <p:txBody>
          <a:bodyPr spcFirstLastPara="1" wrap="square" lIns="121900" tIns="121900" rIns="121900" bIns="121900" anchor="ctr" anchorCtr="0">
            <a:noAutofit/>
          </a:bodyPr>
          <a:lstStyle/>
          <a:p>
            <a:r>
              <a:rPr lang="en" sz="2400">
                <a:solidFill>
                  <a:srgbClr val="FFFFFF"/>
                </a:solidFill>
                <a:latin typeface="Tahoma" panose="020B0604030504040204" pitchFamily="34" charset="0"/>
                <a:ea typeface="Tahoma" panose="020B0604030504040204" pitchFamily="34" charset="0"/>
                <a:cs typeface="Tahoma" panose="020B0604030504040204" pitchFamily="34" charset="0"/>
                <a:sym typeface="Fira Sans Extra Condensed"/>
              </a:rPr>
              <a:t>Venus</a:t>
            </a:r>
            <a:endParaRPr sz="2400">
              <a:solidFill>
                <a:srgbClr val="FFFFFF"/>
              </a:solidFill>
              <a:latin typeface="Tahoma" panose="020B0604030504040204" pitchFamily="34" charset="0"/>
              <a:ea typeface="Tahoma" panose="020B0604030504040204" pitchFamily="34" charset="0"/>
              <a:cs typeface="Tahoma" panose="020B0604030504040204" pitchFamily="34" charset="0"/>
              <a:sym typeface="Fira Sans Extra Condensed"/>
            </a:endParaRPr>
          </a:p>
        </p:txBody>
      </p:sp>
      <p:grpSp>
        <p:nvGrpSpPr>
          <p:cNvPr id="1579" name="Google Shape;1579;p33"/>
          <p:cNvGrpSpPr/>
          <p:nvPr/>
        </p:nvGrpSpPr>
        <p:grpSpPr>
          <a:xfrm>
            <a:off x="4203963" y="2542057"/>
            <a:ext cx="589591" cy="588013"/>
            <a:chOff x="-733477" y="1857250"/>
            <a:chExt cx="395415" cy="394357"/>
          </a:xfrm>
        </p:grpSpPr>
        <p:sp>
          <p:nvSpPr>
            <p:cNvPr id="1580" name="Google Shape;1580;p33"/>
            <p:cNvSpPr/>
            <p:nvPr/>
          </p:nvSpPr>
          <p:spPr>
            <a:xfrm>
              <a:off x="-733477" y="1857250"/>
              <a:ext cx="395415" cy="394357"/>
            </a:xfrm>
            <a:custGeom>
              <a:avLst/>
              <a:gdLst/>
              <a:ahLst/>
              <a:cxnLst/>
              <a:rect l="l" t="t" r="r" b="b"/>
              <a:pathLst>
                <a:path w="35511" h="35416" extrusionOk="0">
                  <a:moveTo>
                    <a:pt x="17758" y="4208"/>
                  </a:moveTo>
                  <a:cubicBezTo>
                    <a:pt x="25201" y="4208"/>
                    <a:pt x="31255" y="10262"/>
                    <a:pt x="31255" y="17710"/>
                  </a:cubicBezTo>
                  <a:cubicBezTo>
                    <a:pt x="31255" y="25153"/>
                    <a:pt x="25201" y="31207"/>
                    <a:pt x="17758" y="31207"/>
                  </a:cubicBezTo>
                  <a:cubicBezTo>
                    <a:pt x="10310" y="31207"/>
                    <a:pt x="4256" y="25153"/>
                    <a:pt x="4256" y="17710"/>
                  </a:cubicBezTo>
                  <a:cubicBezTo>
                    <a:pt x="4256" y="10262"/>
                    <a:pt x="10310" y="4208"/>
                    <a:pt x="17758" y="4208"/>
                  </a:cubicBezTo>
                  <a:close/>
                  <a:moveTo>
                    <a:pt x="10855" y="0"/>
                  </a:moveTo>
                  <a:cubicBezTo>
                    <a:pt x="10523" y="0"/>
                    <a:pt x="10206" y="157"/>
                    <a:pt x="10011" y="428"/>
                  </a:cubicBezTo>
                  <a:cubicBezTo>
                    <a:pt x="9895" y="594"/>
                    <a:pt x="7487" y="3981"/>
                    <a:pt x="7692" y="7644"/>
                  </a:cubicBezTo>
                  <a:cubicBezTo>
                    <a:pt x="7543" y="7636"/>
                    <a:pt x="7394" y="7632"/>
                    <a:pt x="7246" y="7632"/>
                  </a:cubicBezTo>
                  <a:cubicBezTo>
                    <a:pt x="3758" y="7632"/>
                    <a:pt x="635" y="9851"/>
                    <a:pt x="476" y="9963"/>
                  </a:cubicBezTo>
                  <a:cubicBezTo>
                    <a:pt x="161" y="10190"/>
                    <a:pt x="0" y="10582"/>
                    <a:pt x="61" y="10970"/>
                  </a:cubicBezTo>
                  <a:cubicBezTo>
                    <a:pt x="94" y="11164"/>
                    <a:pt x="786" y="15264"/>
                    <a:pt x="3525" y="17710"/>
                  </a:cubicBezTo>
                  <a:cubicBezTo>
                    <a:pt x="786" y="20150"/>
                    <a:pt x="94" y="24251"/>
                    <a:pt x="61" y="24444"/>
                  </a:cubicBezTo>
                  <a:cubicBezTo>
                    <a:pt x="0" y="24832"/>
                    <a:pt x="161" y="25225"/>
                    <a:pt x="476" y="25452"/>
                  </a:cubicBezTo>
                  <a:cubicBezTo>
                    <a:pt x="635" y="25563"/>
                    <a:pt x="3758" y="27782"/>
                    <a:pt x="7246" y="27782"/>
                  </a:cubicBezTo>
                  <a:cubicBezTo>
                    <a:pt x="7394" y="27782"/>
                    <a:pt x="7543" y="27778"/>
                    <a:pt x="7692" y="27770"/>
                  </a:cubicBezTo>
                  <a:lnTo>
                    <a:pt x="7692" y="27770"/>
                  </a:lnTo>
                  <a:cubicBezTo>
                    <a:pt x="7487" y="31433"/>
                    <a:pt x="9895" y="34826"/>
                    <a:pt x="10011" y="34986"/>
                  </a:cubicBezTo>
                  <a:cubicBezTo>
                    <a:pt x="10206" y="35257"/>
                    <a:pt x="10519" y="35414"/>
                    <a:pt x="10853" y="35414"/>
                  </a:cubicBezTo>
                  <a:cubicBezTo>
                    <a:pt x="10908" y="35414"/>
                    <a:pt x="10963" y="35410"/>
                    <a:pt x="11018" y="35401"/>
                  </a:cubicBezTo>
                  <a:cubicBezTo>
                    <a:pt x="11212" y="35368"/>
                    <a:pt x="15312" y="34676"/>
                    <a:pt x="17752" y="31937"/>
                  </a:cubicBezTo>
                  <a:cubicBezTo>
                    <a:pt x="20198" y="34676"/>
                    <a:pt x="24299" y="35368"/>
                    <a:pt x="24492" y="35401"/>
                  </a:cubicBezTo>
                  <a:cubicBezTo>
                    <a:pt x="24549" y="35411"/>
                    <a:pt x="24606" y="35416"/>
                    <a:pt x="24663" y="35416"/>
                  </a:cubicBezTo>
                  <a:cubicBezTo>
                    <a:pt x="24992" y="35416"/>
                    <a:pt x="25306" y="35255"/>
                    <a:pt x="25500" y="34986"/>
                  </a:cubicBezTo>
                  <a:cubicBezTo>
                    <a:pt x="25616" y="34826"/>
                    <a:pt x="28023" y="31433"/>
                    <a:pt x="27818" y="27770"/>
                  </a:cubicBezTo>
                  <a:lnTo>
                    <a:pt x="27818" y="27770"/>
                  </a:lnTo>
                  <a:cubicBezTo>
                    <a:pt x="27971" y="27779"/>
                    <a:pt x="28123" y="27783"/>
                    <a:pt x="28275" y="27783"/>
                  </a:cubicBezTo>
                  <a:cubicBezTo>
                    <a:pt x="31758" y="27783"/>
                    <a:pt x="34875" y="25563"/>
                    <a:pt x="35034" y="25452"/>
                  </a:cubicBezTo>
                  <a:cubicBezTo>
                    <a:pt x="35350" y="25225"/>
                    <a:pt x="35510" y="24832"/>
                    <a:pt x="35449" y="24444"/>
                  </a:cubicBezTo>
                  <a:cubicBezTo>
                    <a:pt x="35416" y="24251"/>
                    <a:pt x="34724" y="20150"/>
                    <a:pt x="31985" y="17710"/>
                  </a:cubicBezTo>
                  <a:cubicBezTo>
                    <a:pt x="34724" y="15264"/>
                    <a:pt x="35416" y="11164"/>
                    <a:pt x="35449" y="10970"/>
                  </a:cubicBezTo>
                  <a:cubicBezTo>
                    <a:pt x="35510" y="10582"/>
                    <a:pt x="35350" y="10190"/>
                    <a:pt x="35034" y="9963"/>
                  </a:cubicBezTo>
                  <a:cubicBezTo>
                    <a:pt x="34875" y="9851"/>
                    <a:pt x="31752" y="7632"/>
                    <a:pt x="28265" y="7632"/>
                  </a:cubicBezTo>
                  <a:cubicBezTo>
                    <a:pt x="28116" y="7632"/>
                    <a:pt x="27968" y="7636"/>
                    <a:pt x="27818" y="7644"/>
                  </a:cubicBezTo>
                  <a:cubicBezTo>
                    <a:pt x="28023" y="3981"/>
                    <a:pt x="25616" y="594"/>
                    <a:pt x="25500" y="428"/>
                  </a:cubicBezTo>
                  <a:cubicBezTo>
                    <a:pt x="25305" y="157"/>
                    <a:pt x="24987" y="0"/>
                    <a:pt x="24656" y="0"/>
                  </a:cubicBezTo>
                  <a:cubicBezTo>
                    <a:pt x="24601" y="0"/>
                    <a:pt x="24547" y="5"/>
                    <a:pt x="24492" y="13"/>
                  </a:cubicBezTo>
                  <a:cubicBezTo>
                    <a:pt x="24299" y="46"/>
                    <a:pt x="20198" y="738"/>
                    <a:pt x="17758" y="3477"/>
                  </a:cubicBezTo>
                  <a:cubicBezTo>
                    <a:pt x="15312" y="738"/>
                    <a:pt x="11212" y="46"/>
                    <a:pt x="11018" y="13"/>
                  </a:cubicBezTo>
                  <a:cubicBezTo>
                    <a:pt x="10963" y="5"/>
                    <a:pt x="10909" y="0"/>
                    <a:pt x="10855" y="0"/>
                  </a:cubicBezTo>
                  <a:close/>
                </a:path>
              </a:pathLst>
            </a:custGeom>
            <a:solidFill>
              <a:schemeClr val="lt1"/>
            </a:solidFill>
            <a:ln>
              <a:noFill/>
            </a:ln>
          </p:spPr>
          <p:txBody>
            <a:bodyPr spcFirstLastPara="1" wrap="square" lIns="121900" tIns="121900" rIns="121900" bIns="121900" anchor="ctr" anchorCtr="0">
              <a:noAutofit/>
            </a:bodyPr>
            <a:lstStyle/>
            <a:p>
              <a:endParaRPr sz="2400">
                <a:latin typeface="Tahoma" panose="020B0604030504040204" pitchFamily="34" charset="0"/>
                <a:ea typeface="Tahoma" panose="020B0604030504040204" pitchFamily="34" charset="0"/>
                <a:cs typeface="Tahoma" panose="020B0604030504040204" pitchFamily="34" charset="0"/>
              </a:endParaRPr>
            </a:p>
          </p:txBody>
        </p:sp>
        <p:sp>
          <p:nvSpPr>
            <p:cNvPr id="1581" name="Google Shape;1581;p33"/>
            <p:cNvSpPr/>
            <p:nvPr/>
          </p:nvSpPr>
          <p:spPr>
            <a:xfrm>
              <a:off x="-633840" y="1927201"/>
              <a:ext cx="196143" cy="46288"/>
            </a:xfrm>
            <a:custGeom>
              <a:avLst/>
              <a:gdLst/>
              <a:ahLst/>
              <a:cxnLst/>
              <a:rect l="l" t="t" r="r" b="b"/>
              <a:pathLst>
                <a:path w="17615" h="4157" extrusionOk="0">
                  <a:moveTo>
                    <a:pt x="8810" y="1"/>
                  </a:moveTo>
                  <a:cubicBezTo>
                    <a:pt x="5268" y="1"/>
                    <a:pt x="2098" y="1617"/>
                    <a:pt x="0" y="4157"/>
                  </a:cubicBezTo>
                  <a:lnTo>
                    <a:pt x="17614" y="4157"/>
                  </a:lnTo>
                  <a:cubicBezTo>
                    <a:pt x="15517" y="1617"/>
                    <a:pt x="12346" y="1"/>
                    <a:pt x="8810" y="1"/>
                  </a:cubicBezTo>
                  <a:close/>
                </a:path>
              </a:pathLst>
            </a:custGeom>
            <a:solidFill>
              <a:schemeClr val="lt1"/>
            </a:solidFill>
            <a:ln>
              <a:noFill/>
            </a:ln>
          </p:spPr>
          <p:txBody>
            <a:bodyPr spcFirstLastPara="1" wrap="square" lIns="121900" tIns="121900" rIns="121900" bIns="121900" anchor="ctr" anchorCtr="0">
              <a:noAutofit/>
            </a:bodyPr>
            <a:lstStyle/>
            <a:p>
              <a:endParaRPr sz="2400">
                <a:latin typeface="Tahoma" panose="020B0604030504040204" pitchFamily="34" charset="0"/>
                <a:ea typeface="Tahoma" panose="020B0604030504040204" pitchFamily="34" charset="0"/>
                <a:cs typeface="Tahoma" panose="020B0604030504040204" pitchFamily="34" charset="0"/>
              </a:endParaRPr>
            </a:p>
          </p:txBody>
        </p:sp>
        <p:sp>
          <p:nvSpPr>
            <p:cNvPr id="1582" name="Google Shape;1582;p33"/>
            <p:cNvSpPr/>
            <p:nvPr/>
          </p:nvSpPr>
          <p:spPr>
            <a:xfrm>
              <a:off x="-662992" y="2009902"/>
              <a:ext cx="106183" cy="170009"/>
            </a:xfrm>
            <a:custGeom>
              <a:avLst/>
              <a:gdLst/>
              <a:ahLst/>
              <a:cxnLst/>
              <a:rect l="l" t="t" r="r" b="b"/>
              <a:pathLst>
                <a:path w="9536" h="15268" extrusionOk="0">
                  <a:moveTo>
                    <a:pt x="720" y="0"/>
                  </a:moveTo>
                  <a:cubicBezTo>
                    <a:pt x="255" y="1245"/>
                    <a:pt x="1" y="2590"/>
                    <a:pt x="1" y="4001"/>
                  </a:cubicBezTo>
                  <a:cubicBezTo>
                    <a:pt x="1" y="9656"/>
                    <a:pt x="4134" y="14365"/>
                    <a:pt x="9535" y="15267"/>
                  </a:cubicBezTo>
                  <a:lnTo>
                    <a:pt x="720" y="0"/>
                  </a:lnTo>
                  <a:close/>
                </a:path>
              </a:pathLst>
            </a:custGeom>
            <a:solidFill>
              <a:schemeClr val="lt1"/>
            </a:solidFill>
            <a:ln>
              <a:noFill/>
            </a:ln>
          </p:spPr>
          <p:txBody>
            <a:bodyPr spcFirstLastPara="1" wrap="square" lIns="121900" tIns="121900" rIns="121900" bIns="121900" anchor="ctr" anchorCtr="0">
              <a:noAutofit/>
            </a:bodyPr>
            <a:lstStyle/>
            <a:p>
              <a:endParaRPr sz="2400">
                <a:latin typeface="Tahoma" panose="020B0604030504040204" pitchFamily="34" charset="0"/>
                <a:ea typeface="Tahoma" panose="020B0604030504040204" pitchFamily="34" charset="0"/>
                <a:cs typeface="Tahoma" panose="020B0604030504040204" pitchFamily="34" charset="0"/>
              </a:endParaRPr>
            </a:p>
          </p:txBody>
        </p:sp>
        <p:sp>
          <p:nvSpPr>
            <p:cNvPr id="1583" name="Google Shape;1583;p33"/>
            <p:cNvSpPr/>
            <p:nvPr/>
          </p:nvSpPr>
          <p:spPr>
            <a:xfrm>
              <a:off x="-635933" y="1996584"/>
              <a:ext cx="200330" cy="173528"/>
            </a:xfrm>
            <a:custGeom>
              <a:avLst/>
              <a:gdLst/>
              <a:ahLst/>
              <a:cxnLst/>
              <a:rect l="l" t="t" r="r" b="b"/>
              <a:pathLst>
                <a:path w="17991" h="15584" extrusionOk="0">
                  <a:moveTo>
                    <a:pt x="0" y="1"/>
                  </a:moveTo>
                  <a:lnTo>
                    <a:pt x="8998" y="15584"/>
                  </a:lnTo>
                  <a:lnTo>
                    <a:pt x="17990" y="1"/>
                  </a:lnTo>
                  <a:close/>
                </a:path>
              </a:pathLst>
            </a:custGeom>
            <a:solidFill>
              <a:schemeClr val="lt1"/>
            </a:solidFill>
            <a:ln>
              <a:noFill/>
            </a:ln>
          </p:spPr>
          <p:txBody>
            <a:bodyPr spcFirstLastPara="1" wrap="square" lIns="121900" tIns="121900" rIns="121900" bIns="121900" anchor="ctr" anchorCtr="0">
              <a:noAutofit/>
            </a:bodyPr>
            <a:lstStyle/>
            <a:p>
              <a:endParaRPr sz="2400">
                <a:latin typeface="Tahoma" panose="020B0604030504040204" pitchFamily="34" charset="0"/>
                <a:ea typeface="Tahoma" panose="020B0604030504040204" pitchFamily="34" charset="0"/>
                <a:cs typeface="Tahoma" panose="020B0604030504040204" pitchFamily="34" charset="0"/>
              </a:endParaRPr>
            </a:p>
          </p:txBody>
        </p:sp>
        <p:sp>
          <p:nvSpPr>
            <p:cNvPr id="1584" name="Google Shape;1584;p33"/>
            <p:cNvSpPr/>
            <p:nvPr/>
          </p:nvSpPr>
          <p:spPr>
            <a:xfrm>
              <a:off x="-514738" y="2009902"/>
              <a:ext cx="106183" cy="170009"/>
            </a:xfrm>
            <a:custGeom>
              <a:avLst/>
              <a:gdLst/>
              <a:ahLst/>
              <a:cxnLst/>
              <a:rect l="l" t="t" r="r" b="b"/>
              <a:pathLst>
                <a:path w="9536" h="15268" extrusionOk="0">
                  <a:moveTo>
                    <a:pt x="8816" y="0"/>
                  </a:moveTo>
                  <a:lnTo>
                    <a:pt x="1" y="15267"/>
                  </a:lnTo>
                  <a:cubicBezTo>
                    <a:pt x="5402" y="14365"/>
                    <a:pt x="9536" y="9656"/>
                    <a:pt x="9536" y="4001"/>
                  </a:cubicBezTo>
                  <a:cubicBezTo>
                    <a:pt x="9536" y="2590"/>
                    <a:pt x="9281" y="1245"/>
                    <a:pt x="8816" y="0"/>
                  </a:cubicBezTo>
                  <a:close/>
                </a:path>
              </a:pathLst>
            </a:custGeom>
            <a:solidFill>
              <a:schemeClr val="lt1"/>
            </a:solidFill>
            <a:ln>
              <a:noFill/>
            </a:ln>
          </p:spPr>
          <p:txBody>
            <a:bodyPr spcFirstLastPara="1" wrap="square" lIns="121900" tIns="121900" rIns="121900" bIns="121900" anchor="ctr" anchorCtr="0">
              <a:noAutofit/>
            </a:bodyPr>
            <a:lstStyle/>
            <a:p>
              <a:endParaRPr sz="2400">
                <a:latin typeface="Tahoma" panose="020B0604030504040204" pitchFamily="34" charset="0"/>
                <a:ea typeface="Tahoma" panose="020B0604030504040204" pitchFamily="34" charset="0"/>
                <a:cs typeface="Tahoma" panose="020B0604030504040204" pitchFamily="34" charset="0"/>
              </a:endParaRPr>
            </a:p>
          </p:txBody>
        </p:sp>
      </p:grpSp>
      <p:grpSp>
        <p:nvGrpSpPr>
          <p:cNvPr id="1585" name="Google Shape;1585;p33"/>
          <p:cNvGrpSpPr/>
          <p:nvPr/>
        </p:nvGrpSpPr>
        <p:grpSpPr>
          <a:xfrm>
            <a:off x="4224506" y="4679204"/>
            <a:ext cx="548431" cy="588029"/>
            <a:chOff x="-1642416" y="1884041"/>
            <a:chExt cx="367811" cy="394368"/>
          </a:xfrm>
        </p:grpSpPr>
        <p:sp>
          <p:nvSpPr>
            <p:cNvPr id="1586" name="Google Shape;1586;p33"/>
            <p:cNvSpPr/>
            <p:nvPr/>
          </p:nvSpPr>
          <p:spPr>
            <a:xfrm>
              <a:off x="-1642416" y="1884041"/>
              <a:ext cx="367811" cy="394368"/>
            </a:xfrm>
            <a:custGeom>
              <a:avLst/>
              <a:gdLst/>
              <a:ahLst/>
              <a:cxnLst/>
              <a:rect l="l" t="t" r="r" b="b"/>
              <a:pathLst>
                <a:path w="33032" h="35417" extrusionOk="0">
                  <a:moveTo>
                    <a:pt x="16519" y="5559"/>
                  </a:moveTo>
                  <a:cubicBezTo>
                    <a:pt x="23214" y="5559"/>
                    <a:pt x="28665" y="11010"/>
                    <a:pt x="28665" y="17711"/>
                  </a:cubicBezTo>
                  <a:cubicBezTo>
                    <a:pt x="28665" y="24407"/>
                    <a:pt x="23214" y="29863"/>
                    <a:pt x="16519" y="29863"/>
                  </a:cubicBezTo>
                  <a:cubicBezTo>
                    <a:pt x="9817" y="29863"/>
                    <a:pt x="4366" y="24407"/>
                    <a:pt x="4366" y="17711"/>
                  </a:cubicBezTo>
                  <a:cubicBezTo>
                    <a:pt x="4366" y="11010"/>
                    <a:pt x="9817" y="5559"/>
                    <a:pt x="16519" y="5559"/>
                  </a:cubicBezTo>
                  <a:close/>
                  <a:moveTo>
                    <a:pt x="16516" y="0"/>
                  </a:moveTo>
                  <a:cubicBezTo>
                    <a:pt x="16420" y="0"/>
                    <a:pt x="16325" y="14"/>
                    <a:pt x="16231" y="42"/>
                  </a:cubicBezTo>
                  <a:lnTo>
                    <a:pt x="13558" y="806"/>
                  </a:lnTo>
                  <a:cubicBezTo>
                    <a:pt x="11986" y="1254"/>
                    <a:pt x="10697" y="2361"/>
                    <a:pt x="10011" y="3849"/>
                  </a:cubicBezTo>
                  <a:cubicBezTo>
                    <a:pt x="9751" y="4414"/>
                    <a:pt x="9596" y="5011"/>
                    <a:pt x="9529" y="5614"/>
                  </a:cubicBezTo>
                  <a:cubicBezTo>
                    <a:pt x="8976" y="5365"/>
                    <a:pt x="8384" y="5205"/>
                    <a:pt x="7764" y="5150"/>
                  </a:cubicBezTo>
                  <a:cubicBezTo>
                    <a:pt x="7587" y="5133"/>
                    <a:pt x="7410" y="5124"/>
                    <a:pt x="7234" y="5124"/>
                  </a:cubicBezTo>
                  <a:cubicBezTo>
                    <a:pt x="5792" y="5124"/>
                    <a:pt x="4399" y="5683"/>
                    <a:pt x="3354" y="6693"/>
                  </a:cubicBezTo>
                  <a:cubicBezTo>
                    <a:pt x="2264" y="7756"/>
                    <a:pt x="1356" y="8630"/>
                    <a:pt x="1356" y="8630"/>
                  </a:cubicBezTo>
                  <a:cubicBezTo>
                    <a:pt x="1218" y="8763"/>
                    <a:pt x="1118" y="8935"/>
                    <a:pt x="1074" y="9123"/>
                  </a:cubicBezTo>
                  <a:lnTo>
                    <a:pt x="399" y="11818"/>
                  </a:lnTo>
                  <a:cubicBezTo>
                    <a:pt x="0" y="13406"/>
                    <a:pt x="316" y="15077"/>
                    <a:pt x="1262" y="16411"/>
                  </a:cubicBezTo>
                  <a:cubicBezTo>
                    <a:pt x="1622" y="16920"/>
                    <a:pt x="2053" y="17351"/>
                    <a:pt x="2546" y="17711"/>
                  </a:cubicBezTo>
                  <a:cubicBezTo>
                    <a:pt x="2053" y="18065"/>
                    <a:pt x="1622" y="18502"/>
                    <a:pt x="1262" y="19006"/>
                  </a:cubicBezTo>
                  <a:cubicBezTo>
                    <a:pt x="316" y="20340"/>
                    <a:pt x="0" y="22011"/>
                    <a:pt x="399" y="23599"/>
                  </a:cubicBezTo>
                  <a:lnTo>
                    <a:pt x="1074" y="26294"/>
                  </a:lnTo>
                  <a:cubicBezTo>
                    <a:pt x="1118" y="26482"/>
                    <a:pt x="1218" y="26653"/>
                    <a:pt x="1356" y="26792"/>
                  </a:cubicBezTo>
                  <a:cubicBezTo>
                    <a:pt x="1356" y="26792"/>
                    <a:pt x="2264" y="27666"/>
                    <a:pt x="3354" y="28723"/>
                  </a:cubicBezTo>
                  <a:cubicBezTo>
                    <a:pt x="4403" y="29737"/>
                    <a:pt x="5801" y="30296"/>
                    <a:pt x="7249" y="30296"/>
                  </a:cubicBezTo>
                  <a:cubicBezTo>
                    <a:pt x="7420" y="30296"/>
                    <a:pt x="7592" y="30288"/>
                    <a:pt x="7764" y="30273"/>
                  </a:cubicBezTo>
                  <a:cubicBezTo>
                    <a:pt x="8384" y="30212"/>
                    <a:pt x="8976" y="30057"/>
                    <a:pt x="9529" y="29808"/>
                  </a:cubicBezTo>
                  <a:cubicBezTo>
                    <a:pt x="9596" y="30411"/>
                    <a:pt x="9751" y="31008"/>
                    <a:pt x="10011" y="31573"/>
                  </a:cubicBezTo>
                  <a:cubicBezTo>
                    <a:pt x="10697" y="33056"/>
                    <a:pt x="11986" y="34163"/>
                    <a:pt x="13558" y="34611"/>
                  </a:cubicBezTo>
                  <a:lnTo>
                    <a:pt x="16231" y="35375"/>
                  </a:lnTo>
                  <a:cubicBezTo>
                    <a:pt x="16325" y="35402"/>
                    <a:pt x="16420" y="35416"/>
                    <a:pt x="16516" y="35416"/>
                  </a:cubicBezTo>
                  <a:cubicBezTo>
                    <a:pt x="16611" y="35416"/>
                    <a:pt x="16707" y="35402"/>
                    <a:pt x="16801" y="35375"/>
                  </a:cubicBezTo>
                  <a:lnTo>
                    <a:pt x="19474" y="34611"/>
                  </a:lnTo>
                  <a:cubicBezTo>
                    <a:pt x="21045" y="34163"/>
                    <a:pt x="22334" y="33056"/>
                    <a:pt x="23021" y="31573"/>
                  </a:cubicBezTo>
                  <a:cubicBezTo>
                    <a:pt x="23275" y="31008"/>
                    <a:pt x="23436" y="30411"/>
                    <a:pt x="23502" y="29808"/>
                  </a:cubicBezTo>
                  <a:cubicBezTo>
                    <a:pt x="24055" y="30057"/>
                    <a:pt x="24653" y="30212"/>
                    <a:pt x="25267" y="30273"/>
                  </a:cubicBezTo>
                  <a:cubicBezTo>
                    <a:pt x="25439" y="30288"/>
                    <a:pt x="25611" y="30296"/>
                    <a:pt x="25782" y="30296"/>
                  </a:cubicBezTo>
                  <a:cubicBezTo>
                    <a:pt x="27229" y="30296"/>
                    <a:pt x="28624" y="29737"/>
                    <a:pt x="29678" y="28723"/>
                  </a:cubicBezTo>
                  <a:cubicBezTo>
                    <a:pt x="30768" y="27666"/>
                    <a:pt x="31675" y="26792"/>
                    <a:pt x="31675" y="26792"/>
                  </a:cubicBezTo>
                  <a:cubicBezTo>
                    <a:pt x="31814" y="26653"/>
                    <a:pt x="31913" y="26482"/>
                    <a:pt x="31958" y="26294"/>
                  </a:cubicBezTo>
                  <a:lnTo>
                    <a:pt x="32633" y="23599"/>
                  </a:lnTo>
                  <a:cubicBezTo>
                    <a:pt x="33031" y="22011"/>
                    <a:pt x="32716" y="20340"/>
                    <a:pt x="31769" y="19006"/>
                  </a:cubicBezTo>
                  <a:cubicBezTo>
                    <a:pt x="31410" y="18502"/>
                    <a:pt x="30978" y="18065"/>
                    <a:pt x="30486" y="17711"/>
                  </a:cubicBezTo>
                  <a:cubicBezTo>
                    <a:pt x="30978" y="17357"/>
                    <a:pt x="31410" y="16920"/>
                    <a:pt x="31769" y="16411"/>
                  </a:cubicBezTo>
                  <a:cubicBezTo>
                    <a:pt x="32716" y="15077"/>
                    <a:pt x="33031" y="13406"/>
                    <a:pt x="32633" y="11818"/>
                  </a:cubicBezTo>
                  <a:lnTo>
                    <a:pt x="31958" y="9123"/>
                  </a:lnTo>
                  <a:cubicBezTo>
                    <a:pt x="31913" y="8935"/>
                    <a:pt x="31814" y="8763"/>
                    <a:pt x="31675" y="8630"/>
                  </a:cubicBezTo>
                  <a:cubicBezTo>
                    <a:pt x="31675" y="8630"/>
                    <a:pt x="30768" y="7756"/>
                    <a:pt x="29678" y="6693"/>
                  </a:cubicBezTo>
                  <a:cubicBezTo>
                    <a:pt x="28627" y="5683"/>
                    <a:pt x="27239" y="5124"/>
                    <a:pt x="25798" y="5124"/>
                  </a:cubicBezTo>
                  <a:cubicBezTo>
                    <a:pt x="25621" y="5124"/>
                    <a:pt x="25445" y="5133"/>
                    <a:pt x="25267" y="5150"/>
                  </a:cubicBezTo>
                  <a:cubicBezTo>
                    <a:pt x="24653" y="5205"/>
                    <a:pt x="24055" y="5365"/>
                    <a:pt x="23502" y="5614"/>
                  </a:cubicBezTo>
                  <a:cubicBezTo>
                    <a:pt x="23436" y="5011"/>
                    <a:pt x="23275" y="4414"/>
                    <a:pt x="23021" y="3849"/>
                  </a:cubicBezTo>
                  <a:cubicBezTo>
                    <a:pt x="22334" y="2361"/>
                    <a:pt x="21045" y="1254"/>
                    <a:pt x="19474" y="806"/>
                  </a:cubicBezTo>
                  <a:lnTo>
                    <a:pt x="16801" y="42"/>
                  </a:lnTo>
                  <a:cubicBezTo>
                    <a:pt x="16707" y="14"/>
                    <a:pt x="16611" y="0"/>
                    <a:pt x="16516" y="0"/>
                  </a:cubicBezTo>
                  <a:close/>
                </a:path>
              </a:pathLst>
            </a:custGeom>
            <a:solidFill>
              <a:schemeClr val="lt1"/>
            </a:solidFill>
            <a:ln>
              <a:noFill/>
            </a:ln>
          </p:spPr>
          <p:txBody>
            <a:bodyPr spcFirstLastPara="1" wrap="square" lIns="121900" tIns="121900" rIns="121900" bIns="121900" anchor="ctr" anchorCtr="0">
              <a:noAutofit/>
            </a:bodyPr>
            <a:lstStyle/>
            <a:p>
              <a:endParaRPr sz="2400">
                <a:latin typeface="Tahoma" panose="020B0604030504040204" pitchFamily="34" charset="0"/>
                <a:ea typeface="Tahoma" panose="020B0604030504040204" pitchFamily="34" charset="0"/>
                <a:cs typeface="Tahoma" panose="020B0604030504040204" pitchFamily="34" charset="0"/>
              </a:endParaRPr>
            </a:p>
          </p:txBody>
        </p:sp>
        <p:sp>
          <p:nvSpPr>
            <p:cNvPr id="1587" name="Google Shape;1587;p33"/>
            <p:cNvSpPr/>
            <p:nvPr/>
          </p:nvSpPr>
          <p:spPr>
            <a:xfrm>
              <a:off x="-1570695" y="1969047"/>
              <a:ext cx="224359" cy="224415"/>
            </a:xfrm>
            <a:custGeom>
              <a:avLst/>
              <a:gdLst/>
              <a:ahLst/>
              <a:cxnLst/>
              <a:rect l="l" t="t" r="r" b="b"/>
              <a:pathLst>
                <a:path w="20149" h="20154" extrusionOk="0">
                  <a:moveTo>
                    <a:pt x="14610" y="4150"/>
                  </a:moveTo>
                  <a:cubicBezTo>
                    <a:pt x="14865" y="4150"/>
                    <a:pt x="15119" y="4244"/>
                    <a:pt x="15318" y="4427"/>
                  </a:cubicBezTo>
                  <a:cubicBezTo>
                    <a:pt x="16884" y="5883"/>
                    <a:pt x="17780" y="7941"/>
                    <a:pt x="17780" y="10077"/>
                  </a:cubicBezTo>
                  <a:cubicBezTo>
                    <a:pt x="17780" y="14327"/>
                    <a:pt x="14322" y="17780"/>
                    <a:pt x="10078" y="17780"/>
                  </a:cubicBezTo>
                  <a:cubicBezTo>
                    <a:pt x="5828" y="17780"/>
                    <a:pt x="2369" y="14327"/>
                    <a:pt x="2369" y="10077"/>
                  </a:cubicBezTo>
                  <a:cubicBezTo>
                    <a:pt x="2369" y="7941"/>
                    <a:pt x="3266" y="5883"/>
                    <a:pt x="4832" y="4427"/>
                  </a:cubicBezTo>
                  <a:cubicBezTo>
                    <a:pt x="5030" y="4244"/>
                    <a:pt x="5284" y="4150"/>
                    <a:pt x="5539" y="4150"/>
                  </a:cubicBezTo>
                  <a:cubicBezTo>
                    <a:pt x="5753" y="4150"/>
                    <a:pt x="5967" y="4216"/>
                    <a:pt x="6149" y="4350"/>
                  </a:cubicBezTo>
                  <a:cubicBezTo>
                    <a:pt x="6553" y="4643"/>
                    <a:pt x="6691" y="5180"/>
                    <a:pt x="6481" y="5628"/>
                  </a:cubicBezTo>
                  <a:cubicBezTo>
                    <a:pt x="6237" y="6154"/>
                    <a:pt x="6110" y="6713"/>
                    <a:pt x="6110" y="7299"/>
                  </a:cubicBezTo>
                  <a:cubicBezTo>
                    <a:pt x="6110" y="9485"/>
                    <a:pt x="7892" y="11261"/>
                    <a:pt x="10078" y="11261"/>
                  </a:cubicBezTo>
                  <a:cubicBezTo>
                    <a:pt x="12263" y="11261"/>
                    <a:pt x="14040" y="9485"/>
                    <a:pt x="14040" y="7299"/>
                  </a:cubicBezTo>
                  <a:cubicBezTo>
                    <a:pt x="14040" y="6713"/>
                    <a:pt x="13912" y="6154"/>
                    <a:pt x="13669" y="5628"/>
                  </a:cubicBezTo>
                  <a:cubicBezTo>
                    <a:pt x="13459" y="5180"/>
                    <a:pt x="13597" y="4643"/>
                    <a:pt x="14001" y="4350"/>
                  </a:cubicBezTo>
                  <a:cubicBezTo>
                    <a:pt x="14183" y="4216"/>
                    <a:pt x="14397" y="4150"/>
                    <a:pt x="14610" y="4150"/>
                  </a:cubicBezTo>
                  <a:close/>
                  <a:moveTo>
                    <a:pt x="10078" y="0"/>
                  </a:moveTo>
                  <a:cubicBezTo>
                    <a:pt x="4522" y="0"/>
                    <a:pt x="1" y="4521"/>
                    <a:pt x="1" y="10077"/>
                  </a:cubicBezTo>
                  <a:cubicBezTo>
                    <a:pt x="1" y="15633"/>
                    <a:pt x="4522" y="20154"/>
                    <a:pt x="10078" y="20154"/>
                  </a:cubicBezTo>
                  <a:cubicBezTo>
                    <a:pt x="15633" y="20154"/>
                    <a:pt x="20149" y="15633"/>
                    <a:pt x="20149" y="10077"/>
                  </a:cubicBezTo>
                  <a:cubicBezTo>
                    <a:pt x="20149" y="4521"/>
                    <a:pt x="15633" y="0"/>
                    <a:pt x="10078" y="0"/>
                  </a:cubicBezTo>
                  <a:close/>
                </a:path>
              </a:pathLst>
            </a:custGeom>
            <a:solidFill>
              <a:schemeClr val="lt1"/>
            </a:solidFill>
            <a:ln>
              <a:noFill/>
            </a:ln>
          </p:spPr>
          <p:txBody>
            <a:bodyPr spcFirstLastPara="1" wrap="square" lIns="121900" tIns="121900" rIns="121900" bIns="121900" anchor="ctr" anchorCtr="0">
              <a:noAutofit/>
            </a:bodyPr>
            <a:lstStyle/>
            <a:p>
              <a:endParaRPr sz="2400">
                <a:latin typeface="Tahoma" panose="020B0604030504040204" pitchFamily="34" charset="0"/>
                <a:ea typeface="Tahoma" panose="020B0604030504040204" pitchFamily="34" charset="0"/>
                <a:cs typeface="Tahoma" panose="020B0604030504040204" pitchFamily="34" charset="0"/>
              </a:endParaRPr>
            </a:p>
          </p:txBody>
        </p:sp>
        <p:sp>
          <p:nvSpPr>
            <p:cNvPr id="1588" name="Google Shape;1588;p33"/>
            <p:cNvSpPr/>
            <p:nvPr/>
          </p:nvSpPr>
          <p:spPr>
            <a:xfrm>
              <a:off x="-1521210" y="2075332"/>
              <a:ext cx="125402" cy="68592"/>
            </a:xfrm>
            <a:custGeom>
              <a:avLst/>
              <a:gdLst/>
              <a:ahLst/>
              <a:cxnLst/>
              <a:rect l="l" t="t" r="r" b="b"/>
              <a:pathLst>
                <a:path w="11262" h="6160" extrusionOk="0">
                  <a:moveTo>
                    <a:pt x="28" y="1"/>
                  </a:moveTo>
                  <a:cubicBezTo>
                    <a:pt x="11" y="178"/>
                    <a:pt x="0" y="355"/>
                    <a:pt x="0" y="532"/>
                  </a:cubicBezTo>
                  <a:cubicBezTo>
                    <a:pt x="0" y="3636"/>
                    <a:pt x="2524" y="6160"/>
                    <a:pt x="5634" y="6160"/>
                  </a:cubicBezTo>
                  <a:cubicBezTo>
                    <a:pt x="8738" y="6160"/>
                    <a:pt x="11261" y="3636"/>
                    <a:pt x="11261" y="532"/>
                  </a:cubicBezTo>
                  <a:cubicBezTo>
                    <a:pt x="11261" y="355"/>
                    <a:pt x="11250" y="172"/>
                    <a:pt x="11234" y="1"/>
                  </a:cubicBezTo>
                  <a:cubicBezTo>
                    <a:pt x="10343" y="2220"/>
                    <a:pt x="8168" y="3791"/>
                    <a:pt x="5634" y="3791"/>
                  </a:cubicBezTo>
                  <a:cubicBezTo>
                    <a:pt x="3094" y="3791"/>
                    <a:pt x="919" y="2220"/>
                    <a:pt x="28" y="1"/>
                  </a:cubicBezTo>
                  <a:close/>
                </a:path>
              </a:pathLst>
            </a:custGeom>
            <a:solidFill>
              <a:schemeClr val="lt1"/>
            </a:solidFill>
            <a:ln>
              <a:noFill/>
            </a:ln>
          </p:spPr>
          <p:txBody>
            <a:bodyPr spcFirstLastPara="1" wrap="square" lIns="121900" tIns="121900" rIns="121900" bIns="121900" anchor="ctr" anchorCtr="0">
              <a:noAutofit/>
            </a:bodyPr>
            <a:lstStyle/>
            <a:p>
              <a:endParaRPr sz="2400">
                <a:latin typeface="Tahoma" panose="020B0604030504040204" pitchFamily="34" charset="0"/>
                <a:ea typeface="Tahoma" panose="020B0604030504040204" pitchFamily="34" charset="0"/>
                <a:cs typeface="Tahoma" panose="020B0604030504040204" pitchFamily="34" charset="0"/>
              </a:endParaRPr>
            </a:p>
          </p:txBody>
        </p:sp>
      </p:grpSp>
      <p:grpSp>
        <p:nvGrpSpPr>
          <p:cNvPr id="1589" name="Google Shape;1589;p33"/>
          <p:cNvGrpSpPr/>
          <p:nvPr/>
        </p:nvGrpSpPr>
        <p:grpSpPr>
          <a:xfrm>
            <a:off x="7352401" y="2542065"/>
            <a:ext cx="589773" cy="588013"/>
            <a:chOff x="272383" y="1858018"/>
            <a:chExt cx="395537" cy="394357"/>
          </a:xfrm>
        </p:grpSpPr>
        <p:sp>
          <p:nvSpPr>
            <p:cNvPr id="1590" name="Google Shape;1590;p33"/>
            <p:cNvSpPr/>
            <p:nvPr/>
          </p:nvSpPr>
          <p:spPr>
            <a:xfrm>
              <a:off x="272383" y="1858018"/>
              <a:ext cx="395537" cy="394357"/>
            </a:xfrm>
            <a:custGeom>
              <a:avLst/>
              <a:gdLst/>
              <a:ahLst/>
              <a:cxnLst/>
              <a:rect l="l" t="t" r="r" b="b"/>
              <a:pathLst>
                <a:path w="35522" h="35416" extrusionOk="0">
                  <a:moveTo>
                    <a:pt x="17764" y="5157"/>
                  </a:moveTo>
                  <a:cubicBezTo>
                    <a:pt x="24681" y="5157"/>
                    <a:pt x="30314" y="10785"/>
                    <a:pt x="30314" y="17707"/>
                  </a:cubicBezTo>
                  <a:cubicBezTo>
                    <a:pt x="30314" y="24630"/>
                    <a:pt x="24681" y="30258"/>
                    <a:pt x="17764" y="30258"/>
                  </a:cubicBezTo>
                  <a:cubicBezTo>
                    <a:pt x="10841" y="30258"/>
                    <a:pt x="5208" y="24630"/>
                    <a:pt x="5208" y="17707"/>
                  </a:cubicBezTo>
                  <a:cubicBezTo>
                    <a:pt x="5208" y="10785"/>
                    <a:pt x="10841" y="5157"/>
                    <a:pt x="17764" y="5157"/>
                  </a:cubicBezTo>
                  <a:close/>
                  <a:moveTo>
                    <a:pt x="17761" y="1"/>
                  </a:moveTo>
                  <a:cubicBezTo>
                    <a:pt x="17572" y="1"/>
                    <a:pt x="17382" y="52"/>
                    <a:pt x="17216" y="154"/>
                  </a:cubicBezTo>
                  <a:cubicBezTo>
                    <a:pt x="17061" y="254"/>
                    <a:pt x="13840" y="2274"/>
                    <a:pt x="12684" y="5456"/>
                  </a:cubicBezTo>
                  <a:cubicBezTo>
                    <a:pt x="11293" y="4805"/>
                    <a:pt x="9770" y="4624"/>
                    <a:pt x="8504" y="4624"/>
                  </a:cubicBezTo>
                  <a:cubicBezTo>
                    <a:pt x="6981" y="4624"/>
                    <a:pt x="5830" y="4887"/>
                    <a:pt x="5734" y="4908"/>
                  </a:cubicBezTo>
                  <a:cubicBezTo>
                    <a:pt x="5352" y="5002"/>
                    <a:pt x="5053" y="5301"/>
                    <a:pt x="4964" y="5683"/>
                  </a:cubicBezTo>
                  <a:cubicBezTo>
                    <a:pt x="4920" y="5860"/>
                    <a:pt x="4073" y="9567"/>
                    <a:pt x="5507" y="12633"/>
                  </a:cubicBezTo>
                  <a:cubicBezTo>
                    <a:pt x="2325" y="13784"/>
                    <a:pt x="305" y="17005"/>
                    <a:pt x="205" y="17165"/>
                  </a:cubicBezTo>
                  <a:cubicBezTo>
                    <a:pt x="1" y="17497"/>
                    <a:pt x="1" y="17918"/>
                    <a:pt x="205" y="18255"/>
                  </a:cubicBezTo>
                  <a:cubicBezTo>
                    <a:pt x="305" y="18410"/>
                    <a:pt x="2325" y="21631"/>
                    <a:pt x="5507" y="22782"/>
                  </a:cubicBezTo>
                  <a:cubicBezTo>
                    <a:pt x="4073" y="25847"/>
                    <a:pt x="4920" y="29555"/>
                    <a:pt x="4964" y="29732"/>
                  </a:cubicBezTo>
                  <a:cubicBezTo>
                    <a:pt x="5053" y="30114"/>
                    <a:pt x="5352" y="30413"/>
                    <a:pt x="5734" y="30507"/>
                  </a:cubicBezTo>
                  <a:cubicBezTo>
                    <a:pt x="5830" y="30528"/>
                    <a:pt x="6984" y="30791"/>
                    <a:pt x="8512" y="30791"/>
                  </a:cubicBezTo>
                  <a:cubicBezTo>
                    <a:pt x="9776" y="30791"/>
                    <a:pt x="11296" y="30611"/>
                    <a:pt x="12684" y="29964"/>
                  </a:cubicBezTo>
                  <a:cubicBezTo>
                    <a:pt x="13840" y="33141"/>
                    <a:pt x="17061" y="35166"/>
                    <a:pt x="17216" y="35260"/>
                  </a:cubicBezTo>
                  <a:cubicBezTo>
                    <a:pt x="17382" y="35365"/>
                    <a:pt x="17570" y="35415"/>
                    <a:pt x="17764" y="35415"/>
                  </a:cubicBezTo>
                  <a:cubicBezTo>
                    <a:pt x="17952" y="35415"/>
                    <a:pt x="18140" y="35365"/>
                    <a:pt x="18306" y="35260"/>
                  </a:cubicBezTo>
                  <a:cubicBezTo>
                    <a:pt x="18461" y="35166"/>
                    <a:pt x="21682" y="33141"/>
                    <a:pt x="22838" y="29964"/>
                  </a:cubicBezTo>
                  <a:cubicBezTo>
                    <a:pt x="24226" y="30611"/>
                    <a:pt x="25745" y="30791"/>
                    <a:pt x="27008" y="30791"/>
                  </a:cubicBezTo>
                  <a:cubicBezTo>
                    <a:pt x="28535" y="30791"/>
                    <a:pt x="29689" y="30528"/>
                    <a:pt x="29789" y="30507"/>
                  </a:cubicBezTo>
                  <a:cubicBezTo>
                    <a:pt x="30170" y="30413"/>
                    <a:pt x="30469" y="30114"/>
                    <a:pt x="30558" y="29732"/>
                  </a:cubicBezTo>
                  <a:cubicBezTo>
                    <a:pt x="30602" y="29555"/>
                    <a:pt x="31449" y="25847"/>
                    <a:pt x="30015" y="22782"/>
                  </a:cubicBezTo>
                  <a:cubicBezTo>
                    <a:pt x="33197" y="21631"/>
                    <a:pt x="35217" y="18410"/>
                    <a:pt x="35311" y="18255"/>
                  </a:cubicBezTo>
                  <a:cubicBezTo>
                    <a:pt x="35522" y="17918"/>
                    <a:pt x="35522" y="17497"/>
                    <a:pt x="35317" y="17159"/>
                  </a:cubicBezTo>
                  <a:cubicBezTo>
                    <a:pt x="35217" y="17005"/>
                    <a:pt x="33197" y="13784"/>
                    <a:pt x="30015" y="12633"/>
                  </a:cubicBezTo>
                  <a:cubicBezTo>
                    <a:pt x="31449" y="9567"/>
                    <a:pt x="30602" y="5860"/>
                    <a:pt x="30558" y="5683"/>
                  </a:cubicBezTo>
                  <a:cubicBezTo>
                    <a:pt x="30469" y="5301"/>
                    <a:pt x="30170" y="5002"/>
                    <a:pt x="29789" y="4908"/>
                  </a:cubicBezTo>
                  <a:cubicBezTo>
                    <a:pt x="29689" y="4887"/>
                    <a:pt x="28539" y="4624"/>
                    <a:pt x="27016" y="4624"/>
                  </a:cubicBezTo>
                  <a:cubicBezTo>
                    <a:pt x="25751" y="4624"/>
                    <a:pt x="24229" y="4805"/>
                    <a:pt x="22838" y="5456"/>
                  </a:cubicBezTo>
                  <a:cubicBezTo>
                    <a:pt x="21682" y="2274"/>
                    <a:pt x="18461" y="249"/>
                    <a:pt x="18306" y="154"/>
                  </a:cubicBezTo>
                  <a:cubicBezTo>
                    <a:pt x="18140" y="52"/>
                    <a:pt x="17951" y="1"/>
                    <a:pt x="17761" y="1"/>
                  </a:cubicBezTo>
                  <a:close/>
                </a:path>
              </a:pathLst>
            </a:custGeom>
            <a:solidFill>
              <a:schemeClr val="lt1"/>
            </a:solidFill>
            <a:ln>
              <a:noFill/>
            </a:ln>
          </p:spPr>
          <p:txBody>
            <a:bodyPr spcFirstLastPara="1" wrap="square" lIns="121900" tIns="121900" rIns="121900" bIns="121900" anchor="ctr" anchorCtr="0">
              <a:noAutofit/>
            </a:bodyPr>
            <a:lstStyle/>
            <a:p>
              <a:endParaRPr sz="2400">
                <a:latin typeface="Tahoma" panose="020B0604030504040204" pitchFamily="34" charset="0"/>
                <a:ea typeface="Tahoma" panose="020B0604030504040204" pitchFamily="34" charset="0"/>
                <a:cs typeface="Tahoma" panose="020B0604030504040204" pitchFamily="34" charset="0"/>
              </a:endParaRPr>
            </a:p>
          </p:txBody>
        </p:sp>
        <p:sp>
          <p:nvSpPr>
            <p:cNvPr id="1591" name="Google Shape;1591;p33"/>
            <p:cNvSpPr/>
            <p:nvPr/>
          </p:nvSpPr>
          <p:spPr>
            <a:xfrm>
              <a:off x="379102" y="2002630"/>
              <a:ext cx="34029" cy="29463"/>
            </a:xfrm>
            <a:custGeom>
              <a:avLst/>
              <a:gdLst/>
              <a:ahLst/>
              <a:cxnLst/>
              <a:rect l="l" t="t" r="r" b="b"/>
              <a:pathLst>
                <a:path w="3056" h="2646" extrusionOk="0">
                  <a:moveTo>
                    <a:pt x="1" y="0"/>
                  </a:moveTo>
                  <a:lnTo>
                    <a:pt x="1528" y="2645"/>
                  </a:lnTo>
                  <a:lnTo>
                    <a:pt x="3056" y="0"/>
                  </a:lnTo>
                  <a:close/>
                </a:path>
              </a:pathLst>
            </a:custGeom>
            <a:solidFill>
              <a:schemeClr val="lt1"/>
            </a:solidFill>
            <a:ln>
              <a:noFill/>
            </a:ln>
          </p:spPr>
          <p:txBody>
            <a:bodyPr spcFirstLastPara="1" wrap="square" lIns="121900" tIns="121900" rIns="121900" bIns="121900" anchor="ctr" anchorCtr="0">
              <a:noAutofit/>
            </a:bodyPr>
            <a:lstStyle/>
            <a:p>
              <a:endParaRPr sz="2400">
                <a:latin typeface="Tahoma" panose="020B0604030504040204" pitchFamily="34" charset="0"/>
                <a:ea typeface="Tahoma" panose="020B0604030504040204" pitchFamily="34" charset="0"/>
                <a:cs typeface="Tahoma" panose="020B0604030504040204" pitchFamily="34" charset="0"/>
              </a:endParaRPr>
            </a:p>
          </p:txBody>
        </p:sp>
        <p:sp>
          <p:nvSpPr>
            <p:cNvPr id="1592" name="Google Shape;1592;p33"/>
            <p:cNvSpPr/>
            <p:nvPr/>
          </p:nvSpPr>
          <p:spPr>
            <a:xfrm>
              <a:off x="453173" y="2130852"/>
              <a:ext cx="33962" cy="29463"/>
            </a:xfrm>
            <a:custGeom>
              <a:avLst/>
              <a:gdLst/>
              <a:ahLst/>
              <a:cxnLst/>
              <a:rect l="l" t="t" r="r" b="b"/>
              <a:pathLst>
                <a:path w="3050" h="2646" extrusionOk="0">
                  <a:moveTo>
                    <a:pt x="1" y="1"/>
                  </a:moveTo>
                  <a:lnTo>
                    <a:pt x="1528" y="2646"/>
                  </a:lnTo>
                  <a:lnTo>
                    <a:pt x="3050" y="1"/>
                  </a:lnTo>
                  <a:close/>
                </a:path>
              </a:pathLst>
            </a:custGeom>
            <a:solidFill>
              <a:schemeClr val="lt1"/>
            </a:solidFill>
            <a:ln>
              <a:noFill/>
            </a:ln>
          </p:spPr>
          <p:txBody>
            <a:bodyPr spcFirstLastPara="1" wrap="square" lIns="121900" tIns="121900" rIns="121900" bIns="121900" anchor="ctr" anchorCtr="0">
              <a:noAutofit/>
            </a:bodyPr>
            <a:lstStyle/>
            <a:p>
              <a:endParaRPr sz="2400">
                <a:latin typeface="Tahoma" panose="020B0604030504040204" pitchFamily="34" charset="0"/>
                <a:ea typeface="Tahoma" panose="020B0604030504040204" pitchFamily="34" charset="0"/>
                <a:cs typeface="Tahoma" panose="020B0604030504040204" pitchFamily="34" charset="0"/>
              </a:endParaRPr>
            </a:p>
          </p:txBody>
        </p:sp>
        <p:sp>
          <p:nvSpPr>
            <p:cNvPr id="1593" name="Google Shape;1593;p33"/>
            <p:cNvSpPr/>
            <p:nvPr/>
          </p:nvSpPr>
          <p:spPr>
            <a:xfrm>
              <a:off x="379102" y="2078294"/>
              <a:ext cx="34029" cy="29463"/>
            </a:xfrm>
            <a:custGeom>
              <a:avLst/>
              <a:gdLst/>
              <a:ahLst/>
              <a:cxnLst/>
              <a:rect l="l" t="t" r="r" b="b"/>
              <a:pathLst>
                <a:path w="3056" h="2646" extrusionOk="0">
                  <a:moveTo>
                    <a:pt x="1528" y="0"/>
                  </a:moveTo>
                  <a:lnTo>
                    <a:pt x="1" y="2646"/>
                  </a:lnTo>
                  <a:lnTo>
                    <a:pt x="3056" y="2646"/>
                  </a:lnTo>
                  <a:lnTo>
                    <a:pt x="1528" y="0"/>
                  </a:lnTo>
                  <a:close/>
                </a:path>
              </a:pathLst>
            </a:custGeom>
            <a:solidFill>
              <a:schemeClr val="lt1"/>
            </a:solidFill>
            <a:ln>
              <a:noFill/>
            </a:ln>
          </p:spPr>
          <p:txBody>
            <a:bodyPr spcFirstLastPara="1" wrap="square" lIns="121900" tIns="121900" rIns="121900" bIns="121900" anchor="ctr" anchorCtr="0">
              <a:noAutofit/>
            </a:bodyPr>
            <a:lstStyle/>
            <a:p>
              <a:endParaRPr sz="2400">
                <a:latin typeface="Tahoma" panose="020B0604030504040204" pitchFamily="34" charset="0"/>
                <a:ea typeface="Tahoma" panose="020B0604030504040204" pitchFamily="34" charset="0"/>
                <a:cs typeface="Tahoma" panose="020B0604030504040204" pitchFamily="34" charset="0"/>
              </a:endParaRPr>
            </a:p>
          </p:txBody>
        </p:sp>
        <p:sp>
          <p:nvSpPr>
            <p:cNvPr id="1594" name="Google Shape;1594;p33"/>
            <p:cNvSpPr/>
            <p:nvPr/>
          </p:nvSpPr>
          <p:spPr>
            <a:xfrm>
              <a:off x="353469" y="2016115"/>
              <a:ext cx="29352" cy="78145"/>
            </a:xfrm>
            <a:custGeom>
              <a:avLst/>
              <a:gdLst/>
              <a:ahLst/>
              <a:cxnLst/>
              <a:rect l="l" t="t" r="r" b="b"/>
              <a:pathLst>
                <a:path w="2636" h="7018" extrusionOk="0">
                  <a:moveTo>
                    <a:pt x="604" y="1"/>
                  </a:moveTo>
                  <a:cubicBezTo>
                    <a:pt x="217" y="1097"/>
                    <a:pt x="1" y="2281"/>
                    <a:pt x="1" y="3509"/>
                  </a:cubicBezTo>
                  <a:cubicBezTo>
                    <a:pt x="1" y="4738"/>
                    <a:pt x="217" y="5922"/>
                    <a:pt x="604" y="7018"/>
                  </a:cubicBezTo>
                  <a:lnTo>
                    <a:pt x="2635" y="3509"/>
                  </a:lnTo>
                  <a:lnTo>
                    <a:pt x="604" y="1"/>
                  </a:lnTo>
                  <a:close/>
                </a:path>
              </a:pathLst>
            </a:custGeom>
            <a:solidFill>
              <a:schemeClr val="lt1"/>
            </a:solidFill>
            <a:ln>
              <a:noFill/>
            </a:ln>
          </p:spPr>
          <p:txBody>
            <a:bodyPr spcFirstLastPara="1" wrap="square" lIns="121900" tIns="121900" rIns="121900" bIns="121900" anchor="ctr" anchorCtr="0">
              <a:noAutofit/>
            </a:bodyPr>
            <a:lstStyle/>
            <a:p>
              <a:endParaRPr sz="2400">
                <a:latin typeface="Tahoma" panose="020B0604030504040204" pitchFamily="34" charset="0"/>
                <a:ea typeface="Tahoma" panose="020B0604030504040204" pitchFamily="34" charset="0"/>
                <a:cs typeface="Tahoma" panose="020B0604030504040204" pitchFamily="34" charset="0"/>
              </a:endParaRPr>
            </a:p>
          </p:txBody>
        </p:sp>
        <p:sp>
          <p:nvSpPr>
            <p:cNvPr id="1595" name="Google Shape;1595;p33"/>
            <p:cNvSpPr/>
            <p:nvPr/>
          </p:nvSpPr>
          <p:spPr>
            <a:xfrm>
              <a:off x="409490" y="2002630"/>
              <a:ext cx="121327" cy="105126"/>
            </a:xfrm>
            <a:custGeom>
              <a:avLst/>
              <a:gdLst/>
              <a:ahLst/>
              <a:cxnLst/>
              <a:rect l="l" t="t" r="r" b="b"/>
              <a:pathLst>
                <a:path w="10896" h="9441" extrusionOk="0">
                  <a:moveTo>
                    <a:pt x="2723" y="0"/>
                  </a:moveTo>
                  <a:lnTo>
                    <a:pt x="0" y="4720"/>
                  </a:lnTo>
                  <a:lnTo>
                    <a:pt x="2723" y="9441"/>
                  </a:lnTo>
                  <a:lnTo>
                    <a:pt x="8173" y="9441"/>
                  </a:lnTo>
                  <a:lnTo>
                    <a:pt x="10896" y="4720"/>
                  </a:lnTo>
                  <a:lnTo>
                    <a:pt x="9535" y="2363"/>
                  </a:lnTo>
                  <a:lnTo>
                    <a:pt x="8173" y="0"/>
                  </a:lnTo>
                  <a:close/>
                </a:path>
              </a:pathLst>
            </a:custGeom>
            <a:solidFill>
              <a:schemeClr val="lt1"/>
            </a:solidFill>
            <a:ln>
              <a:noFill/>
            </a:ln>
          </p:spPr>
          <p:txBody>
            <a:bodyPr spcFirstLastPara="1" wrap="square" lIns="121900" tIns="121900" rIns="121900" bIns="121900" anchor="ctr" anchorCtr="0">
              <a:noAutofit/>
            </a:bodyPr>
            <a:lstStyle/>
            <a:p>
              <a:endParaRPr sz="2400">
                <a:latin typeface="Tahoma" panose="020B0604030504040204" pitchFamily="34" charset="0"/>
                <a:ea typeface="Tahoma" panose="020B0604030504040204" pitchFamily="34" charset="0"/>
                <a:cs typeface="Tahoma" panose="020B0604030504040204" pitchFamily="34" charset="0"/>
              </a:endParaRPr>
            </a:p>
          </p:txBody>
        </p:sp>
        <p:sp>
          <p:nvSpPr>
            <p:cNvPr id="1596" name="Google Shape;1596;p33"/>
            <p:cNvSpPr/>
            <p:nvPr/>
          </p:nvSpPr>
          <p:spPr>
            <a:xfrm>
              <a:off x="453173" y="1950061"/>
              <a:ext cx="33962" cy="29463"/>
            </a:xfrm>
            <a:custGeom>
              <a:avLst/>
              <a:gdLst/>
              <a:ahLst/>
              <a:cxnLst/>
              <a:rect l="l" t="t" r="r" b="b"/>
              <a:pathLst>
                <a:path w="3050" h="2646" extrusionOk="0">
                  <a:moveTo>
                    <a:pt x="1522" y="1"/>
                  </a:moveTo>
                  <a:lnTo>
                    <a:pt x="1" y="2646"/>
                  </a:lnTo>
                  <a:lnTo>
                    <a:pt x="3050" y="2646"/>
                  </a:lnTo>
                  <a:lnTo>
                    <a:pt x="1522" y="1"/>
                  </a:lnTo>
                  <a:close/>
                </a:path>
              </a:pathLst>
            </a:custGeom>
            <a:solidFill>
              <a:schemeClr val="lt1"/>
            </a:solidFill>
            <a:ln>
              <a:noFill/>
            </a:ln>
          </p:spPr>
          <p:txBody>
            <a:bodyPr spcFirstLastPara="1" wrap="square" lIns="121900" tIns="121900" rIns="121900" bIns="121900" anchor="ctr" anchorCtr="0">
              <a:noAutofit/>
            </a:bodyPr>
            <a:lstStyle/>
            <a:p>
              <a:endParaRPr sz="2400">
                <a:latin typeface="Tahoma" panose="020B0604030504040204" pitchFamily="34" charset="0"/>
                <a:ea typeface="Tahoma" panose="020B0604030504040204" pitchFamily="34" charset="0"/>
                <a:cs typeface="Tahoma" panose="020B0604030504040204" pitchFamily="34" charset="0"/>
              </a:endParaRPr>
            </a:p>
          </p:txBody>
        </p:sp>
        <p:sp>
          <p:nvSpPr>
            <p:cNvPr id="1597" name="Google Shape;1597;p33"/>
            <p:cNvSpPr/>
            <p:nvPr/>
          </p:nvSpPr>
          <p:spPr>
            <a:xfrm>
              <a:off x="381384" y="2130852"/>
              <a:ext cx="67667" cy="39084"/>
            </a:xfrm>
            <a:custGeom>
              <a:avLst/>
              <a:gdLst/>
              <a:ahLst/>
              <a:cxnLst/>
              <a:rect l="l" t="t" r="r" b="b"/>
              <a:pathLst>
                <a:path w="6077" h="3510" extrusionOk="0">
                  <a:moveTo>
                    <a:pt x="1" y="1"/>
                  </a:moveTo>
                  <a:cubicBezTo>
                    <a:pt x="1534" y="1794"/>
                    <a:pt x="3664" y="3066"/>
                    <a:pt x="6077" y="3509"/>
                  </a:cubicBezTo>
                  <a:lnTo>
                    <a:pt x="4051" y="1"/>
                  </a:lnTo>
                  <a:close/>
                </a:path>
              </a:pathLst>
            </a:custGeom>
            <a:solidFill>
              <a:schemeClr val="lt1"/>
            </a:solidFill>
            <a:ln>
              <a:noFill/>
            </a:ln>
          </p:spPr>
          <p:txBody>
            <a:bodyPr spcFirstLastPara="1" wrap="square" lIns="121900" tIns="121900" rIns="121900" bIns="121900" anchor="ctr" anchorCtr="0">
              <a:noAutofit/>
            </a:bodyPr>
            <a:lstStyle/>
            <a:p>
              <a:endParaRPr sz="2400">
                <a:latin typeface="Tahoma" panose="020B0604030504040204" pitchFamily="34" charset="0"/>
                <a:ea typeface="Tahoma" panose="020B0604030504040204" pitchFamily="34" charset="0"/>
                <a:cs typeface="Tahoma" panose="020B0604030504040204" pitchFamily="34" charset="0"/>
              </a:endParaRPr>
            </a:p>
          </p:txBody>
        </p:sp>
        <p:sp>
          <p:nvSpPr>
            <p:cNvPr id="1598" name="Google Shape;1598;p33"/>
            <p:cNvSpPr/>
            <p:nvPr/>
          </p:nvSpPr>
          <p:spPr>
            <a:xfrm>
              <a:off x="491255" y="1940452"/>
              <a:ext cx="67601" cy="39073"/>
            </a:xfrm>
            <a:custGeom>
              <a:avLst/>
              <a:gdLst/>
              <a:ahLst/>
              <a:cxnLst/>
              <a:rect l="l" t="t" r="r" b="b"/>
              <a:pathLst>
                <a:path w="6071" h="3509" extrusionOk="0">
                  <a:moveTo>
                    <a:pt x="0" y="1"/>
                  </a:moveTo>
                  <a:lnTo>
                    <a:pt x="2026" y="3509"/>
                  </a:lnTo>
                  <a:lnTo>
                    <a:pt x="6071" y="3509"/>
                  </a:lnTo>
                  <a:cubicBezTo>
                    <a:pt x="4544" y="1716"/>
                    <a:pt x="2413" y="443"/>
                    <a:pt x="0" y="1"/>
                  </a:cubicBezTo>
                  <a:close/>
                </a:path>
              </a:pathLst>
            </a:custGeom>
            <a:solidFill>
              <a:schemeClr val="lt1"/>
            </a:solidFill>
            <a:ln>
              <a:noFill/>
            </a:ln>
          </p:spPr>
          <p:txBody>
            <a:bodyPr spcFirstLastPara="1" wrap="square" lIns="121900" tIns="121900" rIns="121900" bIns="121900" anchor="ctr" anchorCtr="0">
              <a:noAutofit/>
            </a:bodyPr>
            <a:lstStyle/>
            <a:p>
              <a:endParaRPr sz="2400">
                <a:latin typeface="Tahoma" panose="020B0604030504040204" pitchFamily="34" charset="0"/>
                <a:ea typeface="Tahoma" panose="020B0604030504040204" pitchFamily="34" charset="0"/>
                <a:cs typeface="Tahoma" panose="020B0604030504040204" pitchFamily="34" charset="0"/>
              </a:endParaRPr>
            </a:p>
          </p:txBody>
        </p:sp>
        <p:sp>
          <p:nvSpPr>
            <p:cNvPr id="1599" name="Google Shape;1599;p33"/>
            <p:cNvSpPr/>
            <p:nvPr/>
          </p:nvSpPr>
          <p:spPr>
            <a:xfrm>
              <a:off x="381384" y="1940452"/>
              <a:ext cx="67667" cy="39073"/>
            </a:xfrm>
            <a:custGeom>
              <a:avLst/>
              <a:gdLst/>
              <a:ahLst/>
              <a:cxnLst/>
              <a:rect l="l" t="t" r="r" b="b"/>
              <a:pathLst>
                <a:path w="6077" h="3509" extrusionOk="0">
                  <a:moveTo>
                    <a:pt x="6077" y="1"/>
                  </a:moveTo>
                  <a:cubicBezTo>
                    <a:pt x="3664" y="443"/>
                    <a:pt x="1534" y="1716"/>
                    <a:pt x="1" y="3509"/>
                  </a:cubicBezTo>
                  <a:lnTo>
                    <a:pt x="4051" y="3509"/>
                  </a:lnTo>
                  <a:lnTo>
                    <a:pt x="6077" y="1"/>
                  </a:lnTo>
                  <a:close/>
                </a:path>
              </a:pathLst>
            </a:custGeom>
            <a:solidFill>
              <a:schemeClr val="lt1"/>
            </a:solidFill>
            <a:ln>
              <a:noFill/>
            </a:ln>
          </p:spPr>
          <p:txBody>
            <a:bodyPr spcFirstLastPara="1" wrap="square" lIns="121900" tIns="121900" rIns="121900" bIns="121900" anchor="ctr" anchorCtr="0">
              <a:noAutofit/>
            </a:bodyPr>
            <a:lstStyle/>
            <a:p>
              <a:endParaRPr sz="2400">
                <a:latin typeface="Tahoma" panose="020B0604030504040204" pitchFamily="34" charset="0"/>
                <a:ea typeface="Tahoma" panose="020B0604030504040204" pitchFamily="34" charset="0"/>
                <a:cs typeface="Tahoma" panose="020B0604030504040204" pitchFamily="34" charset="0"/>
              </a:endParaRPr>
            </a:p>
          </p:txBody>
        </p:sp>
        <p:sp>
          <p:nvSpPr>
            <p:cNvPr id="1600" name="Google Shape;1600;p33"/>
            <p:cNvSpPr/>
            <p:nvPr/>
          </p:nvSpPr>
          <p:spPr>
            <a:xfrm>
              <a:off x="491255" y="2130852"/>
              <a:ext cx="67601" cy="39084"/>
            </a:xfrm>
            <a:custGeom>
              <a:avLst/>
              <a:gdLst/>
              <a:ahLst/>
              <a:cxnLst/>
              <a:rect l="l" t="t" r="r" b="b"/>
              <a:pathLst>
                <a:path w="6071" h="3510" extrusionOk="0">
                  <a:moveTo>
                    <a:pt x="2026" y="1"/>
                  </a:moveTo>
                  <a:lnTo>
                    <a:pt x="0" y="3509"/>
                  </a:lnTo>
                  <a:cubicBezTo>
                    <a:pt x="2413" y="3066"/>
                    <a:pt x="4544" y="1794"/>
                    <a:pt x="6071" y="1"/>
                  </a:cubicBezTo>
                  <a:close/>
                </a:path>
              </a:pathLst>
            </a:custGeom>
            <a:solidFill>
              <a:schemeClr val="lt1"/>
            </a:solidFill>
            <a:ln>
              <a:noFill/>
            </a:ln>
          </p:spPr>
          <p:txBody>
            <a:bodyPr spcFirstLastPara="1" wrap="square" lIns="121900" tIns="121900" rIns="121900" bIns="121900" anchor="ctr" anchorCtr="0">
              <a:noAutofit/>
            </a:bodyPr>
            <a:lstStyle/>
            <a:p>
              <a:endParaRPr sz="2400">
                <a:latin typeface="Tahoma" panose="020B0604030504040204" pitchFamily="34" charset="0"/>
                <a:ea typeface="Tahoma" panose="020B0604030504040204" pitchFamily="34" charset="0"/>
                <a:cs typeface="Tahoma" panose="020B0604030504040204" pitchFamily="34" charset="0"/>
              </a:endParaRPr>
            </a:p>
          </p:txBody>
        </p:sp>
        <p:sp>
          <p:nvSpPr>
            <p:cNvPr id="1601" name="Google Shape;1601;p33"/>
            <p:cNvSpPr/>
            <p:nvPr/>
          </p:nvSpPr>
          <p:spPr>
            <a:xfrm>
              <a:off x="527177" y="2078294"/>
              <a:ext cx="34029" cy="29463"/>
            </a:xfrm>
            <a:custGeom>
              <a:avLst/>
              <a:gdLst/>
              <a:ahLst/>
              <a:cxnLst/>
              <a:rect l="l" t="t" r="r" b="b"/>
              <a:pathLst>
                <a:path w="3056" h="2646" extrusionOk="0">
                  <a:moveTo>
                    <a:pt x="1528" y="0"/>
                  </a:moveTo>
                  <a:lnTo>
                    <a:pt x="1" y="2646"/>
                  </a:lnTo>
                  <a:lnTo>
                    <a:pt x="3055" y="2646"/>
                  </a:lnTo>
                  <a:lnTo>
                    <a:pt x="1528" y="0"/>
                  </a:lnTo>
                  <a:close/>
                </a:path>
              </a:pathLst>
            </a:custGeom>
            <a:solidFill>
              <a:schemeClr val="lt1"/>
            </a:solidFill>
            <a:ln>
              <a:noFill/>
            </a:ln>
          </p:spPr>
          <p:txBody>
            <a:bodyPr spcFirstLastPara="1" wrap="square" lIns="121900" tIns="121900" rIns="121900" bIns="121900" anchor="ctr" anchorCtr="0">
              <a:noAutofit/>
            </a:bodyPr>
            <a:lstStyle/>
            <a:p>
              <a:endParaRPr sz="2400">
                <a:latin typeface="Tahoma" panose="020B0604030504040204" pitchFamily="34" charset="0"/>
                <a:ea typeface="Tahoma" panose="020B0604030504040204" pitchFamily="34" charset="0"/>
                <a:cs typeface="Tahoma" panose="020B0604030504040204" pitchFamily="34" charset="0"/>
              </a:endParaRPr>
            </a:p>
          </p:txBody>
        </p:sp>
        <p:sp>
          <p:nvSpPr>
            <p:cNvPr id="1602" name="Google Shape;1602;p33"/>
            <p:cNvSpPr/>
            <p:nvPr/>
          </p:nvSpPr>
          <p:spPr>
            <a:xfrm>
              <a:off x="527177" y="2002630"/>
              <a:ext cx="34029" cy="29463"/>
            </a:xfrm>
            <a:custGeom>
              <a:avLst/>
              <a:gdLst/>
              <a:ahLst/>
              <a:cxnLst/>
              <a:rect l="l" t="t" r="r" b="b"/>
              <a:pathLst>
                <a:path w="3056" h="2646" extrusionOk="0">
                  <a:moveTo>
                    <a:pt x="1" y="0"/>
                  </a:moveTo>
                  <a:lnTo>
                    <a:pt x="764" y="1323"/>
                  </a:lnTo>
                  <a:lnTo>
                    <a:pt x="1528" y="2645"/>
                  </a:lnTo>
                  <a:lnTo>
                    <a:pt x="3055" y="0"/>
                  </a:lnTo>
                  <a:close/>
                </a:path>
              </a:pathLst>
            </a:custGeom>
            <a:solidFill>
              <a:schemeClr val="lt1"/>
            </a:solidFill>
            <a:ln>
              <a:noFill/>
            </a:ln>
          </p:spPr>
          <p:txBody>
            <a:bodyPr spcFirstLastPara="1" wrap="square" lIns="121900" tIns="121900" rIns="121900" bIns="121900" anchor="ctr" anchorCtr="0">
              <a:noAutofit/>
            </a:bodyPr>
            <a:lstStyle/>
            <a:p>
              <a:endParaRPr sz="2400">
                <a:latin typeface="Tahoma" panose="020B0604030504040204" pitchFamily="34" charset="0"/>
                <a:ea typeface="Tahoma" panose="020B0604030504040204" pitchFamily="34" charset="0"/>
                <a:cs typeface="Tahoma" panose="020B0604030504040204" pitchFamily="34" charset="0"/>
              </a:endParaRPr>
            </a:p>
          </p:txBody>
        </p:sp>
        <p:sp>
          <p:nvSpPr>
            <p:cNvPr id="1603" name="Google Shape;1603;p33"/>
            <p:cNvSpPr/>
            <p:nvPr/>
          </p:nvSpPr>
          <p:spPr>
            <a:xfrm>
              <a:off x="557498" y="2016115"/>
              <a:ext cx="29341" cy="78145"/>
            </a:xfrm>
            <a:custGeom>
              <a:avLst/>
              <a:gdLst/>
              <a:ahLst/>
              <a:cxnLst/>
              <a:rect l="l" t="t" r="r" b="b"/>
              <a:pathLst>
                <a:path w="2635" h="7018" extrusionOk="0">
                  <a:moveTo>
                    <a:pt x="2025" y="1"/>
                  </a:moveTo>
                  <a:lnTo>
                    <a:pt x="0" y="3509"/>
                  </a:lnTo>
                  <a:lnTo>
                    <a:pt x="2025" y="7018"/>
                  </a:lnTo>
                  <a:cubicBezTo>
                    <a:pt x="2418" y="5922"/>
                    <a:pt x="2634" y="4738"/>
                    <a:pt x="2634" y="3509"/>
                  </a:cubicBezTo>
                  <a:cubicBezTo>
                    <a:pt x="2634" y="2281"/>
                    <a:pt x="2418" y="1097"/>
                    <a:pt x="2025" y="1"/>
                  </a:cubicBezTo>
                  <a:close/>
                </a:path>
              </a:pathLst>
            </a:custGeom>
            <a:solidFill>
              <a:schemeClr val="lt1"/>
            </a:solidFill>
            <a:ln>
              <a:noFill/>
            </a:ln>
          </p:spPr>
          <p:txBody>
            <a:bodyPr spcFirstLastPara="1" wrap="square" lIns="121900" tIns="121900" rIns="121900" bIns="121900" anchor="ctr" anchorCtr="0">
              <a:noAutofit/>
            </a:bodyPr>
            <a:lstStyle/>
            <a:p>
              <a:endParaRPr sz="2400">
                <a:latin typeface="Tahoma" panose="020B0604030504040204" pitchFamily="34" charset="0"/>
                <a:ea typeface="Tahoma" panose="020B0604030504040204" pitchFamily="34" charset="0"/>
                <a:cs typeface="Tahoma" panose="020B0604030504040204" pitchFamily="34" charset="0"/>
              </a:endParaRPr>
            </a:p>
          </p:txBody>
        </p:sp>
      </p:grpSp>
      <p:grpSp>
        <p:nvGrpSpPr>
          <p:cNvPr id="1604" name="Google Shape;1604;p33"/>
          <p:cNvGrpSpPr/>
          <p:nvPr/>
        </p:nvGrpSpPr>
        <p:grpSpPr>
          <a:xfrm>
            <a:off x="7352337" y="4678977"/>
            <a:ext cx="589773" cy="587996"/>
            <a:chOff x="-1656279" y="2406424"/>
            <a:chExt cx="395537" cy="394346"/>
          </a:xfrm>
        </p:grpSpPr>
        <p:sp>
          <p:nvSpPr>
            <p:cNvPr id="1605" name="Google Shape;1605;p33"/>
            <p:cNvSpPr/>
            <p:nvPr/>
          </p:nvSpPr>
          <p:spPr>
            <a:xfrm>
              <a:off x="-1542590" y="2557684"/>
              <a:ext cx="42892" cy="37169"/>
            </a:xfrm>
            <a:custGeom>
              <a:avLst/>
              <a:gdLst/>
              <a:ahLst/>
              <a:cxnLst/>
              <a:rect l="l" t="t" r="r" b="b"/>
              <a:pathLst>
                <a:path w="3852" h="3338" extrusionOk="0">
                  <a:moveTo>
                    <a:pt x="0" y="0"/>
                  </a:moveTo>
                  <a:lnTo>
                    <a:pt x="1926" y="3337"/>
                  </a:lnTo>
                  <a:cubicBezTo>
                    <a:pt x="2164" y="2009"/>
                    <a:pt x="2866" y="842"/>
                    <a:pt x="3851" y="0"/>
                  </a:cubicBezTo>
                  <a:close/>
                </a:path>
              </a:pathLst>
            </a:custGeom>
            <a:solidFill>
              <a:schemeClr val="lt1"/>
            </a:solidFill>
            <a:ln>
              <a:noFill/>
            </a:ln>
          </p:spPr>
          <p:txBody>
            <a:bodyPr spcFirstLastPara="1" wrap="square" lIns="121900" tIns="121900" rIns="121900" bIns="121900" anchor="ctr" anchorCtr="0">
              <a:noAutofit/>
            </a:bodyPr>
            <a:lstStyle/>
            <a:p>
              <a:endParaRPr sz="2400">
                <a:latin typeface="Tahoma" panose="020B0604030504040204" pitchFamily="34" charset="0"/>
                <a:ea typeface="Tahoma" panose="020B0604030504040204" pitchFamily="34" charset="0"/>
                <a:cs typeface="Tahoma" panose="020B0604030504040204" pitchFamily="34" charset="0"/>
              </a:endParaRPr>
            </a:p>
          </p:txBody>
        </p:sp>
        <p:sp>
          <p:nvSpPr>
            <p:cNvPr id="1606" name="Google Shape;1606;p33"/>
            <p:cNvSpPr/>
            <p:nvPr/>
          </p:nvSpPr>
          <p:spPr>
            <a:xfrm>
              <a:off x="-1417319" y="2557684"/>
              <a:ext cx="42892" cy="37169"/>
            </a:xfrm>
            <a:custGeom>
              <a:avLst/>
              <a:gdLst/>
              <a:ahLst/>
              <a:cxnLst/>
              <a:rect l="l" t="t" r="r" b="b"/>
              <a:pathLst>
                <a:path w="3852" h="3338" extrusionOk="0">
                  <a:moveTo>
                    <a:pt x="0" y="0"/>
                  </a:moveTo>
                  <a:cubicBezTo>
                    <a:pt x="985" y="842"/>
                    <a:pt x="1688" y="2009"/>
                    <a:pt x="1926" y="3337"/>
                  </a:cubicBezTo>
                  <a:lnTo>
                    <a:pt x="3852" y="0"/>
                  </a:lnTo>
                  <a:close/>
                </a:path>
              </a:pathLst>
            </a:custGeom>
            <a:solidFill>
              <a:schemeClr val="lt1"/>
            </a:solidFill>
            <a:ln>
              <a:noFill/>
            </a:ln>
          </p:spPr>
          <p:txBody>
            <a:bodyPr spcFirstLastPara="1" wrap="square" lIns="121900" tIns="121900" rIns="121900" bIns="121900" anchor="ctr" anchorCtr="0">
              <a:noAutofit/>
            </a:bodyPr>
            <a:lstStyle/>
            <a:p>
              <a:endParaRPr sz="2400">
                <a:latin typeface="Tahoma" panose="020B0604030504040204" pitchFamily="34" charset="0"/>
                <a:ea typeface="Tahoma" panose="020B0604030504040204" pitchFamily="34" charset="0"/>
                <a:cs typeface="Tahoma" panose="020B0604030504040204" pitchFamily="34" charset="0"/>
              </a:endParaRPr>
            </a:p>
          </p:txBody>
        </p:sp>
        <p:sp>
          <p:nvSpPr>
            <p:cNvPr id="1607" name="Google Shape;1607;p33"/>
            <p:cNvSpPr/>
            <p:nvPr/>
          </p:nvSpPr>
          <p:spPr>
            <a:xfrm>
              <a:off x="-1540129" y="2497610"/>
              <a:ext cx="163239" cy="36979"/>
            </a:xfrm>
            <a:custGeom>
              <a:avLst/>
              <a:gdLst/>
              <a:ahLst/>
              <a:cxnLst/>
              <a:rect l="l" t="t" r="r" b="b"/>
              <a:pathLst>
                <a:path w="14660" h="3321" extrusionOk="0">
                  <a:moveTo>
                    <a:pt x="7333" y="0"/>
                  </a:moveTo>
                  <a:cubicBezTo>
                    <a:pt x="4411" y="0"/>
                    <a:pt x="1788" y="1284"/>
                    <a:pt x="0" y="3320"/>
                  </a:cubicBezTo>
                  <a:lnTo>
                    <a:pt x="14659" y="3320"/>
                  </a:lnTo>
                  <a:cubicBezTo>
                    <a:pt x="12872" y="1284"/>
                    <a:pt x="10249" y="0"/>
                    <a:pt x="7333" y="0"/>
                  </a:cubicBezTo>
                  <a:close/>
                </a:path>
              </a:pathLst>
            </a:custGeom>
            <a:solidFill>
              <a:schemeClr val="lt1"/>
            </a:solidFill>
            <a:ln>
              <a:noFill/>
            </a:ln>
          </p:spPr>
          <p:txBody>
            <a:bodyPr spcFirstLastPara="1" wrap="square" lIns="121900" tIns="121900" rIns="121900" bIns="121900" anchor="ctr" anchorCtr="0">
              <a:noAutofit/>
            </a:bodyPr>
            <a:lstStyle/>
            <a:p>
              <a:endParaRPr sz="2400">
                <a:latin typeface="Tahoma" panose="020B0604030504040204" pitchFamily="34" charset="0"/>
                <a:ea typeface="Tahoma" panose="020B0604030504040204" pitchFamily="34" charset="0"/>
                <a:cs typeface="Tahoma" panose="020B0604030504040204" pitchFamily="34" charset="0"/>
              </a:endParaRPr>
            </a:p>
          </p:txBody>
        </p:sp>
        <p:sp>
          <p:nvSpPr>
            <p:cNvPr id="1608" name="Google Shape;1608;p33"/>
            <p:cNvSpPr/>
            <p:nvPr/>
          </p:nvSpPr>
          <p:spPr>
            <a:xfrm>
              <a:off x="-1567176" y="2571358"/>
              <a:ext cx="87443" cy="141492"/>
            </a:xfrm>
            <a:custGeom>
              <a:avLst/>
              <a:gdLst/>
              <a:ahLst/>
              <a:cxnLst/>
              <a:rect l="l" t="t" r="r" b="b"/>
              <a:pathLst>
                <a:path w="7853" h="12707" extrusionOk="0">
                  <a:moveTo>
                    <a:pt x="515" y="1"/>
                  </a:moveTo>
                  <a:cubicBezTo>
                    <a:pt x="183" y="980"/>
                    <a:pt x="0" y="2037"/>
                    <a:pt x="0" y="3133"/>
                  </a:cubicBezTo>
                  <a:cubicBezTo>
                    <a:pt x="0" y="7864"/>
                    <a:pt x="3381" y="11815"/>
                    <a:pt x="7852" y="12706"/>
                  </a:cubicBezTo>
                  <a:lnTo>
                    <a:pt x="4184" y="6354"/>
                  </a:lnTo>
                  <a:lnTo>
                    <a:pt x="515" y="1"/>
                  </a:lnTo>
                  <a:close/>
                </a:path>
              </a:pathLst>
            </a:custGeom>
            <a:solidFill>
              <a:schemeClr val="lt1"/>
            </a:solidFill>
            <a:ln>
              <a:noFill/>
            </a:ln>
          </p:spPr>
          <p:txBody>
            <a:bodyPr spcFirstLastPara="1" wrap="square" lIns="121900" tIns="121900" rIns="121900" bIns="121900" anchor="ctr" anchorCtr="0">
              <a:noAutofit/>
            </a:bodyPr>
            <a:lstStyle/>
            <a:p>
              <a:endParaRPr sz="2400">
                <a:latin typeface="Tahoma" panose="020B0604030504040204" pitchFamily="34" charset="0"/>
                <a:ea typeface="Tahoma" panose="020B0604030504040204" pitchFamily="34" charset="0"/>
                <a:cs typeface="Tahoma" panose="020B0604030504040204" pitchFamily="34" charset="0"/>
              </a:endParaRPr>
            </a:p>
          </p:txBody>
        </p:sp>
        <p:sp>
          <p:nvSpPr>
            <p:cNvPr id="1609" name="Google Shape;1609;p33"/>
            <p:cNvSpPr/>
            <p:nvPr/>
          </p:nvSpPr>
          <p:spPr>
            <a:xfrm>
              <a:off x="-1499096" y="2565634"/>
              <a:ext cx="81163" cy="81219"/>
            </a:xfrm>
            <a:custGeom>
              <a:avLst/>
              <a:gdLst/>
              <a:ahLst/>
              <a:cxnLst/>
              <a:rect l="l" t="t" r="r" b="b"/>
              <a:pathLst>
                <a:path w="7289" h="7294" extrusionOk="0">
                  <a:moveTo>
                    <a:pt x="3648" y="0"/>
                  </a:moveTo>
                  <a:cubicBezTo>
                    <a:pt x="1633" y="0"/>
                    <a:pt x="1" y="1638"/>
                    <a:pt x="1" y="3647"/>
                  </a:cubicBezTo>
                  <a:cubicBezTo>
                    <a:pt x="1" y="5661"/>
                    <a:pt x="1633" y="7294"/>
                    <a:pt x="3648" y="7294"/>
                  </a:cubicBezTo>
                  <a:cubicBezTo>
                    <a:pt x="5656" y="7294"/>
                    <a:pt x="7289" y="5661"/>
                    <a:pt x="7289" y="3647"/>
                  </a:cubicBezTo>
                  <a:cubicBezTo>
                    <a:pt x="7289" y="1638"/>
                    <a:pt x="5656" y="0"/>
                    <a:pt x="3648" y="0"/>
                  </a:cubicBezTo>
                  <a:close/>
                </a:path>
              </a:pathLst>
            </a:custGeom>
            <a:solidFill>
              <a:schemeClr val="lt1"/>
            </a:solidFill>
            <a:ln>
              <a:noFill/>
            </a:ln>
          </p:spPr>
          <p:txBody>
            <a:bodyPr spcFirstLastPara="1" wrap="square" lIns="121900" tIns="121900" rIns="121900" bIns="121900" anchor="ctr" anchorCtr="0">
              <a:noAutofit/>
            </a:bodyPr>
            <a:lstStyle/>
            <a:p>
              <a:endParaRPr sz="2400">
                <a:latin typeface="Tahoma" panose="020B0604030504040204" pitchFamily="34" charset="0"/>
                <a:ea typeface="Tahoma" panose="020B0604030504040204" pitchFamily="34" charset="0"/>
                <a:cs typeface="Tahoma" panose="020B0604030504040204" pitchFamily="34" charset="0"/>
              </a:endParaRPr>
            </a:p>
          </p:txBody>
        </p:sp>
        <p:sp>
          <p:nvSpPr>
            <p:cNvPr id="1610" name="Google Shape;1610;p33"/>
            <p:cNvSpPr/>
            <p:nvPr/>
          </p:nvSpPr>
          <p:spPr>
            <a:xfrm>
              <a:off x="-1479932" y="2666251"/>
              <a:ext cx="42836" cy="37113"/>
            </a:xfrm>
            <a:custGeom>
              <a:avLst/>
              <a:gdLst/>
              <a:ahLst/>
              <a:cxnLst/>
              <a:rect l="l" t="t" r="r" b="b"/>
              <a:pathLst>
                <a:path w="3847" h="3333" extrusionOk="0">
                  <a:moveTo>
                    <a:pt x="1" y="1"/>
                  </a:moveTo>
                  <a:lnTo>
                    <a:pt x="1927" y="3332"/>
                  </a:lnTo>
                  <a:lnTo>
                    <a:pt x="3847" y="1"/>
                  </a:lnTo>
                  <a:lnTo>
                    <a:pt x="3847" y="1"/>
                  </a:lnTo>
                  <a:cubicBezTo>
                    <a:pt x="3249" y="217"/>
                    <a:pt x="2602" y="333"/>
                    <a:pt x="1927" y="333"/>
                  </a:cubicBezTo>
                  <a:cubicBezTo>
                    <a:pt x="1251" y="333"/>
                    <a:pt x="598" y="217"/>
                    <a:pt x="1" y="1"/>
                  </a:cubicBezTo>
                  <a:close/>
                </a:path>
              </a:pathLst>
            </a:custGeom>
            <a:solidFill>
              <a:schemeClr val="lt1"/>
            </a:solidFill>
            <a:ln>
              <a:noFill/>
            </a:ln>
          </p:spPr>
          <p:txBody>
            <a:bodyPr spcFirstLastPara="1" wrap="square" lIns="121900" tIns="121900" rIns="121900" bIns="121900" anchor="ctr" anchorCtr="0">
              <a:noAutofit/>
            </a:bodyPr>
            <a:lstStyle/>
            <a:p>
              <a:endParaRPr sz="2400">
                <a:latin typeface="Tahoma" panose="020B0604030504040204" pitchFamily="34" charset="0"/>
                <a:ea typeface="Tahoma" panose="020B0604030504040204" pitchFamily="34" charset="0"/>
                <a:cs typeface="Tahoma" panose="020B0604030504040204" pitchFamily="34" charset="0"/>
              </a:endParaRPr>
            </a:p>
          </p:txBody>
        </p:sp>
        <p:sp>
          <p:nvSpPr>
            <p:cNvPr id="1611" name="Google Shape;1611;p33"/>
            <p:cNvSpPr/>
            <p:nvPr/>
          </p:nvSpPr>
          <p:spPr>
            <a:xfrm>
              <a:off x="-1437285" y="2571358"/>
              <a:ext cx="87443" cy="141492"/>
            </a:xfrm>
            <a:custGeom>
              <a:avLst/>
              <a:gdLst/>
              <a:ahLst/>
              <a:cxnLst/>
              <a:rect l="l" t="t" r="r" b="b"/>
              <a:pathLst>
                <a:path w="7853" h="12707" extrusionOk="0">
                  <a:moveTo>
                    <a:pt x="7338" y="1"/>
                  </a:moveTo>
                  <a:lnTo>
                    <a:pt x="0" y="12706"/>
                  </a:lnTo>
                  <a:cubicBezTo>
                    <a:pt x="4471" y="11815"/>
                    <a:pt x="7852" y="7864"/>
                    <a:pt x="7852" y="3133"/>
                  </a:cubicBezTo>
                  <a:cubicBezTo>
                    <a:pt x="7852" y="2037"/>
                    <a:pt x="7670" y="980"/>
                    <a:pt x="7338" y="1"/>
                  </a:cubicBezTo>
                  <a:close/>
                </a:path>
              </a:pathLst>
            </a:custGeom>
            <a:solidFill>
              <a:schemeClr val="lt1"/>
            </a:solidFill>
            <a:ln>
              <a:noFill/>
            </a:ln>
          </p:spPr>
          <p:txBody>
            <a:bodyPr spcFirstLastPara="1" wrap="square" lIns="121900" tIns="121900" rIns="121900" bIns="121900" anchor="ctr" anchorCtr="0">
              <a:noAutofit/>
            </a:bodyPr>
            <a:lstStyle/>
            <a:p>
              <a:endParaRPr sz="2400">
                <a:latin typeface="Tahoma" panose="020B0604030504040204" pitchFamily="34" charset="0"/>
                <a:ea typeface="Tahoma" panose="020B0604030504040204" pitchFamily="34" charset="0"/>
                <a:cs typeface="Tahoma" panose="020B0604030504040204" pitchFamily="34" charset="0"/>
              </a:endParaRPr>
            </a:p>
          </p:txBody>
        </p:sp>
        <p:sp>
          <p:nvSpPr>
            <p:cNvPr id="1612" name="Google Shape;1612;p33"/>
            <p:cNvSpPr/>
            <p:nvPr/>
          </p:nvSpPr>
          <p:spPr>
            <a:xfrm>
              <a:off x="-1656279" y="2406424"/>
              <a:ext cx="395537" cy="394346"/>
            </a:xfrm>
            <a:custGeom>
              <a:avLst/>
              <a:gdLst/>
              <a:ahLst/>
              <a:cxnLst/>
              <a:rect l="l" t="t" r="r" b="b"/>
              <a:pathLst>
                <a:path w="35522" h="35415" extrusionOk="0">
                  <a:moveTo>
                    <a:pt x="17764" y="6114"/>
                  </a:moveTo>
                  <a:cubicBezTo>
                    <a:pt x="24288" y="6114"/>
                    <a:pt x="29595" y="11421"/>
                    <a:pt x="29595" y="17945"/>
                  </a:cubicBezTo>
                  <a:cubicBezTo>
                    <a:pt x="29595" y="24469"/>
                    <a:pt x="24288" y="29782"/>
                    <a:pt x="17764" y="29782"/>
                  </a:cubicBezTo>
                  <a:cubicBezTo>
                    <a:pt x="11234" y="29782"/>
                    <a:pt x="5927" y="24469"/>
                    <a:pt x="5927" y="17945"/>
                  </a:cubicBezTo>
                  <a:cubicBezTo>
                    <a:pt x="5927" y="11421"/>
                    <a:pt x="11234" y="6114"/>
                    <a:pt x="17764" y="6114"/>
                  </a:cubicBezTo>
                  <a:close/>
                  <a:moveTo>
                    <a:pt x="17761" y="1"/>
                  </a:moveTo>
                  <a:cubicBezTo>
                    <a:pt x="17571" y="1"/>
                    <a:pt x="17382" y="52"/>
                    <a:pt x="17216" y="154"/>
                  </a:cubicBezTo>
                  <a:cubicBezTo>
                    <a:pt x="17155" y="193"/>
                    <a:pt x="15910" y="968"/>
                    <a:pt x="14692" y="2285"/>
                  </a:cubicBezTo>
                  <a:cubicBezTo>
                    <a:pt x="13060" y="1532"/>
                    <a:pt x="11616" y="1294"/>
                    <a:pt x="11549" y="1283"/>
                  </a:cubicBezTo>
                  <a:cubicBezTo>
                    <a:pt x="11492" y="1273"/>
                    <a:pt x="11435" y="1269"/>
                    <a:pt x="11379" y="1269"/>
                  </a:cubicBezTo>
                  <a:cubicBezTo>
                    <a:pt x="11050" y="1269"/>
                    <a:pt x="10736" y="1429"/>
                    <a:pt x="10542" y="1698"/>
                  </a:cubicBezTo>
                  <a:cubicBezTo>
                    <a:pt x="10498" y="1759"/>
                    <a:pt x="9646" y="2949"/>
                    <a:pt x="9026" y="4631"/>
                  </a:cubicBezTo>
                  <a:cubicBezTo>
                    <a:pt x="8863" y="4625"/>
                    <a:pt x="8703" y="4622"/>
                    <a:pt x="8547" y="4622"/>
                  </a:cubicBezTo>
                  <a:cubicBezTo>
                    <a:pt x="6985" y="4622"/>
                    <a:pt x="5799" y="4898"/>
                    <a:pt x="5733" y="4908"/>
                  </a:cubicBezTo>
                  <a:cubicBezTo>
                    <a:pt x="5351" y="5002"/>
                    <a:pt x="5053" y="5301"/>
                    <a:pt x="4964" y="5682"/>
                  </a:cubicBezTo>
                  <a:cubicBezTo>
                    <a:pt x="4947" y="5749"/>
                    <a:pt x="4615" y="7176"/>
                    <a:pt x="4687" y="8969"/>
                  </a:cubicBezTo>
                  <a:cubicBezTo>
                    <a:pt x="3005" y="9595"/>
                    <a:pt x="1810" y="10447"/>
                    <a:pt x="1754" y="10486"/>
                  </a:cubicBezTo>
                  <a:cubicBezTo>
                    <a:pt x="1434" y="10718"/>
                    <a:pt x="1273" y="11105"/>
                    <a:pt x="1334" y="11493"/>
                  </a:cubicBezTo>
                  <a:cubicBezTo>
                    <a:pt x="1345" y="11565"/>
                    <a:pt x="1588" y="13009"/>
                    <a:pt x="2341" y="14641"/>
                  </a:cubicBezTo>
                  <a:cubicBezTo>
                    <a:pt x="1019" y="15859"/>
                    <a:pt x="244" y="17104"/>
                    <a:pt x="211" y="17165"/>
                  </a:cubicBezTo>
                  <a:cubicBezTo>
                    <a:pt x="0" y="17497"/>
                    <a:pt x="0" y="17917"/>
                    <a:pt x="211" y="18255"/>
                  </a:cubicBezTo>
                  <a:cubicBezTo>
                    <a:pt x="244" y="18310"/>
                    <a:pt x="1019" y="19555"/>
                    <a:pt x="2341" y="20773"/>
                  </a:cubicBezTo>
                  <a:cubicBezTo>
                    <a:pt x="1588" y="22405"/>
                    <a:pt x="1345" y="23849"/>
                    <a:pt x="1334" y="23921"/>
                  </a:cubicBezTo>
                  <a:cubicBezTo>
                    <a:pt x="1273" y="24309"/>
                    <a:pt x="1434" y="24702"/>
                    <a:pt x="1754" y="24929"/>
                  </a:cubicBezTo>
                  <a:cubicBezTo>
                    <a:pt x="1810" y="24973"/>
                    <a:pt x="3005" y="25819"/>
                    <a:pt x="4687" y="26445"/>
                  </a:cubicBezTo>
                  <a:cubicBezTo>
                    <a:pt x="4615" y="28238"/>
                    <a:pt x="4947" y="29665"/>
                    <a:pt x="4964" y="29732"/>
                  </a:cubicBezTo>
                  <a:cubicBezTo>
                    <a:pt x="5053" y="30114"/>
                    <a:pt x="5351" y="30412"/>
                    <a:pt x="5733" y="30507"/>
                  </a:cubicBezTo>
                  <a:cubicBezTo>
                    <a:pt x="5799" y="30522"/>
                    <a:pt x="6981" y="30792"/>
                    <a:pt x="8541" y="30792"/>
                  </a:cubicBezTo>
                  <a:cubicBezTo>
                    <a:pt x="8699" y="30792"/>
                    <a:pt x="8861" y="30789"/>
                    <a:pt x="9026" y="30783"/>
                  </a:cubicBezTo>
                  <a:cubicBezTo>
                    <a:pt x="9646" y="32465"/>
                    <a:pt x="10498" y="33661"/>
                    <a:pt x="10542" y="33716"/>
                  </a:cubicBezTo>
                  <a:cubicBezTo>
                    <a:pt x="10736" y="33985"/>
                    <a:pt x="11050" y="34146"/>
                    <a:pt x="11379" y="34146"/>
                  </a:cubicBezTo>
                  <a:cubicBezTo>
                    <a:pt x="11435" y="34146"/>
                    <a:pt x="11492" y="34141"/>
                    <a:pt x="11549" y="34131"/>
                  </a:cubicBezTo>
                  <a:cubicBezTo>
                    <a:pt x="11616" y="34120"/>
                    <a:pt x="13060" y="33882"/>
                    <a:pt x="14692" y="33129"/>
                  </a:cubicBezTo>
                  <a:cubicBezTo>
                    <a:pt x="15910" y="34446"/>
                    <a:pt x="17155" y="35221"/>
                    <a:pt x="17216" y="35260"/>
                  </a:cubicBezTo>
                  <a:cubicBezTo>
                    <a:pt x="17382" y="35365"/>
                    <a:pt x="17570" y="35415"/>
                    <a:pt x="17764" y="35415"/>
                  </a:cubicBezTo>
                  <a:cubicBezTo>
                    <a:pt x="17952" y="35415"/>
                    <a:pt x="18140" y="35365"/>
                    <a:pt x="18306" y="35260"/>
                  </a:cubicBezTo>
                  <a:cubicBezTo>
                    <a:pt x="18367" y="35221"/>
                    <a:pt x="19612" y="34446"/>
                    <a:pt x="20829" y="33129"/>
                  </a:cubicBezTo>
                  <a:cubicBezTo>
                    <a:pt x="22462" y="33882"/>
                    <a:pt x="23906" y="34120"/>
                    <a:pt x="23972" y="34131"/>
                  </a:cubicBezTo>
                  <a:cubicBezTo>
                    <a:pt x="24029" y="34141"/>
                    <a:pt x="24086" y="34146"/>
                    <a:pt x="24143" y="34146"/>
                  </a:cubicBezTo>
                  <a:cubicBezTo>
                    <a:pt x="24471" y="34146"/>
                    <a:pt x="24786" y="33985"/>
                    <a:pt x="24979" y="33716"/>
                  </a:cubicBezTo>
                  <a:cubicBezTo>
                    <a:pt x="25024" y="33661"/>
                    <a:pt x="25876" y="32465"/>
                    <a:pt x="26496" y="30783"/>
                  </a:cubicBezTo>
                  <a:cubicBezTo>
                    <a:pt x="26661" y="30789"/>
                    <a:pt x="26823" y="30792"/>
                    <a:pt x="26981" y="30792"/>
                  </a:cubicBezTo>
                  <a:cubicBezTo>
                    <a:pt x="28540" y="30792"/>
                    <a:pt x="29723" y="30522"/>
                    <a:pt x="29788" y="30507"/>
                  </a:cubicBezTo>
                  <a:cubicBezTo>
                    <a:pt x="30170" y="30412"/>
                    <a:pt x="30469" y="30114"/>
                    <a:pt x="30557" y="29732"/>
                  </a:cubicBezTo>
                  <a:cubicBezTo>
                    <a:pt x="30574" y="29665"/>
                    <a:pt x="30906" y="28238"/>
                    <a:pt x="30834" y="26445"/>
                  </a:cubicBezTo>
                  <a:cubicBezTo>
                    <a:pt x="32516" y="25819"/>
                    <a:pt x="33712" y="24973"/>
                    <a:pt x="33767" y="24929"/>
                  </a:cubicBezTo>
                  <a:cubicBezTo>
                    <a:pt x="34088" y="24702"/>
                    <a:pt x="34248" y="24309"/>
                    <a:pt x="34188" y="23921"/>
                  </a:cubicBezTo>
                  <a:cubicBezTo>
                    <a:pt x="34177" y="23849"/>
                    <a:pt x="33933" y="22405"/>
                    <a:pt x="33180" y="20773"/>
                  </a:cubicBezTo>
                  <a:cubicBezTo>
                    <a:pt x="34503" y="19555"/>
                    <a:pt x="35278" y="18310"/>
                    <a:pt x="35316" y="18255"/>
                  </a:cubicBezTo>
                  <a:cubicBezTo>
                    <a:pt x="35521" y="17917"/>
                    <a:pt x="35521" y="17497"/>
                    <a:pt x="35316" y="17159"/>
                  </a:cubicBezTo>
                  <a:cubicBezTo>
                    <a:pt x="35278" y="17104"/>
                    <a:pt x="34503" y="15859"/>
                    <a:pt x="33180" y="14641"/>
                  </a:cubicBezTo>
                  <a:cubicBezTo>
                    <a:pt x="33933" y="13009"/>
                    <a:pt x="34177" y="11565"/>
                    <a:pt x="34188" y="11493"/>
                  </a:cubicBezTo>
                  <a:cubicBezTo>
                    <a:pt x="34248" y="11105"/>
                    <a:pt x="34088" y="10718"/>
                    <a:pt x="33767" y="10486"/>
                  </a:cubicBezTo>
                  <a:cubicBezTo>
                    <a:pt x="33712" y="10447"/>
                    <a:pt x="32522" y="9595"/>
                    <a:pt x="30834" y="8969"/>
                  </a:cubicBezTo>
                  <a:cubicBezTo>
                    <a:pt x="30906" y="7176"/>
                    <a:pt x="30574" y="5749"/>
                    <a:pt x="30557" y="5682"/>
                  </a:cubicBezTo>
                  <a:cubicBezTo>
                    <a:pt x="30469" y="5301"/>
                    <a:pt x="30170" y="5002"/>
                    <a:pt x="29788" y="4908"/>
                  </a:cubicBezTo>
                  <a:cubicBezTo>
                    <a:pt x="29723" y="4898"/>
                    <a:pt x="28537" y="4622"/>
                    <a:pt x="26974" y="4622"/>
                  </a:cubicBezTo>
                  <a:cubicBezTo>
                    <a:pt x="26818" y="4622"/>
                    <a:pt x="26658" y="4625"/>
                    <a:pt x="26496" y="4631"/>
                  </a:cubicBezTo>
                  <a:cubicBezTo>
                    <a:pt x="25876" y="2949"/>
                    <a:pt x="25024" y="1759"/>
                    <a:pt x="24979" y="1698"/>
                  </a:cubicBezTo>
                  <a:cubicBezTo>
                    <a:pt x="24786" y="1429"/>
                    <a:pt x="24475" y="1269"/>
                    <a:pt x="24144" y="1269"/>
                  </a:cubicBezTo>
                  <a:cubicBezTo>
                    <a:pt x="24088" y="1269"/>
                    <a:pt x="24030" y="1273"/>
                    <a:pt x="23972" y="1283"/>
                  </a:cubicBezTo>
                  <a:cubicBezTo>
                    <a:pt x="23906" y="1294"/>
                    <a:pt x="22462" y="1532"/>
                    <a:pt x="20829" y="2285"/>
                  </a:cubicBezTo>
                  <a:cubicBezTo>
                    <a:pt x="19612" y="968"/>
                    <a:pt x="18367" y="193"/>
                    <a:pt x="18306" y="154"/>
                  </a:cubicBezTo>
                  <a:cubicBezTo>
                    <a:pt x="18140" y="52"/>
                    <a:pt x="17950" y="1"/>
                    <a:pt x="17761" y="1"/>
                  </a:cubicBezTo>
                  <a:close/>
                </a:path>
              </a:pathLst>
            </a:custGeom>
            <a:solidFill>
              <a:schemeClr val="lt1"/>
            </a:solidFill>
            <a:ln>
              <a:noFill/>
            </a:ln>
          </p:spPr>
          <p:txBody>
            <a:bodyPr spcFirstLastPara="1" wrap="square" lIns="121900" tIns="121900" rIns="121900" bIns="121900" anchor="ctr" anchorCtr="0">
              <a:noAutofit/>
            </a:bodyPr>
            <a:lstStyle/>
            <a:p>
              <a:endParaRPr sz="2400">
                <a:latin typeface="Tahoma" panose="020B0604030504040204" pitchFamily="34" charset="0"/>
                <a:ea typeface="Tahoma" panose="020B0604030504040204" pitchFamily="34" charset="0"/>
                <a:cs typeface="Tahoma" panose="020B0604030504040204" pitchFamily="34" charset="0"/>
              </a:endParaRPr>
            </a:p>
          </p:txBody>
        </p:sp>
      </p:grpSp>
      <p:grpSp>
        <p:nvGrpSpPr>
          <p:cNvPr id="1613" name="Google Shape;1613;p33"/>
          <p:cNvGrpSpPr/>
          <p:nvPr/>
        </p:nvGrpSpPr>
        <p:grpSpPr>
          <a:xfrm>
            <a:off x="5578275" y="3436248"/>
            <a:ext cx="942461" cy="939940"/>
            <a:chOff x="5569150" y="2294675"/>
            <a:chExt cx="887775" cy="885400"/>
          </a:xfrm>
        </p:grpSpPr>
        <p:sp>
          <p:nvSpPr>
            <p:cNvPr id="1614" name="Google Shape;1614;p33"/>
            <p:cNvSpPr/>
            <p:nvPr/>
          </p:nvSpPr>
          <p:spPr>
            <a:xfrm>
              <a:off x="6124750" y="3116650"/>
              <a:ext cx="113175" cy="63425"/>
            </a:xfrm>
            <a:custGeom>
              <a:avLst/>
              <a:gdLst/>
              <a:ahLst/>
              <a:cxnLst/>
              <a:rect l="l" t="t" r="r" b="b"/>
              <a:pathLst>
                <a:path w="4527" h="2537" extrusionOk="0">
                  <a:moveTo>
                    <a:pt x="1815" y="1"/>
                  </a:moveTo>
                  <a:cubicBezTo>
                    <a:pt x="1251" y="770"/>
                    <a:pt x="620" y="1445"/>
                    <a:pt x="0" y="2015"/>
                  </a:cubicBezTo>
                  <a:cubicBezTo>
                    <a:pt x="1273" y="2397"/>
                    <a:pt x="2241" y="2519"/>
                    <a:pt x="2308" y="2530"/>
                  </a:cubicBezTo>
                  <a:cubicBezTo>
                    <a:pt x="2312" y="2530"/>
                    <a:pt x="2355" y="2536"/>
                    <a:pt x="2424" y="2536"/>
                  </a:cubicBezTo>
                  <a:cubicBezTo>
                    <a:pt x="2609" y="2536"/>
                    <a:pt x="2979" y="2489"/>
                    <a:pt x="3254" y="2137"/>
                  </a:cubicBezTo>
                  <a:cubicBezTo>
                    <a:pt x="3298" y="2082"/>
                    <a:pt x="3890" y="1312"/>
                    <a:pt x="4527" y="145"/>
                  </a:cubicBezTo>
                  <a:lnTo>
                    <a:pt x="4527" y="145"/>
                  </a:lnTo>
                  <a:cubicBezTo>
                    <a:pt x="4322" y="150"/>
                    <a:pt x="4117" y="156"/>
                    <a:pt x="3907" y="156"/>
                  </a:cubicBezTo>
                  <a:cubicBezTo>
                    <a:pt x="3176" y="156"/>
                    <a:pt x="2474" y="100"/>
                    <a:pt x="1815" y="1"/>
                  </a:cubicBezTo>
                  <a:close/>
                </a:path>
              </a:pathLst>
            </a:custGeom>
            <a:solidFill>
              <a:schemeClr val="dk2"/>
            </a:solidFill>
            <a:ln>
              <a:noFill/>
            </a:ln>
          </p:spPr>
          <p:txBody>
            <a:bodyPr spcFirstLastPara="1" wrap="square" lIns="121900" tIns="121900" rIns="121900" bIns="121900" anchor="ctr" anchorCtr="0">
              <a:noAutofit/>
            </a:bodyPr>
            <a:lstStyle/>
            <a:p>
              <a:endParaRPr sz="2400">
                <a:latin typeface="Tahoma" panose="020B0604030504040204" pitchFamily="34" charset="0"/>
                <a:ea typeface="Tahoma" panose="020B0604030504040204" pitchFamily="34" charset="0"/>
                <a:cs typeface="Tahoma" panose="020B0604030504040204" pitchFamily="34" charset="0"/>
              </a:endParaRPr>
            </a:p>
          </p:txBody>
        </p:sp>
        <p:sp>
          <p:nvSpPr>
            <p:cNvPr id="1615" name="Google Shape;1615;p33"/>
            <p:cNvSpPr/>
            <p:nvPr/>
          </p:nvSpPr>
          <p:spPr>
            <a:xfrm>
              <a:off x="5788150" y="3116650"/>
              <a:ext cx="113200" cy="63425"/>
            </a:xfrm>
            <a:custGeom>
              <a:avLst/>
              <a:gdLst/>
              <a:ahLst/>
              <a:cxnLst/>
              <a:rect l="l" t="t" r="r" b="b"/>
              <a:pathLst>
                <a:path w="4528" h="2537" extrusionOk="0">
                  <a:moveTo>
                    <a:pt x="2712" y="1"/>
                  </a:moveTo>
                  <a:cubicBezTo>
                    <a:pt x="2048" y="100"/>
                    <a:pt x="1351" y="156"/>
                    <a:pt x="620" y="156"/>
                  </a:cubicBezTo>
                  <a:cubicBezTo>
                    <a:pt x="410" y="156"/>
                    <a:pt x="205" y="150"/>
                    <a:pt x="1" y="145"/>
                  </a:cubicBezTo>
                  <a:lnTo>
                    <a:pt x="1" y="145"/>
                  </a:lnTo>
                  <a:cubicBezTo>
                    <a:pt x="637" y="1312"/>
                    <a:pt x="1229" y="2082"/>
                    <a:pt x="1268" y="2137"/>
                  </a:cubicBezTo>
                  <a:cubicBezTo>
                    <a:pt x="1543" y="2489"/>
                    <a:pt x="1916" y="2536"/>
                    <a:pt x="2103" y="2536"/>
                  </a:cubicBezTo>
                  <a:cubicBezTo>
                    <a:pt x="2171" y="2536"/>
                    <a:pt x="2215" y="2530"/>
                    <a:pt x="2220" y="2530"/>
                  </a:cubicBezTo>
                  <a:cubicBezTo>
                    <a:pt x="2286" y="2519"/>
                    <a:pt x="3254" y="2397"/>
                    <a:pt x="4527" y="2015"/>
                  </a:cubicBezTo>
                  <a:cubicBezTo>
                    <a:pt x="3907" y="1445"/>
                    <a:pt x="3271" y="770"/>
                    <a:pt x="2712" y="1"/>
                  </a:cubicBezTo>
                  <a:close/>
                </a:path>
              </a:pathLst>
            </a:custGeom>
            <a:solidFill>
              <a:schemeClr val="dk2"/>
            </a:solidFill>
            <a:ln>
              <a:noFill/>
            </a:ln>
          </p:spPr>
          <p:txBody>
            <a:bodyPr spcFirstLastPara="1" wrap="square" lIns="121900" tIns="121900" rIns="121900" bIns="121900" anchor="ctr" anchorCtr="0">
              <a:noAutofit/>
            </a:bodyPr>
            <a:lstStyle/>
            <a:p>
              <a:endParaRPr sz="2400">
                <a:latin typeface="Tahoma" panose="020B0604030504040204" pitchFamily="34" charset="0"/>
                <a:ea typeface="Tahoma" panose="020B0604030504040204" pitchFamily="34" charset="0"/>
                <a:cs typeface="Tahoma" panose="020B0604030504040204" pitchFamily="34" charset="0"/>
              </a:endParaRPr>
            </a:p>
          </p:txBody>
        </p:sp>
        <p:sp>
          <p:nvSpPr>
            <p:cNvPr id="1616" name="Google Shape;1616;p33"/>
            <p:cNvSpPr/>
            <p:nvPr/>
          </p:nvSpPr>
          <p:spPr>
            <a:xfrm>
              <a:off x="5569300" y="2849100"/>
              <a:ext cx="64475" cy="113050"/>
            </a:xfrm>
            <a:custGeom>
              <a:avLst/>
              <a:gdLst/>
              <a:ahLst/>
              <a:cxnLst/>
              <a:rect l="l" t="t" r="r" b="b"/>
              <a:pathLst>
                <a:path w="2579" h="4522" extrusionOk="0">
                  <a:moveTo>
                    <a:pt x="559" y="1"/>
                  </a:moveTo>
                  <a:cubicBezTo>
                    <a:pt x="183" y="1273"/>
                    <a:pt x="56" y="2242"/>
                    <a:pt x="50" y="2308"/>
                  </a:cubicBezTo>
                  <a:cubicBezTo>
                    <a:pt x="0" y="2668"/>
                    <a:pt x="155" y="3033"/>
                    <a:pt x="443" y="3255"/>
                  </a:cubicBezTo>
                  <a:cubicBezTo>
                    <a:pt x="493" y="3299"/>
                    <a:pt x="1267" y="3891"/>
                    <a:pt x="2435" y="4522"/>
                  </a:cubicBezTo>
                  <a:cubicBezTo>
                    <a:pt x="2402" y="3681"/>
                    <a:pt x="2430" y="2756"/>
                    <a:pt x="2579" y="1816"/>
                  </a:cubicBezTo>
                  <a:cubicBezTo>
                    <a:pt x="1810" y="1251"/>
                    <a:pt x="1135" y="620"/>
                    <a:pt x="559" y="1"/>
                  </a:cubicBezTo>
                  <a:close/>
                </a:path>
              </a:pathLst>
            </a:custGeom>
            <a:solidFill>
              <a:schemeClr val="dk2"/>
            </a:solidFill>
            <a:ln>
              <a:noFill/>
            </a:ln>
          </p:spPr>
          <p:txBody>
            <a:bodyPr spcFirstLastPara="1" wrap="square" lIns="121900" tIns="121900" rIns="121900" bIns="121900" anchor="ctr" anchorCtr="0">
              <a:noAutofit/>
            </a:bodyPr>
            <a:lstStyle/>
            <a:p>
              <a:endParaRPr sz="2400">
                <a:latin typeface="Tahoma" panose="020B0604030504040204" pitchFamily="34" charset="0"/>
                <a:ea typeface="Tahoma" panose="020B0604030504040204" pitchFamily="34" charset="0"/>
                <a:cs typeface="Tahoma" panose="020B0604030504040204" pitchFamily="34" charset="0"/>
              </a:endParaRPr>
            </a:p>
          </p:txBody>
        </p:sp>
        <p:sp>
          <p:nvSpPr>
            <p:cNvPr id="1617" name="Google Shape;1617;p33"/>
            <p:cNvSpPr/>
            <p:nvPr/>
          </p:nvSpPr>
          <p:spPr>
            <a:xfrm>
              <a:off x="6392300" y="2849100"/>
              <a:ext cx="64350" cy="113050"/>
            </a:xfrm>
            <a:custGeom>
              <a:avLst/>
              <a:gdLst/>
              <a:ahLst/>
              <a:cxnLst/>
              <a:rect l="l" t="t" r="r" b="b"/>
              <a:pathLst>
                <a:path w="2574" h="4522" extrusionOk="0">
                  <a:moveTo>
                    <a:pt x="2015" y="1"/>
                  </a:moveTo>
                  <a:cubicBezTo>
                    <a:pt x="1445" y="620"/>
                    <a:pt x="770" y="1251"/>
                    <a:pt x="0" y="1816"/>
                  </a:cubicBezTo>
                  <a:cubicBezTo>
                    <a:pt x="144" y="2756"/>
                    <a:pt x="172" y="3681"/>
                    <a:pt x="144" y="4522"/>
                  </a:cubicBezTo>
                  <a:cubicBezTo>
                    <a:pt x="1312" y="3891"/>
                    <a:pt x="2081" y="3299"/>
                    <a:pt x="2136" y="3255"/>
                  </a:cubicBezTo>
                  <a:cubicBezTo>
                    <a:pt x="2424" y="3033"/>
                    <a:pt x="2574" y="2668"/>
                    <a:pt x="2529" y="2308"/>
                  </a:cubicBezTo>
                  <a:cubicBezTo>
                    <a:pt x="2518" y="2242"/>
                    <a:pt x="2396" y="1273"/>
                    <a:pt x="2015" y="1"/>
                  </a:cubicBezTo>
                  <a:close/>
                </a:path>
              </a:pathLst>
            </a:custGeom>
            <a:solidFill>
              <a:schemeClr val="dk2"/>
            </a:solidFill>
            <a:ln>
              <a:noFill/>
            </a:ln>
          </p:spPr>
          <p:txBody>
            <a:bodyPr spcFirstLastPara="1" wrap="square" lIns="121900" tIns="121900" rIns="121900" bIns="121900" anchor="ctr" anchorCtr="0">
              <a:noAutofit/>
            </a:bodyPr>
            <a:lstStyle/>
            <a:p>
              <a:endParaRPr sz="2400">
                <a:latin typeface="Tahoma" panose="020B0604030504040204" pitchFamily="34" charset="0"/>
                <a:ea typeface="Tahoma" panose="020B0604030504040204" pitchFamily="34" charset="0"/>
                <a:cs typeface="Tahoma" panose="020B0604030504040204" pitchFamily="34" charset="0"/>
              </a:endParaRPr>
            </a:p>
          </p:txBody>
        </p:sp>
        <p:sp>
          <p:nvSpPr>
            <p:cNvPr id="1618" name="Google Shape;1618;p33"/>
            <p:cNvSpPr/>
            <p:nvPr/>
          </p:nvSpPr>
          <p:spPr>
            <a:xfrm>
              <a:off x="5569300" y="2512525"/>
              <a:ext cx="64475" cy="113175"/>
            </a:xfrm>
            <a:custGeom>
              <a:avLst/>
              <a:gdLst/>
              <a:ahLst/>
              <a:cxnLst/>
              <a:rect l="l" t="t" r="r" b="b"/>
              <a:pathLst>
                <a:path w="2579" h="4527" extrusionOk="0">
                  <a:moveTo>
                    <a:pt x="2435" y="0"/>
                  </a:moveTo>
                  <a:lnTo>
                    <a:pt x="2435" y="0"/>
                  </a:lnTo>
                  <a:cubicBezTo>
                    <a:pt x="1267" y="637"/>
                    <a:pt x="493" y="1229"/>
                    <a:pt x="443" y="1267"/>
                  </a:cubicBezTo>
                  <a:cubicBezTo>
                    <a:pt x="150" y="1494"/>
                    <a:pt x="0" y="1854"/>
                    <a:pt x="50" y="2219"/>
                  </a:cubicBezTo>
                  <a:cubicBezTo>
                    <a:pt x="56" y="2286"/>
                    <a:pt x="183" y="3249"/>
                    <a:pt x="559" y="4527"/>
                  </a:cubicBezTo>
                  <a:cubicBezTo>
                    <a:pt x="1135" y="3907"/>
                    <a:pt x="1810" y="3271"/>
                    <a:pt x="2579" y="2712"/>
                  </a:cubicBezTo>
                  <a:cubicBezTo>
                    <a:pt x="2430" y="1771"/>
                    <a:pt x="2402" y="841"/>
                    <a:pt x="2435" y="0"/>
                  </a:cubicBezTo>
                  <a:close/>
                </a:path>
              </a:pathLst>
            </a:custGeom>
            <a:solidFill>
              <a:schemeClr val="dk2"/>
            </a:solidFill>
            <a:ln>
              <a:noFill/>
            </a:ln>
          </p:spPr>
          <p:txBody>
            <a:bodyPr spcFirstLastPara="1" wrap="square" lIns="121900" tIns="121900" rIns="121900" bIns="121900" anchor="ctr" anchorCtr="0">
              <a:noAutofit/>
            </a:bodyPr>
            <a:lstStyle/>
            <a:p>
              <a:endParaRPr sz="2400">
                <a:latin typeface="Tahoma" panose="020B0604030504040204" pitchFamily="34" charset="0"/>
                <a:ea typeface="Tahoma" panose="020B0604030504040204" pitchFamily="34" charset="0"/>
                <a:cs typeface="Tahoma" panose="020B0604030504040204" pitchFamily="34" charset="0"/>
              </a:endParaRPr>
            </a:p>
          </p:txBody>
        </p:sp>
        <p:sp>
          <p:nvSpPr>
            <p:cNvPr id="1619" name="Google Shape;1619;p33"/>
            <p:cNvSpPr/>
            <p:nvPr/>
          </p:nvSpPr>
          <p:spPr>
            <a:xfrm>
              <a:off x="6392300" y="2512525"/>
              <a:ext cx="64350" cy="113175"/>
            </a:xfrm>
            <a:custGeom>
              <a:avLst/>
              <a:gdLst/>
              <a:ahLst/>
              <a:cxnLst/>
              <a:rect l="l" t="t" r="r" b="b"/>
              <a:pathLst>
                <a:path w="2574" h="4527" extrusionOk="0">
                  <a:moveTo>
                    <a:pt x="144" y="0"/>
                  </a:moveTo>
                  <a:lnTo>
                    <a:pt x="144" y="0"/>
                  </a:lnTo>
                  <a:cubicBezTo>
                    <a:pt x="172" y="841"/>
                    <a:pt x="144" y="1771"/>
                    <a:pt x="0" y="2712"/>
                  </a:cubicBezTo>
                  <a:cubicBezTo>
                    <a:pt x="770" y="3271"/>
                    <a:pt x="1445" y="3907"/>
                    <a:pt x="2015" y="4527"/>
                  </a:cubicBezTo>
                  <a:cubicBezTo>
                    <a:pt x="2396" y="3249"/>
                    <a:pt x="2518" y="2286"/>
                    <a:pt x="2529" y="2219"/>
                  </a:cubicBezTo>
                  <a:cubicBezTo>
                    <a:pt x="2574" y="1854"/>
                    <a:pt x="2424" y="1494"/>
                    <a:pt x="2136" y="1267"/>
                  </a:cubicBezTo>
                  <a:cubicBezTo>
                    <a:pt x="2081" y="1229"/>
                    <a:pt x="1312" y="637"/>
                    <a:pt x="144" y="0"/>
                  </a:cubicBezTo>
                  <a:close/>
                </a:path>
              </a:pathLst>
            </a:custGeom>
            <a:solidFill>
              <a:schemeClr val="dk2"/>
            </a:solidFill>
            <a:ln>
              <a:noFill/>
            </a:ln>
          </p:spPr>
          <p:txBody>
            <a:bodyPr spcFirstLastPara="1" wrap="square" lIns="121900" tIns="121900" rIns="121900" bIns="121900" anchor="ctr" anchorCtr="0">
              <a:noAutofit/>
            </a:bodyPr>
            <a:lstStyle/>
            <a:p>
              <a:endParaRPr sz="2400">
                <a:latin typeface="Tahoma" panose="020B0604030504040204" pitchFamily="34" charset="0"/>
                <a:ea typeface="Tahoma" panose="020B0604030504040204" pitchFamily="34" charset="0"/>
                <a:cs typeface="Tahoma" panose="020B0604030504040204" pitchFamily="34" charset="0"/>
              </a:endParaRPr>
            </a:p>
          </p:txBody>
        </p:sp>
        <p:sp>
          <p:nvSpPr>
            <p:cNvPr id="1620" name="Google Shape;1620;p33"/>
            <p:cNvSpPr/>
            <p:nvPr/>
          </p:nvSpPr>
          <p:spPr>
            <a:xfrm>
              <a:off x="5788150" y="2294675"/>
              <a:ext cx="113200" cy="63475"/>
            </a:xfrm>
            <a:custGeom>
              <a:avLst/>
              <a:gdLst/>
              <a:ahLst/>
              <a:cxnLst/>
              <a:rect l="l" t="t" r="r" b="b"/>
              <a:pathLst>
                <a:path w="4528" h="2539" extrusionOk="0">
                  <a:moveTo>
                    <a:pt x="2081" y="0"/>
                  </a:moveTo>
                  <a:cubicBezTo>
                    <a:pt x="1765" y="0"/>
                    <a:pt x="1466" y="147"/>
                    <a:pt x="1268" y="403"/>
                  </a:cubicBezTo>
                  <a:cubicBezTo>
                    <a:pt x="1229" y="452"/>
                    <a:pt x="637" y="1227"/>
                    <a:pt x="1" y="2395"/>
                  </a:cubicBezTo>
                  <a:cubicBezTo>
                    <a:pt x="205" y="2384"/>
                    <a:pt x="410" y="2384"/>
                    <a:pt x="620" y="2384"/>
                  </a:cubicBezTo>
                  <a:cubicBezTo>
                    <a:pt x="1351" y="2384"/>
                    <a:pt x="2048" y="2434"/>
                    <a:pt x="2712" y="2539"/>
                  </a:cubicBezTo>
                  <a:cubicBezTo>
                    <a:pt x="3271" y="1769"/>
                    <a:pt x="3907" y="1094"/>
                    <a:pt x="4527" y="519"/>
                  </a:cubicBezTo>
                  <a:cubicBezTo>
                    <a:pt x="3249" y="143"/>
                    <a:pt x="2286" y="15"/>
                    <a:pt x="2220" y="10"/>
                  </a:cubicBezTo>
                  <a:cubicBezTo>
                    <a:pt x="2173" y="3"/>
                    <a:pt x="2127" y="0"/>
                    <a:pt x="2081" y="0"/>
                  </a:cubicBezTo>
                  <a:close/>
                </a:path>
              </a:pathLst>
            </a:custGeom>
            <a:solidFill>
              <a:schemeClr val="dk2"/>
            </a:solidFill>
            <a:ln>
              <a:noFill/>
            </a:ln>
          </p:spPr>
          <p:txBody>
            <a:bodyPr spcFirstLastPara="1" wrap="square" lIns="121900" tIns="121900" rIns="121900" bIns="121900" anchor="ctr" anchorCtr="0">
              <a:noAutofit/>
            </a:bodyPr>
            <a:lstStyle/>
            <a:p>
              <a:endParaRPr sz="2400">
                <a:latin typeface="Tahoma" panose="020B0604030504040204" pitchFamily="34" charset="0"/>
                <a:ea typeface="Tahoma" panose="020B0604030504040204" pitchFamily="34" charset="0"/>
                <a:cs typeface="Tahoma" panose="020B0604030504040204" pitchFamily="34" charset="0"/>
              </a:endParaRPr>
            </a:p>
          </p:txBody>
        </p:sp>
        <p:sp>
          <p:nvSpPr>
            <p:cNvPr id="1621" name="Google Shape;1621;p33"/>
            <p:cNvSpPr/>
            <p:nvPr/>
          </p:nvSpPr>
          <p:spPr>
            <a:xfrm>
              <a:off x="6124750" y="2294675"/>
              <a:ext cx="113175" cy="63475"/>
            </a:xfrm>
            <a:custGeom>
              <a:avLst/>
              <a:gdLst/>
              <a:ahLst/>
              <a:cxnLst/>
              <a:rect l="l" t="t" r="r" b="b"/>
              <a:pathLst>
                <a:path w="4527" h="2539" extrusionOk="0">
                  <a:moveTo>
                    <a:pt x="2445" y="0"/>
                  </a:moveTo>
                  <a:cubicBezTo>
                    <a:pt x="2399" y="0"/>
                    <a:pt x="2353" y="3"/>
                    <a:pt x="2308" y="10"/>
                  </a:cubicBezTo>
                  <a:cubicBezTo>
                    <a:pt x="2241" y="15"/>
                    <a:pt x="1273" y="143"/>
                    <a:pt x="0" y="519"/>
                  </a:cubicBezTo>
                  <a:cubicBezTo>
                    <a:pt x="620" y="1094"/>
                    <a:pt x="1251" y="1769"/>
                    <a:pt x="1815" y="2539"/>
                  </a:cubicBezTo>
                  <a:cubicBezTo>
                    <a:pt x="2474" y="2434"/>
                    <a:pt x="3176" y="2384"/>
                    <a:pt x="3907" y="2384"/>
                  </a:cubicBezTo>
                  <a:cubicBezTo>
                    <a:pt x="4117" y="2384"/>
                    <a:pt x="4322" y="2384"/>
                    <a:pt x="4527" y="2395"/>
                  </a:cubicBezTo>
                  <a:cubicBezTo>
                    <a:pt x="3890" y="1227"/>
                    <a:pt x="3298" y="452"/>
                    <a:pt x="3254" y="403"/>
                  </a:cubicBezTo>
                  <a:cubicBezTo>
                    <a:pt x="3061" y="147"/>
                    <a:pt x="2758" y="0"/>
                    <a:pt x="2445" y="0"/>
                  </a:cubicBezTo>
                  <a:close/>
                </a:path>
              </a:pathLst>
            </a:custGeom>
            <a:solidFill>
              <a:schemeClr val="dk2"/>
            </a:solidFill>
            <a:ln>
              <a:noFill/>
            </a:ln>
          </p:spPr>
          <p:txBody>
            <a:bodyPr spcFirstLastPara="1" wrap="square" lIns="121900" tIns="121900" rIns="121900" bIns="121900" anchor="ctr" anchorCtr="0">
              <a:noAutofit/>
            </a:bodyPr>
            <a:lstStyle/>
            <a:p>
              <a:endParaRPr sz="2400">
                <a:latin typeface="Tahoma" panose="020B0604030504040204" pitchFamily="34" charset="0"/>
                <a:ea typeface="Tahoma" panose="020B0604030504040204" pitchFamily="34" charset="0"/>
                <a:cs typeface="Tahoma" panose="020B0604030504040204" pitchFamily="34" charset="0"/>
              </a:endParaRPr>
            </a:p>
          </p:txBody>
        </p:sp>
        <p:sp>
          <p:nvSpPr>
            <p:cNvPr id="1622" name="Google Shape;1622;p33"/>
            <p:cNvSpPr/>
            <p:nvPr/>
          </p:nvSpPr>
          <p:spPr>
            <a:xfrm>
              <a:off x="5909350" y="2294675"/>
              <a:ext cx="207250" cy="113700"/>
            </a:xfrm>
            <a:custGeom>
              <a:avLst/>
              <a:gdLst/>
              <a:ahLst/>
              <a:cxnLst/>
              <a:rect l="l" t="t" r="r" b="b"/>
              <a:pathLst>
                <a:path w="8290" h="4548" extrusionOk="0">
                  <a:moveTo>
                    <a:pt x="4147" y="0"/>
                  </a:moveTo>
                  <a:cubicBezTo>
                    <a:pt x="3969" y="0"/>
                    <a:pt x="3791" y="46"/>
                    <a:pt x="3630" y="137"/>
                  </a:cubicBezTo>
                  <a:cubicBezTo>
                    <a:pt x="3514" y="203"/>
                    <a:pt x="1555" y="1338"/>
                    <a:pt x="0" y="3170"/>
                  </a:cubicBezTo>
                  <a:cubicBezTo>
                    <a:pt x="388" y="3230"/>
                    <a:pt x="1206" y="3385"/>
                    <a:pt x="2158" y="3701"/>
                  </a:cubicBezTo>
                  <a:cubicBezTo>
                    <a:pt x="2878" y="3939"/>
                    <a:pt x="3547" y="4221"/>
                    <a:pt x="4145" y="4547"/>
                  </a:cubicBezTo>
                  <a:cubicBezTo>
                    <a:pt x="4748" y="4221"/>
                    <a:pt x="5412" y="3939"/>
                    <a:pt x="6137" y="3701"/>
                  </a:cubicBezTo>
                  <a:cubicBezTo>
                    <a:pt x="7089" y="3385"/>
                    <a:pt x="7908" y="3230"/>
                    <a:pt x="8290" y="3170"/>
                  </a:cubicBezTo>
                  <a:cubicBezTo>
                    <a:pt x="6740" y="1338"/>
                    <a:pt x="4776" y="203"/>
                    <a:pt x="4660" y="137"/>
                  </a:cubicBezTo>
                  <a:cubicBezTo>
                    <a:pt x="4502" y="46"/>
                    <a:pt x="4325" y="0"/>
                    <a:pt x="4147" y="0"/>
                  </a:cubicBezTo>
                  <a:close/>
                </a:path>
              </a:pathLst>
            </a:custGeom>
            <a:solidFill>
              <a:schemeClr val="dk2"/>
            </a:solidFill>
            <a:ln>
              <a:noFill/>
            </a:ln>
          </p:spPr>
          <p:txBody>
            <a:bodyPr spcFirstLastPara="1" wrap="square" lIns="121900" tIns="121900" rIns="121900" bIns="121900" anchor="ctr" anchorCtr="0">
              <a:noAutofit/>
            </a:bodyPr>
            <a:lstStyle/>
            <a:p>
              <a:endParaRPr sz="2400">
                <a:latin typeface="Tahoma" panose="020B0604030504040204" pitchFamily="34" charset="0"/>
                <a:ea typeface="Tahoma" panose="020B0604030504040204" pitchFamily="34" charset="0"/>
                <a:cs typeface="Tahoma" panose="020B0604030504040204" pitchFamily="34" charset="0"/>
              </a:endParaRPr>
            </a:p>
          </p:txBody>
        </p:sp>
        <p:sp>
          <p:nvSpPr>
            <p:cNvPr id="1623" name="Google Shape;1623;p33"/>
            <p:cNvSpPr/>
            <p:nvPr/>
          </p:nvSpPr>
          <p:spPr>
            <a:xfrm>
              <a:off x="5677750" y="2406075"/>
              <a:ext cx="151525" cy="147550"/>
            </a:xfrm>
            <a:custGeom>
              <a:avLst/>
              <a:gdLst/>
              <a:ahLst/>
              <a:cxnLst/>
              <a:rect l="l" t="t" r="r" b="b"/>
              <a:pathLst>
                <a:path w="6061" h="5902" extrusionOk="0">
                  <a:moveTo>
                    <a:pt x="5041" y="0"/>
                  </a:moveTo>
                  <a:cubicBezTo>
                    <a:pt x="3079" y="0"/>
                    <a:pt x="1460" y="434"/>
                    <a:pt x="1351" y="462"/>
                  </a:cubicBezTo>
                  <a:cubicBezTo>
                    <a:pt x="997" y="562"/>
                    <a:pt x="720" y="838"/>
                    <a:pt x="620" y="1193"/>
                  </a:cubicBezTo>
                  <a:cubicBezTo>
                    <a:pt x="587" y="1320"/>
                    <a:pt x="1" y="3506"/>
                    <a:pt x="200" y="5902"/>
                  </a:cubicBezTo>
                  <a:cubicBezTo>
                    <a:pt x="515" y="5675"/>
                    <a:pt x="1202" y="5205"/>
                    <a:pt x="2098" y="4751"/>
                  </a:cubicBezTo>
                  <a:cubicBezTo>
                    <a:pt x="2779" y="4408"/>
                    <a:pt x="3448" y="4142"/>
                    <a:pt x="4107" y="3948"/>
                  </a:cubicBezTo>
                  <a:cubicBezTo>
                    <a:pt x="4300" y="3290"/>
                    <a:pt x="4572" y="2620"/>
                    <a:pt x="4909" y="1940"/>
                  </a:cubicBezTo>
                  <a:cubicBezTo>
                    <a:pt x="5363" y="1043"/>
                    <a:pt x="5833" y="357"/>
                    <a:pt x="6060" y="42"/>
                  </a:cubicBezTo>
                  <a:cubicBezTo>
                    <a:pt x="5715" y="13"/>
                    <a:pt x="5373" y="0"/>
                    <a:pt x="5041" y="0"/>
                  </a:cubicBezTo>
                  <a:close/>
                </a:path>
              </a:pathLst>
            </a:custGeom>
            <a:solidFill>
              <a:schemeClr val="dk2"/>
            </a:solidFill>
            <a:ln>
              <a:noFill/>
            </a:ln>
          </p:spPr>
          <p:txBody>
            <a:bodyPr spcFirstLastPara="1" wrap="square" lIns="121900" tIns="121900" rIns="121900" bIns="121900" anchor="ctr" anchorCtr="0">
              <a:noAutofit/>
            </a:bodyPr>
            <a:lstStyle/>
            <a:p>
              <a:endParaRPr sz="2400">
                <a:latin typeface="Tahoma" panose="020B0604030504040204" pitchFamily="34" charset="0"/>
                <a:ea typeface="Tahoma" panose="020B0604030504040204" pitchFamily="34" charset="0"/>
                <a:cs typeface="Tahoma" panose="020B0604030504040204" pitchFamily="34" charset="0"/>
              </a:endParaRPr>
            </a:p>
          </p:txBody>
        </p:sp>
        <p:sp>
          <p:nvSpPr>
            <p:cNvPr id="1624" name="Google Shape;1624;p33"/>
            <p:cNvSpPr/>
            <p:nvPr/>
          </p:nvSpPr>
          <p:spPr>
            <a:xfrm>
              <a:off x="6196675" y="2406075"/>
              <a:ext cx="151650" cy="147550"/>
            </a:xfrm>
            <a:custGeom>
              <a:avLst/>
              <a:gdLst/>
              <a:ahLst/>
              <a:cxnLst/>
              <a:rect l="l" t="t" r="r" b="b"/>
              <a:pathLst>
                <a:path w="6066" h="5902" extrusionOk="0">
                  <a:moveTo>
                    <a:pt x="1021" y="0"/>
                  </a:moveTo>
                  <a:cubicBezTo>
                    <a:pt x="689" y="0"/>
                    <a:pt x="347" y="13"/>
                    <a:pt x="1" y="42"/>
                  </a:cubicBezTo>
                  <a:cubicBezTo>
                    <a:pt x="233" y="357"/>
                    <a:pt x="703" y="1049"/>
                    <a:pt x="1152" y="1940"/>
                  </a:cubicBezTo>
                  <a:cubicBezTo>
                    <a:pt x="1495" y="2620"/>
                    <a:pt x="1766" y="3290"/>
                    <a:pt x="1960" y="3948"/>
                  </a:cubicBezTo>
                  <a:cubicBezTo>
                    <a:pt x="2618" y="4142"/>
                    <a:pt x="3288" y="4408"/>
                    <a:pt x="3968" y="4751"/>
                  </a:cubicBezTo>
                  <a:cubicBezTo>
                    <a:pt x="4859" y="5205"/>
                    <a:pt x="5545" y="5675"/>
                    <a:pt x="5861" y="5902"/>
                  </a:cubicBezTo>
                  <a:cubicBezTo>
                    <a:pt x="6066" y="3506"/>
                    <a:pt x="5479" y="1320"/>
                    <a:pt x="5440" y="1193"/>
                  </a:cubicBezTo>
                  <a:cubicBezTo>
                    <a:pt x="5346" y="838"/>
                    <a:pt x="5070" y="562"/>
                    <a:pt x="4715" y="462"/>
                  </a:cubicBezTo>
                  <a:cubicBezTo>
                    <a:pt x="4607" y="434"/>
                    <a:pt x="2987" y="0"/>
                    <a:pt x="1021" y="0"/>
                  </a:cubicBezTo>
                  <a:close/>
                </a:path>
              </a:pathLst>
            </a:custGeom>
            <a:solidFill>
              <a:schemeClr val="dk2"/>
            </a:solidFill>
            <a:ln>
              <a:noFill/>
            </a:ln>
          </p:spPr>
          <p:txBody>
            <a:bodyPr spcFirstLastPara="1" wrap="square" lIns="121900" tIns="121900" rIns="121900" bIns="121900" anchor="ctr" anchorCtr="0">
              <a:noAutofit/>
            </a:bodyPr>
            <a:lstStyle/>
            <a:p>
              <a:endParaRPr sz="2400">
                <a:latin typeface="Tahoma" panose="020B0604030504040204" pitchFamily="34" charset="0"/>
                <a:ea typeface="Tahoma" panose="020B0604030504040204" pitchFamily="34" charset="0"/>
                <a:cs typeface="Tahoma" panose="020B0604030504040204" pitchFamily="34" charset="0"/>
              </a:endParaRPr>
            </a:p>
          </p:txBody>
        </p:sp>
        <p:sp>
          <p:nvSpPr>
            <p:cNvPr id="1625" name="Google Shape;1625;p33"/>
            <p:cNvSpPr/>
            <p:nvPr/>
          </p:nvSpPr>
          <p:spPr>
            <a:xfrm>
              <a:off x="5569150" y="2633700"/>
              <a:ext cx="115000" cy="207275"/>
            </a:xfrm>
            <a:custGeom>
              <a:avLst/>
              <a:gdLst/>
              <a:ahLst/>
              <a:cxnLst/>
              <a:rect l="l" t="t" r="r" b="b"/>
              <a:pathLst>
                <a:path w="4600" h="8291" extrusionOk="0">
                  <a:moveTo>
                    <a:pt x="3216" y="1"/>
                  </a:moveTo>
                  <a:cubicBezTo>
                    <a:pt x="1384" y="1556"/>
                    <a:pt x="250" y="3515"/>
                    <a:pt x="183" y="3631"/>
                  </a:cubicBezTo>
                  <a:cubicBezTo>
                    <a:pt x="1" y="3952"/>
                    <a:pt x="1" y="4339"/>
                    <a:pt x="183" y="4660"/>
                  </a:cubicBezTo>
                  <a:cubicBezTo>
                    <a:pt x="250" y="4776"/>
                    <a:pt x="1384" y="6741"/>
                    <a:pt x="3216" y="8290"/>
                  </a:cubicBezTo>
                  <a:cubicBezTo>
                    <a:pt x="3277" y="7908"/>
                    <a:pt x="3432" y="7089"/>
                    <a:pt x="3747" y="6138"/>
                  </a:cubicBezTo>
                  <a:cubicBezTo>
                    <a:pt x="3985" y="5413"/>
                    <a:pt x="4267" y="4749"/>
                    <a:pt x="4599" y="4145"/>
                  </a:cubicBezTo>
                  <a:cubicBezTo>
                    <a:pt x="4267" y="3542"/>
                    <a:pt x="3985" y="2878"/>
                    <a:pt x="3747" y="2159"/>
                  </a:cubicBezTo>
                  <a:cubicBezTo>
                    <a:pt x="3432" y="1207"/>
                    <a:pt x="3277" y="388"/>
                    <a:pt x="3216" y="1"/>
                  </a:cubicBezTo>
                  <a:close/>
                </a:path>
              </a:pathLst>
            </a:custGeom>
            <a:solidFill>
              <a:schemeClr val="dk2"/>
            </a:solidFill>
            <a:ln>
              <a:noFill/>
            </a:ln>
          </p:spPr>
          <p:txBody>
            <a:bodyPr spcFirstLastPara="1" wrap="square" lIns="121900" tIns="121900" rIns="121900" bIns="121900" anchor="ctr" anchorCtr="0">
              <a:noAutofit/>
            </a:bodyPr>
            <a:lstStyle/>
            <a:p>
              <a:endParaRPr sz="2400">
                <a:latin typeface="Tahoma" panose="020B0604030504040204" pitchFamily="34" charset="0"/>
                <a:ea typeface="Tahoma" panose="020B0604030504040204" pitchFamily="34" charset="0"/>
                <a:cs typeface="Tahoma" panose="020B0604030504040204" pitchFamily="34" charset="0"/>
              </a:endParaRPr>
            </a:p>
          </p:txBody>
        </p:sp>
        <p:sp>
          <p:nvSpPr>
            <p:cNvPr id="1626" name="Google Shape;1626;p33"/>
            <p:cNvSpPr/>
            <p:nvPr/>
          </p:nvSpPr>
          <p:spPr>
            <a:xfrm>
              <a:off x="6341950" y="2633700"/>
              <a:ext cx="114975" cy="207275"/>
            </a:xfrm>
            <a:custGeom>
              <a:avLst/>
              <a:gdLst/>
              <a:ahLst/>
              <a:cxnLst/>
              <a:rect l="l" t="t" r="r" b="b"/>
              <a:pathLst>
                <a:path w="4599" h="8291" extrusionOk="0">
                  <a:moveTo>
                    <a:pt x="1378" y="1"/>
                  </a:moveTo>
                  <a:cubicBezTo>
                    <a:pt x="1317" y="388"/>
                    <a:pt x="1168" y="1207"/>
                    <a:pt x="852" y="2159"/>
                  </a:cubicBezTo>
                  <a:cubicBezTo>
                    <a:pt x="614" y="2878"/>
                    <a:pt x="327" y="3542"/>
                    <a:pt x="0" y="4145"/>
                  </a:cubicBezTo>
                  <a:cubicBezTo>
                    <a:pt x="327" y="4749"/>
                    <a:pt x="614" y="5413"/>
                    <a:pt x="852" y="6138"/>
                  </a:cubicBezTo>
                  <a:cubicBezTo>
                    <a:pt x="1168" y="7089"/>
                    <a:pt x="1317" y="7908"/>
                    <a:pt x="1378" y="8290"/>
                  </a:cubicBezTo>
                  <a:cubicBezTo>
                    <a:pt x="3215" y="6741"/>
                    <a:pt x="4350" y="4776"/>
                    <a:pt x="4416" y="4660"/>
                  </a:cubicBezTo>
                  <a:cubicBezTo>
                    <a:pt x="4599" y="4339"/>
                    <a:pt x="4599" y="3952"/>
                    <a:pt x="4416" y="3631"/>
                  </a:cubicBezTo>
                  <a:cubicBezTo>
                    <a:pt x="4350" y="3515"/>
                    <a:pt x="3215" y="1556"/>
                    <a:pt x="1378" y="1"/>
                  </a:cubicBezTo>
                  <a:close/>
                </a:path>
              </a:pathLst>
            </a:custGeom>
            <a:solidFill>
              <a:schemeClr val="dk2"/>
            </a:solidFill>
            <a:ln>
              <a:noFill/>
            </a:ln>
          </p:spPr>
          <p:txBody>
            <a:bodyPr spcFirstLastPara="1" wrap="square" lIns="121900" tIns="121900" rIns="121900" bIns="121900" anchor="ctr" anchorCtr="0">
              <a:noAutofit/>
            </a:bodyPr>
            <a:lstStyle/>
            <a:p>
              <a:endParaRPr sz="2400">
                <a:latin typeface="Tahoma" panose="020B0604030504040204" pitchFamily="34" charset="0"/>
                <a:ea typeface="Tahoma" panose="020B0604030504040204" pitchFamily="34" charset="0"/>
                <a:cs typeface="Tahoma" panose="020B0604030504040204" pitchFamily="34" charset="0"/>
              </a:endParaRPr>
            </a:p>
          </p:txBody>
        </p:sp>
        <p:sp>
          <p:nvSpPr>
            <p:cNvPr id="1627" name="Google Shape;1627;p33"/>
            <p:cNvSpPr/>
            <p:nvPr/>
          </p:nvSpPr>
          <p:spPr>
            <a:xfrm>
              <a:off x="6196675" y="2921050"/>
              <a:ext cx="151525" cy="147550"/>
            </a:xfrm>
            <a:custGeom>
              <a:avLst/>
              <a:gdLst/>
              <a:ahLst/>
              <a:cxnLst/>
              <a:rect l="l" t="t" r="r" b="b"/>
              <a:pathLst>
                <a:path w="6061" h="5902" extrusionOk="0">
                  <a:moveTo>
                    <a:pt x="5861" y="0"/>
                  </a:moveTo>
                  <a:lnTo>
                    <a:pt x="5861" y="0"/>
                  </a:lnTo>
                  <a:cubicBezTo>
                    <a:pt x="5545" y="227"/>
                    <a:pt x="4859" y="703"/>
                    <a:pt x="3968" y="1151"/>
                  </a:cubicBezTo>
                  <a:cubicBezTo>
                    <a:pt x="3288" y="1494"/>
                    <a:pt x="2618" y="1765"/>
                    <a:pt x="1960" y="1959"/>
                  </a:cubicBezTo>
                  <a:cubicBezTo>
                    <a:pt x="1766" y="2612"/>
                    <a:pt x="1495" y="3287"/>
                    <a:pt x="1152" y="3968"/>
                  </a:cubicBezTo>
                  <a:cubicBezTo>
                    <a:pt x="703" y="4859"/>
                    <a:pt x="228" y="5545"/>
                    <a:pt x="1" y="5860"/>
                  </a:cubicBezTo>
                  <a:cubicBezTo>
                    <a:pt x="350" y="5889"/>
                    <a:pt x="694" y="5902"/>
                    <a:pt x="1029" y="5902"/>
                  </a:cubicBezTo>
                  <a:cubicBezTo>
                    <a:pt x="2991" y="5902"/>
                    <a:pt x="4607" y="5473"/>
                    <a:pt x="4715" y="5440"/>
                  </a:cubicBezTo>
                  <a:cubicBezTo>
                    <a:pt x="5070" y="5346"/>
                    <a:pt x="5346" y="5069"/>
                    <a:pt x="5440" y="4715"/>
                  </a:cubicBezTo>
                  <a:cubicBezTo>
                    <a:pt x="5479" y="4582"/>
                    <a:pt x="6060" y="2396"/>
                    <a:pt x="5861" y="0"/>
                  </a:cubicBezTo>
                  <a:close/>
                </a:path>
              </a:pathLst>
            </a:custGeom>
            <a:solidFill>
              <a:schemeClr val="dk2"/>
            </a:solidFill>
            <a:ln>
              <a:noFill/>
            </a:ln>
          </p:spPr>
          <p:txBody>
            <a:bodyPr spcFirstLastPara="1" wrap="square" lIns="121900" tIns="121900" rIns="121900" bIns="121900" anchor="ctr" anchorCtr="0">
              <a:noAutofit/>
            </a:bodyPr>
            <a:lstStyle/>
            <a:p>
              <a:endParaRPr sz="2400">
                <a:latin typeface="Tahoma" panose="020B0604030504040204" pitchFamily="34" charset="0"/>
                <a:ea typeface="Tahoma" panose="020B0604030504040204" pitchFamily="34" charset="0"/>
                <a:cs typeface="Tahoma" panose="020B0604030504040204" pitchFamily="34" charset="0"/>
              </a:endParaRPr>
            </a:p>
          </p:txBody>
        </p:sp>
        <p:sp>
          <p:nvSpPr>
            <p:cNvPr id="1628" name="Google Shape;1628;p33"/>
            <p:cNvSpPr/>
            <p:nvPr/>
          </p:nvSpPr>
          <p:spPr>
            <a:xfrm>
              <a:off x="5909350" y="3066300"/>
              <a:ext cx="207250" cy="113750"/>
            </a:xfrm>
            <a:custGeom>
              <a:avLst/>
              <a:gdLst/>
              <a:ahLst/>
              <a:cxnLst/>
              <a:rect l="l" t="t" r="r" b="b"/>
              <a:pathLst>
                <a:path w="8290" h="4550" extrusionOk="0">
                  <a:moveTo>
                    <a:pt x="4145" y="1"/>
                  </a:moveTo>
                  <a:cubicBezTo>
                    <a:pt x="3542" y="327"/>
                    <a:pt x="2878" y="615"/>
                    <a:pt x="2158" y="853"/>
                  </a:cubicBezTo>
                  <a:cubicBezTo>
                    <a:pt x="1206" y="1163"/>
                    <a:pt x="388" y="1318"/>
                    <a:pt x="0" y="1378"/>
                  </a:cubicBezTo>
                  <a:cubicBezTo>
                    <a:pt x="1555" y="3216"/>
                    <a:pt x="3514" y="4350"/>
                    <a:pt x="3630" y="4416"/>
                  </a:cubicBezTo>
                  <a:cubicBezTo>
                    <a:pt x="3791" y="4505"/>
                    <a:pt x="3968" y="4549"/>
                    <a:pt x="4145" y="4549"/>
                  </a:cubicBezTo>
                  <a:cubicBezTo>
                    <a:pt x="4322" y="4549"/>
                    <a:pt x="4499" y="4505"/>
                    <a:pt x="4660" y="4416"/>
                  </a:cubicBezTo>
                  <a:cubicBezTo>
                    <a:pt x="4776" y="4350"/>
                    <a:pt x="6740" y="3216"/>
                    <a:pt x="8290" y="1378"/>
                  </a:cubicBezTo>
                  <a:cubicBezTo>
                    <a:pt x="7908" y="1318"/>
                    <a:pt x="7089" y="1163"/>
                    <a:pt x="6137" y="853"/>
                  </a:cubicBezTo>
                  <a:cubicBezTo>
                    <a:pt x="5412" y="615"/>
                    <a:pt x="4748" y="327"/>
                    <a:pt x="4145" y="1"/>
                  </a:cubicBezTo>
                  <a:close/>
                </a:path>
              </a:pathLst>
            </a:custGeom>
            <a:solidFill>
              <a:schemeClr val="dk2"/>
            </a:solidFill>
            <a:ln>
              <a:noFill/>
            </a:ln>
          </p:spPr>
          <p:txBody>
            <a:bodyPr spcFirstLastPara="1" wrap="square" lIns="121900" tIns="121900" rIns="121900" bIns="121900" anchor="ctr" anchorCtr="0">
              <a:noAutofit/>
            </a:bodyPr>
            <a:lstStyle/>
            <a:p>
              <a:endParaRPr sz="2400">
                <a:latin typeface="Tahoma" panose="020B0604030504040204" pitchFamily="34" charset="0"/>
                <a:ea typeface="Tahoma" panose="020B0604030504040204" pitchFamily="34" charset="0"/>
                <a:cs typeface="Tahoma" panose="020B0604030504040204" pitchFamily="34" charset="0"/>
              </a:endParaRPr>
            </a:p>
          </p:txBody>
        </p:sp>
        <p:sp>
          <p:nvSpPr>
            <p:cNvPr id="1629" name="Google Shape;1629;p33"/>
            <p:cNvSpPr/>
            <p:nvPr/>
          </p:nvSpPr>
          <p:spPr>
            <a:xfrm>
              <a:off x="5677750" y="2921050"/>
              <a:ext cx="151525" cy="147550"/>
            </a:xfrm>
            <a:custGeom>
              <a:avLst/>
              <a:gdLst/>
              <a:ahLst/>
              <a:cxnLst/>
              <a:rect l="l" t="t" r="r" b="b"/>
              <a:pathLst>
                <a:path w="6061" h="5902" extrusionOk="0">
                  <a:moveTo>
                    <a:pt x="200" y="0"/>
                  </a:moveTo>
                  <a:lnTo>
                    <a:pt x="200" y="0"/>
                  </a:lnTo>
                  <a:cubicBezTo>
                    <a:pt x="1" y="2396"/>
                    <a:pt x="587" y="4582"/>
                    <a:pt x="620" y="4715"/>
                  </a:cubicBezTo>
                  <a:cubicBezTo>
                    <a:pt x="720" y="5069"/>
                    <a:pt x="997" y="5346"/>
                    <a:pt x="1351" y="5440"/>
                  </a:cubicBezTo>
                  <a:cubicBezTo>
                    <a:pt x="1460" y="5473"/>
                    <a:pt x="3075" y="5902"/>
                    <a:pt x="5034" y="5902"/>
                  </a:cubicBezTo>
                  <a:cubicBezTo>
                    <a:pt x="5368" y="5902"/>
                    <a:pt x="5712" y="5889"/>
                    <a:pt x="6060" y="5860"/>
                  </a:cubicBezTo>
                  <a:cubicBezTo>
                    <a:pt x="5833" y="5545"/>
                    <a:pt x="5363" y="4859"/>
                    <a:pt x="4909" y="3968"/>
                  </a:cubicBezTo>
                  <a:cubicBezTo>
                    <a:pt x="4572" y="3287"/>
                    <a:pt x="4300" y="2612"/>
                    <a:pt x="4107" y="1959"/>
                  </a:cubicBezTo>
                  <a:cubicBezTo>
                    <a:pt x="3448" y="1765"/>
                    <a:pt x="2779" y="1494"/>
                    <a:pt x="2098" y="1151"/>
                  </a:cubicBezTo>
                  <a:cubicBezTo>
                    <a:pt x="1207" y="703"/>
                    <a:pt x="515" y="227"/>
                    <a:pt x="200" y="0"/>
                  </a:cubicBezTo>
                  <a:close/>
                </a:path>
              </a:pathLst>
            </a:custGeom>
            <a:solidFill>
              <a:schemeClr val="dk2"/>
            </a:solidFill>
            <a:ln>
              <a:noFill/>
            </a:ln>
          </p:spPr>
          <p:txBody>
            <a:bodyPr spcFirstLastPara="1" wrap="square" lIns="121900" tIns="121900" rIns="121900" bIns="121900" anchor="ctr" anchorCtr="0">
              <a:noAutofit/>
            </a:bodyPr>
            <a:lstStyle/>
            <a:p>
              <a:endParaRPr sz="2400">
                <a:latin typeface="Tahoma" panose="020B0604030504040204" pitchFamily="34" charset="0"/>
                <a:ea typeface="Tahoma" panose="020B0604030504040204" pitchFamily="34" charset="0"/>
                <a:cs typeface="Tahoma" panose="020B0604030504040204" pitchFamily="34" charset="0"/>
              </a:endParaRPr>
            </a:p>
          </p:txBody>
        </p:sp>
        <p:sp>
          <p:nvSpPr>
            <p:cNvPr id="1630" name="Google Shape;1630;p33"/>
            <p:cNvSpPr/>
            <p:nvPr/>
          </p:nvSpPr>
          <p:spPr>
            <a:xfrm>
              <a:off x="5699050" y="2424350"/>
              <a:ext cx="627825" cy="625975"/>
            </a:xfrm>
            <a:custGeom>
              <a:avLst/>
              <a:gdLst/>
              <a:ahLst/>
              <a:cxnLst/>
              <a:rect l="l" t="t" r="r" b="b"/>
              <a:pathLst>
                <a:path w="25113" h="25039" extrusionOk="0">
                  <a:moveTo>
                    <a:pt x="12557" y="3854"/>
                  </a:moveTo>
                  <a:cubicBezTo>
                    <a:pt x="17338" y="3854"/>
                    <a:pt x="21228" y="7738"/>
                    <a:pt x="21228" y="12519"/>
                  </a:cubicBezTo>
                  <a:cubicBezTo>
                    <a:pt x="21228" y="17301"/>
                    <a:pt x="17338" y="21191"/>
                    <a:pt x="12557" y="21191"/>
                  </a:cubicBezTo>
                  <a:cubicBezTo>
                    <a:pt x="7776" y="21191"/>
                    <a:pt x="3891" y="17301"/>
                    <a:pt x="3891" y="12519"/>
                  </a:cubicBezTo>
                  <a:cubicBezTo>
                    <a:pt x="3891" y="7738"/>
                    <a:pt x="7776" y="3854"/>
                    <a:pt x="12557" y="3854"/>
                  </a:cubicBezTo>
                  <a:close/>
                  <a:moveTo>
                    <a:pt x="7806" y="0"/>
                  </a:moveTo>
                  <a:cubicBezTo>
                    <a:pt x="7488" y="0"/>
                    <a:pt x="7180" y="147"/>
                    <a:pt x="6984" y="406"/>
                  </a:cubicBezTo>
                  <a:cubicBezTo>
                    <a:pt x="6962" y="434"/>
                    <a:pt x="6420" y="1131"/>
                    <a:pt x="5911" y="2144"/>
                  </a:cubicBezTo>
                  <a:cubicBezTo>
                    <a:pt x="5413" y="3134"/>
                    <a:pt x="5109" y="4081"/>
                    <a:pt x="5003" y="4966"/>
                  </a:cubicBezTo>
                  <a:cubicBezTo>
                    <a:pt x="4118" y="5071"/>
                    <a:pt x="3172" y="5376"/>
                    <a:pt x="2181" y="5874"/>
                  </a:cubicBezTo>
                  <a:cubicBezTo>
                    <a:pt x="1169" y="6383"/>
                    <a:pt x="471" y="6925"/>
                    <a:pt x="444" y="6947"/>
                  </a:cubicBezTo>
                  <a:cubicBezTo>
                    <a:pt x="150" y="7168"/>
                    <a:pt x="1" y="7534"/>
                    <a:pt x="51" y="7893"/>
                  </a:cubicBezTo>
                  <a:cubicBezTo>
                    <a:pt x="51" y="7932"/>
                    <a:pt x="167" y="8806"/>
                    <a:pt x="521" y="9880"/>
                  </a:cubicBezTo>
                  <a:cubicBezTo>
                    <a:pt x="870" y="10937"/>
                    <a:pt x="1323" y="11822"/>
                    <a:pt x="1871" y="12519"/>
                  </a:cubicBezTo>
                  <a:cubicBezTo>
                    <a:pt x="1323" y="13222"/>
                    <a:pt x="870" y="14102"/>
                    <a:pt x="521" y="15159"/>
                  </a:cubicBezTo>
                  <a:cubicBezTo>
                    <a:pt x="167" y="16238"/>
                    <a:pt x="51" y="17107"/>
                    <a:pt x="51" y="17146"/>
                  </a:cubicBezTo>
                  <a:cubicBezTo>
                    <a:pt x="1" y="17511"/>
                    <a:pt x="150" y="17871"/>
                    <a:pt x="444" y="18097"/>
                  </a:cubicBezTo>
                  <a:cubicBezTo>
                    <a:pt x="471" y="18120"/>
                    <a:pt x="1169" y="18656"/>
                    <a:pt x="2181" y="19165"/>
                  </a:cubicBezTo>
                  <a:cubicBezTo>
                    <a:pt x="3172" y="19669"/>
                    <a:pt x="4118" y="19973"/>
                    <a:pt x="5003" y="20079"/>
                  </a:cubicBezTo>
                  <a:cubicBezTo>
                    <a:pt x="5109" y="20964"/>
                    <a:pt x="5413" y="21905"/>
                    <a:pt x="5911" y="22901"/>
                  </a:cubicBezTo>
                  <a:cubicBezTo>
                    <a:pt x="6420" y="23913"/>
                    <a:pt x="6962" y="24611"/>
                    <a:pt x="6984" y="24638"/>
                  </a:cubicBezTo>
                  <a:cubicBezTo>
                    <a:pt x="7184" y="24893"/>
                    <a:pt x="7482" y="25037"/>
                    <a:pt x="7803" y="25037"/>
                  </a:cubicBezTo>
                  <a:cubicBezTo>
                    <a:pt x="7848" y="25037"/>
                    <a:pt x="7892" y="25037"/>
                    <a:pt x="7931" y="25031"/>
                  </a:cubicBezTo>
                  <a:cubicBezTo>
                    <a:pt x="7969" y="25026"/>
                    <a:pt x="8844" y="24915"/>
                    <a:pt x="9917" y="24561"/>
                  </a:cubicBezTo>
                  <a:cubicBezTo>
                    <a:pt x="10974" y="24212"/>
                    <a:pt x="11860" y="23758"/>
                    <a:pt x="12557" y="23211"/>
                  </a:cubicBezTo>
                  <a:cubicBezTo>
                    <a:pt x="13260" y="23758"/>
                    <a:pt x="14140" y="24212"/>
                    <a:pt x="15196" y="24561"/>
                  </a:cubicBezTo>
                  <a:cubicBezTo>
                    <a:pt x="16276" y="24915"/>
                    <a:pt x="17150" y="25026"/>
                    <a:pt x="17183" y="25031"/>
                  </a:cubicBezTo>
                  <a:cubicBezTo>
                    <a:pt x="17226" y="25036"/>
                    <a:pt x="17268" y="25039"/>
                    <a:pt x="17310" y="25039"/>
                  </a:cubicBezTo>
                  <a:cubicBezTo>
                    <a:pt x="17630" y="25039"/>
                    <a:pt x="17934" y="24893"/>
                    <a:pt x="18135" y="24638"/>
                  </a:cubicBezTo>
                  <a:cubicBezTo>
                    <a:pt x="18157" y="24611"/>
                    <a:pt x="18694" y="23913"/>
                    <a:pt x="19203" y="22901"/>
                  </a:cubicBezTo>
                  <a:cubicBezTo>
                    <a:pt x="19706" y="21905"/>
                    <a:pt x="20011" y="20964"/>
                    <a:pt x="20116" y="20079"/>
                  </a:cubicBezTo>
                  <a:cubicBezTo>
                    <a:pt x="21001" y="19973"/>
                    <a:pt x="21942" y="19669"/>
                    <a:pt x="22938" y="19165"/>
                  </a:cubicBezTo>
                  <a:cubicBezTo>
                    <a:pt x="23951" y="18656"/>
                    <a:pt x="24648" y="18120"/>
                    <a:pt x="24676" y="18097"/>
                  </a:cubicBezTo>
                  <a:cubicBezTo>
                    <a:pt x="24963" y="17871"/>
                    <a:pt x="25113" y="17511"/>
                    <a:pt x="25069" y="17146"/>
                  </a:cubicBezTo>
                  <a:cubicBezTo>
                    <a:pt x="25063" y="17107"/>
                    <a:pt x="24952" y="16238"/>
                    <a:pt x="24598" y="15159"/>
                  </a:cubicBezTo>
                  <a:cubicBezTo>
                    <a:pt x="24250" y="14102"/>
                    <a:pt x="23796" y="13222"/>
                    <a:pt x="23248" y="12519"/>
                  </a:cubicBezTo>
                  <a:cubicBezTo>
                    <a:pt x="23796" y="11822"/>
                    <a:pt x="24250" y="10937"/>
                    <a:pt x="24598" y="9880"/>
                  </a:cubicBezTo>
                  <a:cubicBezTo>
                    <a:pt x="24952" y="8806"/>
                    <a:pt x="25063" y="7932"/>
                    <a:pt x="25069" y="7893"/>
                  </a:cubicBezTo>
                  <a:cubicBezTo>
                    <a:pt x="25113" y="7534"/>
                    <a:pt x="24963" y="7168"/>
                    <a:pt x="24676" y="6947"/>
                  </a:cubicBezTo>
                  <a:cubicBezTo>
                    <a:pt x="24648" y="6925"/>
                    <a:pt x="23951" y="6383"/>
                    <a:pt x="22938" y="5874"/>
                  </a:cubicBezTo>
                  <a:cubicBezTo>
                    <a:pt x="21942" y="5376"/>
                    <a:pt x="21001" y="5071"/>
                    <a:pt x="20116" y="4966"/>
                  </a:cubicBezTo>
                  <a:cubicBezTo>
                    <a:pt x="20011" y="4081"/>
                    <a:pt x="19706" y="3134"/>
                    <a:pt x="19203" y="2144"/>
                  </a:cubicBezTo>
                  <a:cubicBezTo>
                    <a:pt x="18694" y="1131"/>
                    <a:pt x="18157" y="434"/>
                    <a:pt x="18135" y="406"/>
                  </a:cubicBezTo>
                  <a:cubicBezTo>
                    <a:pt x="17934" y="147"/>
                    <a:pt x="17630" y="0"/>
                    <a:pt x="17310" y="0"/>
                  </a:cubicBezTo>
                  <a:cubicBezTo>
                    <a:pt x="17268" y="0"/>
                    <a:pt x="17225" y="3"/>
                    <a:pt x="17183" y="8"/>
                  </a:cubicBezTo>
                  <a:cubicBezTo>
                    <a:pt x="17150" y="13"/>
                    <a:pt x="16276" y="130"/>
                    <a:pt x="15196" y="484"/>
                  </a:cubicBezTo>
                  <a:cubicBezTo>
                    <a:pt x="14140" y="832"/>
                    <a:pt x="13260" y="1281"/>
                    <a:pt x="12557" y="1834"/>
                  </a:cubicBezTo>
                  <a:cubicBezTo>
                    <a:pt x="11860" y="1281"/>
                    <a:pt x="10974" y="832"/>
                    <a:pt x="9917" y="484"/>
                  </a:cubicBezTo>
                  <a:cubicBezTo>
                    <a:pt x="8844" y="130"/>
                    <a:pt x="7969" y="13"/>
                    <a:pt x="7931" y="8"/>
                  </a:cubicBezTo>
                  <a:cubicBezTo>
                    <a:pt x="7889" y="3"/>
                    <a:pt x="7847" y="0"/>
                    <a:pt x="7806" y="0"/>
                  </a:cubicBezTo>
                  <a:close/>
                </a:path>
              </a:pathLst>
            </a:custGeom>
            <a:solidFill>
              <a:schemeClr val="dk2"/>
            </a:solidFill>
            <a:ln>
              <a:noFill/>
            </a:ln>
          </p:spPr>
          <p:txBody>
            <a:bodyPr spcFirstLastPara="1" wrap="square" lIns="121900" tIns="121900" rIns="121900" bIns="121900" anchor="ctr" anchorCtr="0">
              <a:noAutofit/>
            </a:bodyPr>
            <a:lstStyle/>
            <a:p>
              <a:endParaRPr sz="2400">
                <a:latin typeface="Tahoma" panose="020B0604030504040204" pitchFamily="34" charset="0"/>
                <a:ea typeface="Tahoma" panose="020B0604030504040204" pitchFamily="34" charset="0"/>
                <a:cs typeface="Tahoma" panose="020B0604030504040204" pitchFamily="34" charset="0"/>
              </a:endParaRPr>
            </a:p>
          </p:txBody>
        </p:sp>
        <p:sp>
          <p:nvSpPr>
            <p:cNvPr id="1631" name="Google Shape;1631;p33"/>
            <p:cNvSpPr/>
            <p:nvPr/>
          </p:nvSpPr>
          <p:spPr>
            <a:xfrm>
              <a:off x="5848325" y="2572550"/>
              <a:ext cx="329850" cy="329850"/>
            </a:xfrm>
            <a:custGeom>
              <a:avLst/>
              <a:gdLst/>
              <a:ahLst/>
              <a:cxnLst/>
              <a:rect l="l" t="t" r="r" b="b"/>
              <a:pathLst>
                <a:path w="13194" h="13194" extrusionOk="0">
                  <a:moveTo>
                    <a:pt x="6597" y="1"/>
                  </a:moveTo>
                  <a:cubicBezTo>
                    <a:pt x="2950" y="1"/>
                    <a:pt x="1" y="2956"/>
                    <a:pt x="1" y="6597"/>
                  </a:cubicBezTo>
                  <a:cubicBezTo>
                    <a:pt x="1" y="10238"/>
                    <a:pt x="2950" y="13193"/>
                    <a:pt x="6597" y="13193"/>
                  </a:cubicBezTo>
                  <a:cubicBezTo>
                    <a:pt x="10238" y="13193"/>
                    <a:pt x="13193" y="10238"/>
                    <a:pt x="13193" y="6597"/>
                  </a:cubicBezTo>
                  <a:cubicBezTo>
                    <a:pt x="13193" y="2956"/>
                    <a:pt x="10238" y="1"/>
                    <a:pt x="6597" y="1"/>
                  </a:cubicBezTo>
                  <a:close/>
                </a:path>
              </a:pathLst>
            </a:custGeom>
            <a:solidFill>
              <a:schemeClr val="dk2"/>
            </a:solidFill>
            <a:ln>
              <a:noFill/>
            </a:ln>
          </p:spPr>
          <p:txBody>
            <a:bodyPr spcFirstLastPara="1" wrap="square" lIns="121900" tIns="121900" rIns="121900" bIns="121900" anchor="ctr" anchorCtr="0">
              <a:noAutofit/>
            </a:bodyPr>
            <a:lstStyle/>
            <a:p>
              <a:endParaRPr sz="2400">
                <a:latin typeface="Tahoma" panose="020B0604030504040204" pitchFamily="34" charset="0"/>
                <a:ea typeface="Tahoma" panose="020B0604030504040204" pitchFamily="34" charset="0"/>
                <a:cs typeface="Tahoma" panose="020B060403050404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grpSp>
        <p:nvGrpSpPr>
          <p:cNvPr id="491" name="Google Shape;491;p21"/>
          <p:cNvGrpSpPr/>
          <p:nvPr/>
        </p:nvGrpSpPr>
        <p:grpSpPr>
          <a:xfrm>
            <a:off x="6456809" y="2298555"/>
            <a:ext cx="3139240" cy="4236965"/>
            <a:chOff x="-1651522" y="3026571"/>
            <a:chExt cx="1491656" cy="1862894"/>
          </a:xfrm>
        </p:grpSpPr>
        <p:sp>
          <p:nvSpPr>
            <p:cNvPr id="492" name="Google Shape;492;p21"/>
            <p:cNvSpPr/>
            <p:nvPr/>
          </p:nvSpPr>
          <p:spPr>
            <a:xfrm>
              <a:off x="-1651522" y="3038472"/>
              <a:ext cx="1491656" cy="1850993"/>
            </a:xfrm>
            <a:custGeom>
              <a:avLst/>
              <a:gdLst/>
              <a:ahLst/>
              <a:cxnLst/>
              <a:rect l="l" t="t" r="r" b="b"/>
              <a:pathLst>
                <a:path w="54440" h="72453" extrusionOk="0">
                  <a:moveTo>
                    <a:pt x="3537" y="1"/>
                  </a:moveTo>
                  <a:lnTo>
                    <a:pt x="1" y="69417"/>
                  </a:lnTo>
                  <a:lnTo>
                    <a:pt x="50871" y="72452"/>
                  </a:lnTo>
                  <a:lnTo>
                    <a:pt x="54440" y="3069"/>
                  </a:lnTo>
                  <a:lnTo>
                    <a:pt x="3537" y="1"/>
                  </a:lnTo>
                  <a:close/>
                </a:path>
              </a:pathLst>
            </a:custGeom>
            <a:solidFill>
              <a:schemeClr val="dk2"/>
            </a:solidFill>
            <a:ln>
              <a:noFill/>
            </a:ln>
          </p:spPr>
          <p:txBody>
            <a:bodyPr spcFirstLastPara="1" wrap="square" lIns="121900" tIns="121900" rIns="121900" bIns="121900" anchor="ctr" anchorCtr="0">
              <a:noAutofit/>
            </a:bodyPr>
            <a:lstStyle/>
            <a:p>
              <a:endParaRPr lang="tr-TR" sz="3200">
                <a:latin typeface="Tahoma" panose="020B0604030504040204" pitchFamily="34" charset="0"/>
                <a:ea typeface="Tahoma" panose="020B0604030504040204" pitchFamily="34" charset="0"/>
                <a:cs typeface="Tahoma" panose="020B0604030504040204" pitchFamily="34" charset="0"/>
              </a:endParaRPr>
            </a:p>
          </p:txBody>
        </p:sp>
        <p:sp>
          <p:nvSpPr>
            <p:cNvPr id="493" name="Google Shape;493;p21"/>
            <p:cNvSpPr/>
            <p:nvPr/>
          </p:nvSpPr>
          <p:spPr>
            <a:xfrm>
              <a:off x="-1651515" y="3026571"/>
              <a:ext cx="1397737" cy="1775316"/>
            </a:xfrm>
            <a:custGeom>
              <a:avLst/>
              <a:gdLst/>
              <a:ahLst/>
              <a:cxnLst/>
              <a:rect l="l" t="t" r="r" b="b"/>
              <a:pathLst>
                <a:path w="51003" h="69484" extrusionOk="0">
                  <a:moveTo>
                    <a:pt x="0" y="1"/>
                  </a:moveTo>
                  <a:lnTo>
                    <a:pt x="0" y="69484"/>
                  </a:lnTo>
                  <a:lnTo>
                    <a:pt x="51003" y="69484"/>
                  </a:lnTo>
                  <a:lnTo>
                    <a:pt x="51003" y="1"/>
                  </a:lnTo>
                  <a:close/>
                </a:path>
              </a:pathLst>
            </a:custGeom>
            <a:solidFill>
              <a:schemeClr val="lt2"/>
            </a:solidFill>
            <a:ln>
              <a:noFill/>
            </a:ln>
          </p:spPr>
          <p:txBody>
            <a:bodyPr spcFirstLastPara="1" wrap="square" lIns="121900" tIns="121900" rIns="121900" bIns="121900" anchor="ctr" anchorCtr="0">
              <a:noAutofit/>
            </a:bodyPr>
            <a:lstStyle/>
            <a:p>
              <a:endParaRPr lang="tr-TR" sz="3200">
                <a:latin typeface="Tahoma" panose="020B0604030504040204" pitchFamily="34" charset="0"/>
                <a:ea typeface="Tahoma" panose="020B0604030504040204" pitchFamily="34" charset="0"/>
                <a:cs typeface="Tahoma" panose="020B0604030504040204" pitchFamily="34" charset="0"/>
              </a:endParaRPr>
            </a:p>
          </p:txBody>
        </p:sp>
        <p:sp>
          <p:nvSpPr>
            <p:cNvPr id="495" name="Google Shape;495;p21"/>
            <p:cNvSpPr/>
            <p:nvPr/>
          </p:nvSpPr>
          <p:spPr>
            <a:xfrm>
              <a:off x="-1526284" y="3138229"/>
              <a:ext cx="1112533" cy="16224"/>
            </a:xfrm>
            <a:custGeom>
              <a:avLst/>
              <a:gdLst/>
              <a:ahLst/>
              <a:cxnLst/>
              <a:rect l="l" t="t" r="r" b="b"/>
              <a:pathLst>
                <a:path w="40596" h="635" extrusionOk="0">
                  <a:moveTo>
                    <a:pt x="0" y="0"/>
                  </a:moveTo>
                  <a:lnTo>
                    <a:pt x="0" y="634"/>
                  </a:lnTo>
                  <a:lnTo>
                    <a:pt x="40596" y="634"/>
                  </a:lnTo>
                  <a:lnTo>
                    <a:pt x="40596" y="0"/>
                  </a:lnTo>
                  <a:close/>
                </a:path>
              </a:pathLst>
            </a:custGeom>
            <a:solidFill>
              <a:schemeClr val="dk2"/>
            </a:solidFill>
            <a:ln>
              <a:noFill/>
            </a:ln>
          </p:spPr>
          <p:txBody>
            <a:bodyPr spcFirstLastPara="1" wrap="square" lIns="121900" tIns="121900" rIns="121900" bIns="121900" anchor="ctr" anchorCtr="0">
              <a:noAutofit/>
            </a:bodyPr>
            <a:lstStyle/>
            <a:p>
              <a:endParaRPr lang="tr-TR" sz="3200">
                <a:latin typeface="Tahoma" panose="020B0604030504040204" pitchFamily="34" charset="0"/>
                <a:ea typeface="Tahoma" panose="020B0604030504040204" pitchFamily="34" charset="0"/>
                <a:cs typeface="Tahoma" panose="020B0604030504040204" pitchFamily="34" charset="0"/>
              </a:endParaRPr>
            </a:p>
          </p:txBody>
        </p:sp>
        <p:sp>
          <p:nvSpPr>
            <p:cNvPr id="496" name="Google Shape;496;p21"/>
            <p:cNvSpPr/>
            <p:nvPr/>
          </p:nvSpPr>
          <p:spPr>
            <a:xfrm>
              <a:off x="-1526284" y="3455649"/>
              <a:ext cx="1112533" cy="16199"/>
            </a:xfrm>
            <a:custGeom>
              <a:avLst/>
              <a:gdLst/>
              <a:ahLst/>
              <a:cxnLst/>
              <a:rect l="l" t="t" r="r" b="b"/>
              <a:pathLst>
                <a:path w="40596" h="634" extrusionOk="0">
                  <a:moveTo>
                    <a:pt x="0" y="0"/>
                  </a:moveTo>
                  <a:lnTo>
                    <a:pt x="0" y="634"/>
                  </a:lnTo>
                  <a:lnTo>
                    <a:pt x="40596" y="634"/>
                  </a:lnTo>
                  <a:lnTo>
                    <a:pt x="40596" y="0"/>
                  </a:lnTo>
                  <a:close/>
                </a:path>
              </a:pathLst>
            </a:custGeom>
            <a:solidFill>
              <a:schemeClr val="dk2"/>
            </a:solidFill>
            <a:ln>
              <a:noFill/>
            </a:ln>
          </p:spPr>
          <p:txBody>
            <a:bodyPr spcFirstLastPara="1" wrap="square" lIns="121900" tIns="121900" rIns="121900" bIns="121900" anchor="ctr" anchorCtr="0">
              <a:noAutofit/>
            </a:bodyPr>
            <a:lstStyle/>
            <a:p>
              <a:endParaRPr lang="tr-TR" sz="3200">
                <a:latin typeface="Tahoma" panose="020B0604030504040204" pitchFamily="34" charset="0"/>
                <a:ea typeface="Tahoma" panose="020B0604030504040204" pitchFamily="34" charset="0"/>
                <a:cs typeface="Tahoma" panose="020B0604030504040204" pitchFamily="34" charset="0"/>
              </a:endParaRPr>
            </a:p>
          </p:txBody>
        </p:sp>
      </p:grpSp>
      <p:grpSp>
        <p:nvGrpSpPr>
          <p:cNvPr id="501" name="Google Shape;501;p21"/>
          <p:cNvGrpSpPr/>
          <p:nvPr/>
        </p:nvGrpSpPr>
        <p:grpSpPr>
          <a:xfrm>
            <a:off x="2699416" y="2298555"/>
            <a:ext cx="3139240" cy="4236965"/>
            <a:chOff x="-1651522" y="3026571"/>
            <a:chExt cx="1491656" cy="1862894"/>
          </a:xfrm>
        </p:grpSpPr>
        <p:sp>
          <p:nvSpPr>
            <p:cNvPr id="502" name="Google Shape;502;p21"/>
            <p:cNvSpPr/>
            <p:nvPr/>
          </p:nvSpPr>
          <p:spPr>
            <a:xfrm>
              <a:off x="-1651522" y="3038472"/>
              <a:ext cx="1491656" cy="1850993"/>
            </a:xfrm>
            <a:custGeom>
              <a:avLst/>
              <a:gdLst/>
              <a:ahLst/>
              <a:cxnLst/>
              <a:rect l="l" t="t" r="r" b="b"/>
              <a:pathLst>
                <a:path w="54440" h="72453" extrusionOk="0">
                  <a:moveTo>
                    <a:pt x="3537" y="1"/>
                  </a:moveTo>
                  <a:lnTo>
                    <a:pt x="1" y="69417"/>
                  </a:lnTo>
                  <a:lnTo>
                    <a:pt x="50871" y="72452"/>
                  </a:lnTo>
                  <a:lnTo>
                    <a:pt x="54440" y="3069"/>
                  </a:lnTo>
                  <a:lnTo>
                    <a:pt x="3537" y="1"/>
                  </a:lnTo>
                  <a:close/>
                </a:path>
              </a:pathLst>
            </a:custGeom>
            <a:solidFill>
              <a:schemeClr val="dk2"/>
            </a:solidFill>
            <a:ln>
              <a:noFill/>
            </a:ln>
          </p:spPr>
          <p:txBody>
            <a:bodyPr spcFirstLastPara="1" wrap="square" lIns="121900" tIns="121900" rIns="121900" bIns="121900" anchor="ctr" anchorCtr="0">
              <a:noAutofit/>
            </a:bodyPr>
            <a:lstStyle/>
            <a:p>
              <a:endParaRPr lang="tr-TR" sz="3200">
                <a:latin typeface="Tahoma" panose="020B0604030504040204" pitchFamily="34" charset="0"/>
                <a:ea typeface="Tahoma" panose="020B0604030504040204" pitchFamily="34" charset="0"/>
                <a:cs typeface="Tahoma" panose="020B0604030504040204" pitchFamily="34" charset="0"/>
              </a:endParaRPr>
            </a:p>
          </p:txBody>
        </p:sp>
        <p:sp>
          <p:nvSpPr>
            <p:cNvPr id="503" name="Google Shape;503;p21"/>
            <p:cNvSpPr/>
            <p:nvPr/>
          </p:nvSpPr>
          <p:spPr>
            <a:xfrm>
              <a:off x="-1651515" y="3026571"/>
              <a:ext cx="1397737" cy="1775316"/>
            </a:xfrm>
            <a:custGeom>
              <a:avLst/>
              <a:gdLst/>
              <a:ahLst/>
              <a:cxnLst/>
              <a:rect l="l" t="t" r="r" b="b"/>
              <a:pathLst>
                <a:path w="51003" h="69484" extrusionOk="0">
                  <a:moveTo>
                    <a:pt x="0" y="1"/>
                  </a:moveTo>
                  <a:lnTo>
                    <a:pt x="0" y="69484"/>
                  </a:lnTo>
                  <a:lnTo>
                    <a:pt x="51003" y="69484"/>
                  </a:lnTo>
                  <a:lnTo>
                    <a:pt x="51003" y="1"/>
                  </a:lnTo>
                  <a:close/>
                </a:path>
              </a:pathLst>
            </a:custGeom>
            <a:solidFill>
              <a:schemeClr val="lt2"/>
            </a:solidFill>
            <a:ln>
              <a:noFill/>
            </a:ln>
          </p:spPr>
          <p:txBody>
            <a:bodyPr spcFirstLastPara="1" wrap="square" lIns="121900" tIns="121900" rIns="121900" bIns="121900" anchor="ctr" anchorCtr="0">
              <a:noAutofit/>
            </a:bodyPr>
            <a:lstStyle/>
            <a:p>
              <a:endParaRPr lang="tr-TR" sz="3200">
                <a:latin typeface="Tahoma" panose="020B0604030504040204" pitchFamily="34" charset="0"/>
                <a:ea typeface="Tahoma" panose="020B0604030504040204" pitchFamily="34" charset="0"/>
                <a:cs typeface="Tahoma" panose="020B0604030504040204" pitchFamily="34" charset="0"/>
              </a:endParaRPr>
            </a:p>
          </p:txBody>
        </p:sp>
        <p:sp>
          <p:nvSpPr>
            <p:cNvPr id="505" name="Google Shape;505;p21"/>
            <p:cNvSpPr/>
            <p:nvPr/>
          </p:nvSpPr>
          <p:spPr>
            <a:xfrm>
              <a:off x="-1526284" y="3138229"/>
              <a:ext cx="1112533" cy="16224"/>
            </a:xfrm>
            <a:custGeom>
              <a:avLst/>
              <a:gdLst/>
              <a:ahLst/>
              <a:cxnLst/>
              <a:rect l="l" t="t" r="r" b="b"/>
              <a:pathLst>
                <a:path w="40596" h="635" extrusionOk="0">
                  <a:moveTo>
                    <a:pt x="0" y="0"/>
                  </a:moveTo>
                  <a:lnTo>
                    <a:pt x="0" y="634"/>
                  </a:lnTo>
                  <a:lnTo>
                    <a:pt x="40596" y="634"/>
                  </a:lnTo>
                  <a:lnTo>
                    <a:pt x="40596" y="0"/>
                  </a:lnTo>
                  <a:close/>
                </a:path>
              </a:pathLst>
            </a:custGeom>
            <a:solidFill>
              <a:schemeClr val="dk2"/>
            </a:solidFill>
            <a:ln>
              <a:noFill/>
            </a:ln>
          </p:spPr>
          <p:txBody>
            <a:bodyPr spcFirstLastPara="1" wrap="square" lIns="121900" tIns="121900" rIns="121900" bIns="121900" anchor="ctr" anchorCtr="0">
              <a:noAutofit/>
            </a:bodyPr>
            <a:lstStyle/>
            <a:p>
              <a:endParaRPr lang="tr-TR" sz="3200">
                <a:latin typeface="Tahoma" panose="020B0604030504040204" pitchFamily="34" charset="0"/>
                <a:ea typeface="Tahoma" panose="020B0604030504040204" pitchFamily="34" charset="0"/>
                <a:cs typeface="Tahoma" panose="020B0604030504040204" pitchFamily="34" charset="0"/>
              </a:endParaRPr>
            </a:p>
          </p:txBody>
        </p:sp>
        <p:sp>
          <p:nvSpPr>
            <p:cNvPr id="506" name="Google Shape;506;p21"/>
            <p:cNvSpPr/>
            <p:nvPr/>
          </p:nvSpPr>
          <p:spPr>
            <a:xfrm>
              <a:off x="-1526284" y="3455649"/>
              <a:ext cx="1112533" cy="16199"/>
            </a:xfrm>
            <a:custGeom>
              <a:avLst/>
              <a:gdLst/>
              <a:ahLst/>
              <a:cxnLst/>
              <a:rect l="l" t="t" r="r" b="b"/>
              <a:pathLst>
                <a:path w="40596" h="634" extrusionOk="0">
                  <a:moveTo>
                    <a:pt x="0" y="0"/>
                  </a:moveTo>
                  <a:lnTo>
                    <a:pt x="0" y="634"/>
                  </a:lnTo>
                  <a:lnTo>
                    <a:pt x="40596" y="634"/>
                  </a:lnTo>
                  <a:lnTo>
                    <a:pt x="40596" y="0"/>
                  </a:lnTo>
                  <a:close/>
                </a:path>
              </a:pathLst>
            </a:custGeom>
            <a:solidFill>
              <a:schemeClr val="dk2"/>
            </a:solidFill>
            <a:ln>
              <a:noFill/>
            </a:ln>
          </p:spPr>
          <p:txBody>
            <a:bodyPr spcFirstLastPara="1" wrap="square" lIns="121900" tIns="121900" rIns="121900" bIns="121900" anchor="ctr" anchorCtr="0">
              <a:noAutofit/>
            </a:bodyPr>
            <a:lstStyle/>
            <a:p>
              <a:endParaRPr lang="tr-TR" sz="3200">
                <a:latin typeface="Tahoma" panose="020B0604030504040204" pitchFamily="34" charset="0"/>
                <a:ea typeface="Tahoma" panose="020B0604030504040204" pitchFamily="34" charset="0"/>
                <a:cs typeface="Tahoma" panose="020B0604030504040204" pitchFamily="34" charset="0"/>
              </a:endParaRPr>
            </a:p>
          </p:txBody>
        </p:sp>
      </p:grpSp>
      <p:sp>
        <p:nvSpPr>
          <p:cNvPr id="511" name="Google Shape;511;p21"/>
          <p:cNvSpPr txBox="1">
            <a:spLocks noGrp="1"/>
          </p:cNvSpPr>
          <p:nvPr>
            <p:ph type="title"/>
          </p:nvPr>
        </p:nvSpPr>
        <p:spPr>
          <a:xfrm>
            <a:off x="955916" y="786464"/>
            <a:ext cx="9302094" cy="726403"/>
          </a:xfrm>
          <a:prstGeom prst="rect">
            <a:avLst/>
          </a:prstGeom>
        </p:spPr>
        <p:txBody>
          <a:bodyPr spcFirstLastPara="1" vert="horz" wrap="square" lIns="121900" tIns="121900" rIns="121900" bIns="121900" rtlCol="0" anchor="ctr" anchorCtr="0">
            <a:noAutofit/>
          </a:bodyPr>
          <a:lstStyle/>
          <a:p>
            <a:pPr algn="ctr">
              <a:spcBef>
                <a:spcPts val="0"/>
              </a:spcBef>
            </a:pPr>
            <a:r>
              <a:rPr lang="tr-TR" sz="3600" b="1" cap="none" dirty="0">
                <a:latin typeface="Tahoma" panose="020B0604030504040204" pitchFamily="34" charset="0"/>
                <a:ea typeface="Tahoma" panose="020B0604030504040204" pitchFamily="34" charset="0"/>
                <a:cs typeface="Tahoma" panose="020B0604030504040204" pitchFamily="34" charset="0"/>
              </a:rPr>
              <a:t>Dil Edinim Kuramları (devam)</a:t>
            </a:r>
          </a:p>
        </p:txBody>
      </p:sp>
      <p:sp>
        <p:nvSpPr>
          <p:cNvPr id="513" name="Google Shape;513;p21"/>
          <p:cNvSpPr/>
          <p:nvPr/>
        </p:nvSpPr>
        <p:spPr>
          <a:xfrm>
            <a:off x="2962984" y="2616478"/>
            <a:ext cx="2341363" cy="602345"/>
          </a:xfrm>
          <a:prstGeom prst="roundRect">
            <a:avLst>
              <a:gd name="adj" fmla="val 0"/>
            </a:avLst>
          </a:prstGeom>
          <a:solidFill>
            <a:schemeClr val="accent2"/>
          </a:solidFill>
          <a:ln>
            <a:noFill/>
          </a:ln>
        </p:spPr>
        <p:txBody>
          <a:bodyPr spcFirstLastPara="1" wrap="square" lIns="121900" tIns="121900" rIns="121900" bIns="121900" anchor="ctr" anchorCtr="0">
            <a:noAutofit/>
          </a:bodyPr>
          <a:lstStyle/>
          <a:p>
            <a:pPr algn="ctr"/>
            <a:r>
              <a:rPr lang="tr-TR" sz="200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SemiBold"/>
              </a:rPr>
              <a:t>Tanımlayıcı yöntemler</a:t>
            </a:r>
          </a:p>
        </p:txBody>
      </p:sp>
      <p:sp>
        <p:nvSpPr>
          <p:cNvPr id="515" name="Google Shape;515;p21"/>
          <p:cNvSpPr/>
          <p:nvPr/>
        </p:nvSpPr>
        <p:spPr>
          <a:xfrm>
            <a:off x="6720376" y="2589410"/>
            <a:ext cx="2255723" cy="617690"/>
          </a:xfrm>
          <a:prstGeom prst="roundRect">
            <a:avLst>
              <a:gd name="adj" fmla="val 0"/>
            </a:avLst>
          </a:prstGeom>
          <a:solidFill>
            <a:schemeClr val="accent3"/>
          </a:solidFill>
          <a:ln>
            <a:noFill/>
          </a:ln>
        </p:spPr>
        <p:txBody>
          <a:bodyPr spcFirstLastPara="1" wrap="square" lIns="121900" tIns="121900" rIns="121900" bIns="121900" anchor="ctr" anchorCtr="0">
            <a:noAutofit/>
          </a:bodyPr>
          <a:lstStyle/>
          <a:p>
            <a:pPr algn="ctr"/>
            <a:r>
              <a:rPr lang="tr-TR" sz="200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Extra Condensed SemiBold"/>
              </a:rPr>
              <a:t>Açıklayıcı yöntemler</a:t>
            </a:r>
          </a:p>
        </p:txBody>
      </p:sp>
      <p:sp>
        <p:nvSpPr>
          <p:cNvPr id="521" name="Google Shape;521;p21"/>
          <p:cNvSpPr/>
          <p:nvPr/>
        </p:nvSpPr>
        <p:spPr>
          <a:xfrm>
            <a:off x="3062467" y="5722485"/>
            <a:ext cx="2102800" cy="74800"/>
          </a:xfrm>
          <a:prstGeom prst="roundRect">
            <a:avLst>
              <a:gd name="adj" fmla="val 16667"/>
            </a:avLst>
          </a:prstGeom>
          <a:solidFill>
            <a:schemeClr val="lt1"/>
          </a:solidFill>
          <a:ln>
            <a:noFill/>
          </a:ln>
        </p:spPr>
        <p:txBody>
          <a:bodyPr spcFirstLastPara="1" wrap="square" lIns="121900" tIns="121900" rIns="121900" bIns="121900" anchor="ctr" anchorCtr="0">
            <a:noAutofit/>
          </a:bodyPr>
          <a:lstStyle/>
          <a:p>
            <a:endParaRPr lang="tr-TR" sz="3200">
              <a:latin typeface="Tahoma" panose="020B0604030504040204" pitchFamily="34" charset="0"/>
              <a:ea typeface="Tahoma" panose="020B0604030504040204" pitchFamily="34" charset="0"/>
              <a:cs typeface="Tahoma" panose="020B0604030504040204" pitchFamily="34" charset="0"/>
            </a:endParaRPr>
          </a:p>
        </p:txBody>
      </p:sp>
      <p:sp>
        <p:nvSpPr>
          <p:cNvPr id="522" name="Google Shape;522;p21"/>
          <p:cNvSpPr/>
          <p:nvPr/>
        </p:nvSpPr>
        <p:spPr>
          <a:xfrm>
            <a:off x="6873300" y="5722485"/>
            <a:ext cx="2102800" cy="74800"/>
          </a:xfrm>
          <a:prstGeom prst="roundRect">
            <a:avLst>
              <a:gd name="adj" fmla="val 16667"/>
            </a:avLst>
          </a:prstGeom>
          <a:solidFill>
            <a:schemeClr val="lt1"/>
          </a:solidFill>
          <a:ln>
            <a:noFill/>
          </a:ln>
        </p:spPr>
        <p:txBody>
          <a:bodyPr spcFirstLastPara="1" wrap="square" lIns="121900" tIns="121900" rIns="121900" bIns="121900" anchor="ctr" anchorCtr="0">
            <a:noAutofit/>
          </a:bodyPr>
          <a:lstStyle/>
          <a:p>
            <a:endParaRPr lang="tr-TR" sz="3200">
              <a:latin typeface="Tahoma" panose="020B0604030504040204" pitchFamily="34" charset="0"/>
              <a:ea typeface="Tahoma" panose="020B0604030504040204" pitchFamily="34" charset="0"/>
              <a:cs typeface="Tahoma" panose="020B0604030504040204" pitchFamily="34" charset="0"/>
            </a:endParaRPr>
          </a:p>
        </p:txBody>
      </p:sp>
      <p:sp>
        <p:nvSpPr>
          <p:cNvPr id="524" name="Google Shape;524;p21"/>
          <p:cNvSpPr/>
          <p:nvPr/>
        </p:nvSpPr>
        <p:spPr>
          <a:xfrm>
            <a:off x="3062467" y="5877899"/>
            <a:ext cx="2102800" cy="748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endParaRPr lang="tr-TR" sz="3200">
              <a:latin typeface="Tahoma" panose="020B0604030504040204" pitchFamily="34" charset="0"/>
              <a:ea typeface="Tahoma" panose="020B0604030504040204" pitchFamily="34" charset="0"/>
              <a:cs typeface="Tahoma" panose="020B0604030504040204" pitchFamily="34" charset="0"/>
            </a:endParaRPr>
          </a:p>
        </p:txBody>
      </p:sp>
      <p:sp>
        <p:nvSpPr>
          <p:cNvPr id="525" name="Google Shape;525;p21"/>
          <p:cNvSpPr/>
          <p:nvPr/>
        </p:nvSpPr>
        <p:spPr>
          <a:xfrm>
            <a:off x="6873300" y="5877899"/>
            <a:ext cx="2102800" cy="74800"/>
          </a:xfrm>
          <a:prstGeom prst="roundRect">
            <a:avLst>
              <a:gd name="adj" fmla="val 16667"/>
            </a:avLst>
          </a:prstGeom>
          <a:solidFill>
            <a:schemeClr val="lt1"/>
          </a:solidFill>
          <a:ln>
            <a:noFill/>
          </a:ln>
        </p:spPr>
        <p:txBody>
          <a:bodyPr spcFirstLastPara="1" wrap="square" lIns="121900" tIns="121900" rIns="121900" bIns="121900" anchor="ctr" anchorCtr="0">
            <a:noAutofit/>
          </a:bodyPr>
          <a:lstStyle/>
          <a:p>
            <a:endParaRPr lang="tr-TR" sz="3200">
              <a:latin typeface="Tahoma" panose="020B0604030504040204" pitchFamily="34" charset="0"/>
              <a:ea typeface="Tahoma" panose="020B0604030504040204" pitchFamily="34" charset="0"/>
              <a:cs typeface="Tahoma" panose="020B0604030504040204" pitchFamily="34" charset="0"/>
            </a:endParaRPr>
          </a:p>
        </p:txBody>
      </p:sp>
      <p:sp>
        <p:nvSpPr>
          <p:cNvPr id="527" name="Google Shape;527;p21"/>
          <p:cNvSpPr/>
          <p:nvPr/>
        </p:nvSpPr>
        <p:spPr>
          <a:xfrm>
            <a:off x="3062467" y="6033312"/>
            <a:ext cx="2102800" cy="748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endParaRPr lang="tr-TR" sz="3200">
              <a:latin typeface="Tahoma" panose="020B0604030504040204" pitchFamily="34" charset="0"/>
              <a:ea typeface="Tahoma" panose="020B0604030504040204" pitchFamily="34" charset="0"/>
              <a:cs typeface="Tahoma" panose="020B0604030504040204" pitchFamily="34" charset="0"/>
            </a:endParaRPr>
          </a:p>
        </p:txBody>
      </p:sp>
      <p:sp>
        <p:nvSpPr>
          <p:cNvPr id="528" name="Google Shape;528;p21"/>
          <p:cNvSpPr/>
          <p:nvPr/>
        </p:nvSpPr>
        <p:spPr>
          <a:xfrm>
            <a:off x="6873300" y="6033312"/>
            <a:ext cx="2102800" cy="748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endParaRPr lang="tr-TR" sz="3200">
              <a:latin typeface="Tahoma" panose="020B0604030504040204" pitchFamily="34" charset="0"/>
              <a:ea typeface="Tahoma" panose="020B0604030504040204" pitchFamily="34" charset="0"/>
              <a:cs typeface="Tahoma" panose="020B0604030504040204" pitchFamily="34" charset="0"/>
            </a:endParaRPr>
          </a:p>
        </p:txBody>
      </p:sp>
      <p:sp>
        <p:nvSpPr>
          <p:cNvPr id="530" name="Google Shape;530;p21"/>
          <p:cNvSpPr/>
          <p:nvPr/>
        </p:nvSpPr>
        <p:spPr>
          <a:xfrm>
            <a:off x="3062467" y="5411643"/>
            <a:ext cx="2102800" cy="74800"/>
          </a:xfrm>
          <a:prstGeom prst="roundRect">
            <a:avLst>
              <a:gd name="adj" fmla="val 16667"/>
            </a:avLst>
          </a:prstGeom>
          <a:solidFill>
            <a:schemeClr val="lt1"/>
          </a:solidFill>
          <a:ln>
            <a:noFill/>
          </a:ln>
        </p:spPr>
        <p:txBody>
          <a:bodyPr spcFirstLastPara="1" wrap="square" lIns="121900" tIns="121900" rIns="121900" bIns="121900" anchor="ctr" anchorCtr="0">
            <a:noAutofit/>
          </a:bodyPr>
          <a:lstStyle/>
          <a:p>
            <a:endParaRPr lang="tr-TR" sz="3200">
              <a:latin typeface="Tahoma" panose="020B0604030504040204" pitchFamily="34" charset="0"/>
              <a:ea typeface="Tahoma" panose="020B0604030504040204" pitchFamily="34" charset="0"/>
              <a:cs typeface="Tahoma" panose="020B0604030504040204" pitchFamily="34" charset="0"/>
            </a:endParaRPr>
          </a:p>
        </p:txBody>
      </p:sp>
      <p:sp>
        <p:nvSpPr>
          <p:cNvPr id="531" name="Google Shape;531;p21"/>
          <p:cNvSpPr/>
          <p:nvPr/>
        </p:nvSpPr>
        <p:spPr>
          <a:xfrm>
            <a:off x="6873300" y="5411643"/>
            <a:ext cx="2102800" cy="74800"/>
          </a:xfrm>
          <a:prstGeom prst="roundRect">
            <a:avLst>
              <a:gd name="adj" fmla="val 16667"/>
            </a:avLst>
          </a:prstGeom>
          <a:solidFill>
            <a:schemeClr val="lt1"/>
          </a:solidFill>
          <a:ln>
            <a:noFill/>
          </a:ln>
        </p:spPr>
        <p:txBody>
          <a:bodyPr spcFirstLastPara="1" wrap="square" lIns="121900" tIns="121900" rIns="121900" bIns="121900" anchor="ctr" anchorCtr="0">
            <a:noAutofit/>
          </a:bodyPr>
          <a:lstStyle/>
          <a:p>
            <a:endParaRPr lang="tr-TR" sz="3200">
              <a:latin typeface="Tahoma" panose="020B0604030504040204" pitchFamily="34" charset="0"/>
              <a:ea typeface="Tahoma" panose="020B0604030504040204" pitchFamily="34" charset="0"/>
              <a:cs typeface="Tahoma" panose="020B0604030504040204" pitchFamily="34" charset="0"/>
            </a:endParaRPr>
          </a:p>
        </p:txBody>
      </p:sp>
      <p:sp>
        <p:nvSpPr>
          <p:cNvPr id="532" name="Google Shape;532;p21"/>
          <p:cNvSpPr/>
          <p:nvPr/>
        </p:nvSpPr>
        <p:spPr>
          <a:xfrm>
            <a:off x="10684133" y="5411643"/>
            <a:ext cx="2102800" cy="74800"/>
          </a:xfrm>
          <a:prstGeom prst="roundRect">
            <a:avLst>
              <a:gd name="adj" fmla="val 16667"/>
            </a:avLst>
          </a:prstGeom>
          <a:solidFill>
            <a:schemeClr val="lt1"/>
          </a:solidFill>
          <a:ln>
            <a:noFill/>
          </a:ln>
        </p:spPr>
        <p:txBody>
          <a:bodyPr spcFirstLastPara="1" wrap="square" lIns="121900" tIns="121900" rIns="121900" bIns="121900" anchor="ctr" anchorCtr="0">
            <a:noAutofit/>
          </a:bodyPr>
          <a:lstStyle/>
          <a:p>
            <a:endParaRPr lang="tr-TR" sz="3200">
              <a:latin typeface="Tahoma" panose="020B0604030504040204" pitchFamily="34" charset="0"/>
              <a:ea typeface="Tahoma" panose="020B0604030504040204" pitchFamily="34" charset="0"/>
              <a:cs typeface="Tahoma" panose="020B0604030504040204" pitchFamily="34" charset="0"/>
            </a:endParaRPr>
          </a:p>
        </p:txBody>
      </p:sp>
      <p:sp>
        <p:nvSpPr>
          <p:cNvPr id="533" name="Google Shape;533;p21"/>
          <p:cNvSpPr/>
          <p:nvPr/>
        </p:nvSpPr>
        <p:spPr>
          <a:xfrm>
            <a:off x="3062467" y="5567056"/>
            <a:ext cx="2102800" cy="74800"/>
          </a:xfrm>
          <a:prstGeom prst="roundRect">
            <a:avLst>
              <a:gd name="adj" fmla="val 16667"/>
            </a:avLst>
          </a:prstGeom>
          <a:solidFill>
            <a:schemeClr val="lt1"/>
          </a:solidFill>
          <a:ln>
            <a:noFill/>
          </a:ln>
        </p:spPr>
        <p:txBody>
          <a:bodyPr spcFirstLastPara="1" wrap="square" lIns="121900" tIns="121900" rIns="121900" bIns="121900" anchor="ctr" anchorCtr="0">
            <a:noAutofit/>
          </a:bodyPr>
          <a:lstStyle/>
          <a:p>
            <a:endParaRPr lang="tr-TR" sz="3200">
              <a:latin typeface="Tahoma" panose="020B0604030504040204" pitchFamily="34" charset="0"/>
              <a:ea typeface="Tahoma" panose="020B0604030504040204" pitchFamily="34" charset="0"/>
              <a:cs typeface="Tahoma" panose="020B0604030504040204" pitchFamily="34" charset="0"/>
            </a:endParaRPr>
          </a:p>
        </p:txBody>
      </p:sp>
      <p:sp>
        <p:nvSpPr>
          <p:cNvPr id="534" name="Google Shape;534;p21"/>
          <p:cNvSpPr/>
          <p:nvPr/>
        </p:nvSpPr>
        <p:spPr>
          <a:xfrm>
            <a:off x="6873300" y="5567056"/>
            <a:ext cx="2102800" cy="74800"/>
          </a:xfrm>
          <a:prstGeom prst="roundRect">
            <a:avLst>
              <a:gd name="adj" fmla="val 16667"/>
            </a:avLst>
          </a:prstGeom>
          <a:solidFill>
            <a:schemeClr val="lt1"/>
          </a:solidFill>
          <a:ln>
            <a:noFill/>
          </a:ln>
        </p:spPr>
        <p:txBody>
          <a:bodyPr spcFirstLastPara="1" wrap="square" lIns="121900" tIns="121900" rIns="121900" bIns="121900" anchor="ctr" anchorCtr="0">
            <a:noAutofit/>
          </a:bodyPr>
          <a:lstStyle/>
          <a:p>
            <a:endParaRPr lang="tr-TR" sz="3200">
              <a:latin typeface="Tahoma" panose="020B0604030504040204" pitchFamily="34" charset="0"/>
              <a:ea typeface="Tahoma" panose="020B0604030504040204" pitchFamily="34" charset="0"/>
              <a:cs typeface="Tahoma" panose="020B0604030504040204" pitchFamily="34" charset="0"/>
            </a:endParaRPr>
          </a:p>
        </p:txBody>
      </p:sp>
      <p:sp>
        <p:nvSpPr>
          <p:cNvPr id="535" name="Google Shape;535;p21"/>
          <p:cNvSpPr/>
          <p:nvPr/>
        </p:nvSpPr>
        <p:spPr>
          <a:xfrm>
            <a:off x="10684133" y="5567056"/>
            <a:ext cx="2102800" cy="74800"/>
          </a:xfrm>
          <a:prstGeom prst="roundRect">
            <a:avLst>
              <a:gd name="adj" fmla="val 16667"/>
            </a:avLst>
          </a:prstGeom>
          <a:solidFill>
            <a:schemeClr val="lt1"/>
          </a:solidFill>
          <a:ln>
            <a:noFill/>
          </a:ln>
        </p:spPr>
        <p:txBody>
          <a:bodyPr spcFirstLastPara="1" wrap="square" lIns="121900" tIns="121900" rIns="121900" bIns="121900" anchor="ctr" anchorCtr="0">
            <a:noAutofit/>
          </a:bodyPr>
          <a:lstStyle/>
          <a:p>
            <a:endParaRPr lang="tr-TR" sz="3200">
              <a:latin typeface="Tahoma" panose="020B0604030504040204" pitchFamily="34" charset="0"/>
              <a:ea typeface="Tahoma" panose="020B0604030504040204" pitchFamily="34" charset="0"/>
              <a:cs typeface="Tahoma" panose="020B0604030504040204" pitchFamily="34" charset="0"/>
            </a:endParaRPr>
          </a:p>
        </p:txBody>
      </p:sp>
      <p:sp>
        <p:nvSpPr>
          <p:cNvPr id="58" name="Metin kutusu 57">
            <a:extLst>
              <a:ext uri="{FF2B5EF4-FFF2-40B4-BE49-F238E27FC236}">
                <a16:creationId xmlns:a16="http://schemas.microsoft.com/office/drawing/2014/main" id="{3D0A9260-1E33-D240-A421-AA9DB4E48BD5}"/>
              </a:ext>
            </a:extLst>
          </p:cNvPr>
          <p:cNvSpPr txBox="1"/>
          <p:nvPr/>
        </p:nvSpPr>
        <p:spPr>
          <a:xfrm>
            <a:off x="2809746" y="3552670"/>
            <a:ext cx="2720953" cy="1477328"/>
          </a:xfrm>
          <a:prstGeom prst="rect">
            <a:avLst/>
          </a:prstGeom>
          <a:noFill/>
        </p:spPr>
        <p:txBody>
          <a:bodyPr wrap="square" rtlCol="0">
            <a:spAutoFit/>
          </a:bodyPr>
          <a:lstStyle/>
          <a:p>
            <a:pPr algn="ctr"/>
            <a:r>
              <a:rPr lang="tr-TR" dirty="0">
                <a:latin typeface="Tahoma" panose="020B0604030504040204" pitchFamily="34" charset="0"/>
                <a:ea typeface="Tahoma" panose="020B0604030504040204" pitchFamily="34" charset="0"/>
                <a:cs typeface="Tahoma" panose="020B0604030504040204" pitchFamily="34" charset="0"/>
              </a:rPr>
              <a:t>Çocukların dil becerilerini hangi yaşta edindiklerini kronolojik olarak belirlemeye ve açıklamaya çalışır. </a:t>
            </a:r>
          </a:p>
        </p:txBody>
      </p:sp>
      <p:sp>
        <p:nvSpPr>
          <p:cNvPr id="60" name="Metin kutusu 59">
            <a:extLst>
              <a:ext uri="{FF2B5EF4-FFF2-40B4-BE49-F238E27FC236}">
                <a16:creationId xmlns:a16="http://schemas.microsoft.com/office/drawing/2014/main" id="{3A854714-9CFA-B948-8B66-869790457894}"/>
              </a:ext>
            </a:extLst>
          </p:cNvPr>
          <p:cNvSpPr txBox="1"/>
          <p:nvPr/>
        </p:nvSpPr>
        <p:spPr>
          <a:xfrm>
            <a:off x="6564223" y="3493267"/>
            <a:ext cx="2720953" cy="1754326"/>
          </a:xfrm>
          <a:prstGeom prst="rect">
            <a:avLst/>
          </a:prstGeom>
          <a:noFill/>
        </p:spPr>
        <p:txBody>
          <a:bodyPr wrap="square" rtlCol="0">
            <a:spAutoFit/>
          </a:bodyPr>
          <a:lstStyle/>
          <a:p>
            <a:pPr algn="ctr"/>
            <a:r>
              <a:rPr lang="tr-TR" dirty="0">
                <a:latin typeface="Tahoma" panose="020B0604030504040204" pitchFamily="34" charset="0"/>
                <a:ea typeface="Tahoma" panose="020B0604030504040204" pitchFamily="34" charset="0"/>
                <a:cs typeface="Tahoma" panose="020B0604030504040204" pitchFamily="34" charset="0"/>
              </a:rPr>
              <a:t>Dil gelişiminin altında yatan asıl mekanizmalar, öğrenme ilkeleri, zihinsel yapılar, bilişsel süreçler ve sosyal etkenleri anlamaya çalışır. </a:t>
            </a:r>
          </a:p>
        </p:txBody>
      </p:sp>
      <p:sp>
        <p:nvSpPr>
          <p:cNvPr id="3" name="Metin kutusu 2">
            <a:extLst>
              <a:ext uri="{FF2B5EF4-FFF2-40B4-BE49-F238E27FC236}">
                <a16:creationId xmlns:a16="http://schemas.microsoft.com/office/drawing/2014/main" id="{B99D551B-3816-3641-B1F0-DC0D404A8100}"/>
              </a:ext>
            </a:extLst>
          </p:cNvPr>
          <p:cNvSpPr txBox="1"/>
          <p:nvPr/>
        </p:nvSpPr>
        <p:spPr>
          <a:xfrm>
            <a:off x="240277" y="3493267"/>
            <a:ext cx="1840986" cy="646331"/>
          </a:xfrm>
          <a:prstGeom prst="rect">
            <a:avLst/>
          </a:prstGeom>
          <a:solidFill>
            <a:schemeClr val="accent2"/>
          </a:solidFill>
        </p:spPr>
        <p:txBody>
          <a:bodyPr wrap="square" rtlCol="0">
            <a:spAutoFit/>
          </a:bodyPr>
          <a:lstStyle/>
          <a:p>
            <a:pPr algn="ctr"/>
            <a:r>
              <a:rPr lang="tr-TR" dirty="0">
                <a:latin typeface="Tahoma" panose="020B0604030504040204" pitchFamily="34" charset="0"/>
                <a:ea typeface="Tahoma" panose="020B0604030504040204" pitchFamily="34" charset="0"/>
                <a:cs typeface="Tahoma" panose="020B0604030504040204" pitchFamily="34" charset="0"/>
              </a:rPr>
              <a:t>Çocukların ne yaptığını inceler</a:t>
            </a:r>
            <a:endParaRPr dirty="0">
              <a:latin typeface="Tahoma" panose="020B0604030504040204" pitchFamily="34" charset="0"/>
              <a:ea typeface="Tahoma" panose="020B0604030504040204" pitchFamily="34" charset="0"/>
              <a:cs typeface="Tahoma" panose="020B0604030504040204" pitchFamily="34" charset="0"/>
            </a:endParaRPr>
          </a:p>
        </p:txBody>
      </p:sp>
      <p:cxnSp>
        <p:nvCxnSpPr>
          <p:cNvPr id="5" name="Düz Ok Bağlayıcısı 4">
            <a:extLst>
              <a:ext uri="{FF2B5EF4-FFF2-40B4-BE49-F238E27FC236}">
                <a16:creationId xmlns:a16="http://schemas.microsoft.com/office/drawing/2014/main" id="{41814AA9-FF5D-5048-8BB7-947340290693}"/>
              </a:ext>
            </a:extLst>
          </p:cNvPr>
          <p:cNvCxnSpPr/>
          <p:nvPr/>
        </p:nvCxnSpPr>
        <p:spPr>
          <a:xfrm>
            <a:off x="2018940" y="3864864"/>
            <a:ext cx="6804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Metin kutusu 44">
            <a:extLst>
              <a:ext uri="{FF2B5EF4-FFF2-40B4-BE49-F238E27FC236}">
                <a16:creationId xmlns:a16="http://schemas.microsoft.com/office/drawing/2014/main" id="{645FD517-8D92-9044-8405-0ADAFDF2C495}"/>
              </a:ext>
            </a:extLst>
          </p:cNvPr>
          <p:cNvSpPr txBox="1"/>
          <p:nvPr/>
        </p:nvSpPr>
        <p:spPr>
          <a:xfrm>
            <a:off x="10115398" y="5323435"/>
            <a:ext cx="1840986" cy="923330"/>
          </a:xfrm>
          <a:prstGeom prst="rect">
            <a:avLst/>
          </a:prstGeom>
          <a:solidFill>
            <a:schemeClr val="accent3">
              <a:lumMod val="60000"/>
              <a:lumOff val="40000"/>
            </a:schemeClr>
          </a:solidFill>
        </p:spPr>
        <p:txBody>
          <a:bodyPr wrap="square" rtlCol="0">
            <a:spAutoFit/>
          </a:bodyPr>
          <a:lstStyle/>
          <a:p>
            <a:pPr algn="ctr"/>
            <a:r>
              <a:rPr lang="tr-TR" dirty="0">
                <a:latin typeface="Tahoma" panose="020B0604030504040204" pitchFamily="34" charset="0"/>
                <a:ea typeface="Tahoma" panose="020B0604030504040204" pitchFamily="34" charset="0"/>
                <a:cs typeface="Tahoma" panose="020B0604030504040204" pitchFamily="34" charset="0"/>
              </a:rPr>
              <a:t>Çocukların neyi neden yaptığını inceler</a:t>
            </a:r>
            <a:endParaRPr dirty="0">
              <a:latin typeface="Tahoma" panose="020B0604030504040204" pitchFamily="34" charset="0"/>
              <a:ea typeface="Tahoma" panose="020B0604030504040204" pitchFamily="34" charset="0"/>
              <a:cs typeface="Tahoma" panose="020B0604030504040204" pitchFamily="34" charset="0"/>
            </a:endParaRPr>
          </a:p>
        </p:txBody>
      </p:sp>
      <p:cxnSp>
        <p:nvCxnSpPr>
          <p:cNvPr id="46" name="Düz Ok Bağlayıcısı 45">
            <a:extLst>
              <a:ext uri="{FF2B5EF4-FFF2-40B4-BE49-F238E27FC236}">
                <a16:creationId xmlns:a16="http://schemas.microsoft.com/office/drawing/2014/main" id="{70323771-DCE2-2A4F-B392-8F024383DE25}"/>
              </a:ext>
            </a:extLst>
          </p:cNvPr>
          <p:cNvCxnSpPr>
            <a:cxnSpLocks/>
          </p:cNvCxnSpPr>
          <p:nvPr/>
        </p:nvCxnSpPr>
        <p:spPr>
          <a:xfrm flipH="1" flipV="1">
            <a:off x="9526200" y="4775326"/>
            <a:ext cx="716990" cy="5353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BB7355D-D6AB-E147-8FD4-3F80127B3FB0}"/>
              </a:ext>
            </a:extLst>
          </p:cNvPr>
          <p:cNvSpPr>
            <a:spLocks noGrp="1"/>
          </p:cNvSpPr>
          <p:nvPr>
            <p:ph type="title"/>
          </p:nvPr>
        </p:nvSpPr>
        <p:spPr/>
        <p:txBody>
          <a:bodyPr>
            <a:normAutofit/>
          </a:bodyPr>
          <a:lstStyle/>
          <a:p>
            <a:pPr algn="ctr"/>
            <a:r>
              <a:rPr lang="tr-TR" sz="3600" b="1" cap="none" dirty="0">
                <a:latin typeface="Tahoma" panose="020B0604030504040204" pitchFamily="34" charset="0"/>
                <a:ea typeface="Tahoma" panose="020B0604030504040204" pitchFamily="34" charset="0"/>
                <a:cs typeface="Tahoma" panose="020B0604030504040204" pitchFamily="34" charset="0"/>
              </a:rPr>
              <a:t>Duyusal Motor Dönem</a:t>
            </a:r>
          </a:p>
        </p:txBody>
      </p:sp>
      <p:sp>
        <p:nvSpPr>
          <p:cNvPr id="3" name="Metin kutusu 2">
            <a:extLst>
              <a:ext uri="{FF2B5EF4-FFF2-40B4-BE49-F238E27FC236}">
                <a16:creationId xmlns:a16="http://schemas.microsoft.com/office/drawing/2014/main" id="{86270724-2452-0544-9FE4-0FFF892B475C}"/>
              </a:ext>
            </a:extLst>
          </p:cNvPr>
          <p:cNvSpPr txBox="1"/>
          <p:nvPr/>
        </p:nvSpPr>
        <p:spPr>
          <a:xfrm>
            <a:off x="575894" y="2185261"/>
            <a:ext cx="11029616" cy="4259436"/>
          </a:xfrm>
          <a:prstGeom prst="rect">
            <a:avLst/>
          </a:prstGeom>
          <a:noFill/>
        </p:spPr>
        <p:txBody>
          <a:bodyPr wrap="square" rtlCol="0">
            <a:spAutoFit/>
          </a:bodyPr>
          <a:lstStyle/>
          <a:p>
            <a:pPr marL="285750" indent="-285750">
              <a:lnSpc>
                <a:spcPct val="200000"/>
              </a:lnSpc>
              <a:buFont typeface="Wingdings" pitchFamily="2" charset="2"/>
              <a:buChar char="v"/>
            </a:pPr>
            <a:r>
              <a:rPr lang="tr-TR" sz="2800" dirty="0">
                <a:latin typeface="Tahoma" panose="020B0604030504040204" pitchFamily="34" charset="0"/>
                <a:ea typeface="Tahoma" panose="020B0604030504040204" pitchFamily="34" charset="0"/>
                <a:cs typeface="Tahoma" panose="020B0604030504040204" pitchFamily="34" charset="0"/>
              </a:rPr>
              <a:t> Başlarda </a:t>
            </a:r>
            <a:r>
              <a:rPr lang="tr-TR" sz="2800" dirty="0" err="1">
                <a:latin typeface="Tahoma" panose="020B0604030504040204" pitchFamily="34" charset="0"/>
                <a:ea typeface="Tahoma" panose="020B0604030504040204" pitchFamily="34" charset="0"/>
                <a:cs typeface="Tahoma" panose="020B0604030504040204" pitchFamily="34" charset="0"/>
              </a:rPr>
              <a:t>refleksif</a:t>
            </a:r>
            <a:r>
              <a:rPr lang="tr-TR" sz="2800" dirty="0">
                <a:latin typeface="Tahoma" panose="020B0604030504040204" pitchFamily="34" charset="0"/>
                <a:ea typeface="Tahoma" panose="020B0604030504040204" pitchFamily="34" charset="0"/>
                <a:cs typeface="Tahoma" panose="020B0604030504040204" pitchFamily="34" charset="0"/>
              </a:rPr>
              <a:t> ses denemeleri, ses taklitleri ve </a:t>
            </a:r>
            <a:r>
              <a:rPr lang="tr-TR" sz="2800" dirty="0" err="1">
                <a:latin typeface="Tahoma" panose="020B0604030504040204" pitchFamily="34" charset="0"/>
                <a:ea typeface="Tahoma" panose="020B0604030504040204" pitchFamily="34" charset="0"/>
                <a:cs typeface="Tahoma" panose="020B0604030504040204" pitchFamily="34" charset="0"/>
              </a:rPr>
              <a:t>babıldama</a:t>
            </a:r>
            <a:r>
              <a:rPr lang="tr-TR" sz="2800" dirty="0">
                <a:latin typeface="Tahoma" panose="020B0604030504040204" pitchFamily="34" charset="0"/>
                <a:ea typeface="Tahoma" panose="020B0604030504040204" pitchFamily="34" charset="0"/>
                <a:cs typeface="Tahoma" panose="020B0604030504040204" pitchFamily="34" charset="0"/>
              </a:rPr>
              <a:t> sonrasında ilk sözcüklerin ortaya çıkmasını içerir. </a:t>
            </a:r>
          </a:p>
          <a:p>
            <a:pPr marL="285750" indent="-285750">
              <a:lnSpc>
                <a:spcPct val="200000"/>
              </a:lnSpc>
              <a:buFont typeface="Wingdings" pitchFamily="2" charset="2"/>
              <a:buChar char="v"/>
            </a:pPr>
            <a:r>
              <a:rPr lang="tr-TR" sz="2800" dirty="0">
                <a:latin typeface="Tahoma" panose="020B0604030504040204" pitchFamily="34" charset="0"/>
                <a:ea typeface="Tahoma" panose="020B0604030504040204" pitchFamily="34" charset="0"/>
                <a:cs typeface="Tahoma" panose="020B0604030504040204" pitchFamily="34" charset="0"/>
              </a:rPr>
              <a:t> Nesne devamlılığının kazanılmasıyla birlikte o an yanında olmayan kişilere ait sözcükleri kullanmaya başlar. </a:t>
            </a:r>
          </a:p>
          <a:p>
            <a:pPr marL="1200150" lvl="2" indent="-285750">
              <a:lnSpc>
                <a:spcPct val="200000"/>
              </a:lnSpc>
              <a:buFont typeface="Wingdings" pitchFamily="2" charset="2"/>
              <a:buChar char="v"/>
            </a:pPr>
            <a:r>
              <a:rPr lang="tr-TR" sz="2800" dirty="0">
                <a:latin typeface="Tahoma" panose="020B0604030504040204" pitchFamily="34" charset="0"/>
                <a:ea typeface="Tahoma" panose="020B0604030504040204" pitchFamily="34" charset="0"/>
                <a:cs typeface="Tahoma" panose="020B0604030504040204" pitchFamily="34" charset="0"/>
              </a:rPr>
              <a:t> Annesi odada yokken «anne» deme. </a:t>
            </a:r>
          </a:p>
        </p:txBody>
      </p:sp>
    </p:spTree>
    <p:extLst>
      <p:ext uri="{BB962C8B-B14F-4D97-AF65-F5344CB8AC3E}">
        <p14:creationId xmlns:p14="http://schemas.microsoft.com/office/powerpoint/2010/main" val="30608843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63ECB87-4865-354D-A213-F19F11CC1CF2}"/>
              </a:ext>
            </a:extLst>
          </p:cNvPr>
          <p:cNvSpPr>
            <a:spLocks noGrp="1"/>
          </p:cNvSpPr>
          <p:nvPr>
            <p:ph type="title"/>
          </p:nvPr>
        </p:nvSpPr>
        <p:spPr/>
        <p:txBody>
          <a:bodyPr>
            <a:normAutofit/>
          </a:bodyPr>
          <a:lstStyle/>
          <a:p>
            <a:pPr algn="ctr"/>
            <a:r>
              <a:rPr lang="tr-TR" sz="3600" b="1" cap="none" dirty="0">
                <a:latin typeface="Tahoma" panose="020B0604030504040204" pitchFamily="34" charset="0"/>
                <a:ea typeface="Tahoma" panose="020B0604030504040204" pitchFamily="34" charset="0"/>
                <a:cs typeface="Tahoma" panose="020B0604030504040204" pitchFamily="34" charset="0"/>
              </a:rPr>
              <a:t>İşlem Öncesi Dönem</a:t>
            </a:r>
          </a:p>
        </p:txBody>
      </p:sp>
      <p:sp>
        <p:nvSpPr>
          <p:cNvPr id="3" name="Metin kutusu 2">
            <a:extLst>
              <a:ext uri="{FF2B5EF4-FFF2-40B4-BE49-F238E27FC236}">
                <a16:creationId xmlns:a16="http://schemas.microsoft.com/office/drawing/2014/main" id="{6E63E4B5-6A59-EC40-A914-1163B4789BC6}"/>
              </a:ext>
            </a:extLst>
          </p:cNvPr>
          <p:cNvSpPr txBox="1"/>
          <p:nvPr/>
        </p:nvSpPr>
        <p:spPr>
          <a:xfrm>
            <a:off x="350803" y="2074747"/>
            <a:ext cx="6669930" cy="4402808"/>
          </a:xfrm>
          <a:prstGeom prst="rect">
            <a:avLst/>
          </a:prstGeom>
          <a:noFill/>
        </p:spPr>
        <p:txBody>
          <a:bodyPr wrap="square" rtlCol="0">
            <a:spAutoFit/>
          </a:bodyPr>
          <a:lstStyle/>
          <a:p>
            <a:pPr marL="285750" indent="-285750">
              <a:lnSpc>
                <a:spcPct val="200000"/>
              </a:lnSpc>
              <a:buFont typeface="Wingdings" pitchFamily="2" charset="2"/>
              <a:buChar char="v"/>
            </a:pPr>
            <a:r>
              <a:rPr lang="tr-TR" sz="2400" dirty="0">
                <a:latin typeface="Tahoma" panose="020B0604030504040204" pitchFamily="34" charset="0"/>
                <a:ea typeface="Tahoma" panose="020B0604030504040204" pitchFamily="34" charset="0"/>
                <a:cs typeface="Tahoma" panose="020B0604030504040204" pitchFamily="34" charset="0"/>
              </a:rPr>
              <a:t> Sembol kullanımı gelişmeye başlar. Dilde bir semboller sistemidir. </a:t>
            </a:r>
          </a:p>
          <a:p>
            <a:pPr marL="285750" indent="-285750">
              <a:lnSpc>
                <a:spcPct val="200000"/>
              </a:lnSpc>
              <a:buFont typeface="Wingdings" pitchFamily="2" charset="2"/>
              <a:buChar char="v"/>
            </a:pPr>
            <a:r>
              <a:rPr lang="tr-TR" sz="2400" dirty="0">
                <a:latin typeface="Tahoma" panose="020B0604030504040204" pitchFamily="34" charset="0"/>
                <a:ea typeface="Tahoma" panose="020B0604030504040204" pitchFamily="34" charset="0"/>
                <a:cs typeface="Tahoma" panose="020B0604030504040204" pitchFamily="34" charset="0"/>
              </a:rPr>
              <a:t>Bu dönemde dil gelişimi oldukça hızlıdır. </a:t>
            </a:r>
          </a:p>
          <a:p>
            <a:pPr marL="285750" indent="-285750">
              <a:lnSpc>
                <a:spcPct val="200000"/>
              </a:lnSpc>
              <a:buFont typeface="Wingdings" pitchFamily="2" charset="2"/>
              <a:buChar char="v"/>
            </a:pPr>
            <a:r>
              <a:rPr lang="tr-TR" sz="2400" dirty="0">
                <a:latin typeface="Tahoma" panose="020B0604030504040204" pitchFamily="34" charset="0"/>
                <a:ea typeface="Tahoma" panose="020B0604030504040204" pitchFamily="34" charset="0"/>
                <a:cs typeface="Tahoma" panose="020B0604030504040204" pitchFamily="34" charset="0"/>
              </a:rPr>
              <a:t>Sözcük dağarcıkları sürekli artar. </a:t>
            </a:r>
          </a:p>
          <a:p>
            <a:pPr marL="285750" indent="-285750">
              <a:lnSpc>
                <a:spcPct val="200000"/>
              </a:lnSpc>
              <a:buFont typeface="Wingdings" pitchFamily="2" charset="2"/>
              <a:buChar char="v"/>
            </a:pPr>
            <a:r>
              <a:rPr lang="tr-TR" sz="2400" dirty="0">
                <a:latin typeface="Tahoma" panose="020B0604030504040204" pitchFamily="34" charset="0"/>
                <a:ea typeface="Tahoma" panose="020B0604030504040204" pitchFamily="34" charset="0"/>
                <a:cs typeface="Tahoma" panose="020B0604030504040204" pitchFamily="34" charset="0"/>
              </a:rPr>
              <a:t>Sözcükler düşünme ve iletişim kurma becerileri de gelişir. </a:t>
            </a:r>
            <a:endParaRPr sz="24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Diyagram 3">
            <a:extLst>
              <a:ext uri="{FF2B5EF4-FFF2-40B4-BE49-F238E27FC236}">
                <a16:creationId xmlns:a16="http://schemas.microsoft.com/office/drawing/2014/main" id="{D52A10EF-3B35-D643-A09D-0D62F71930D8}"/>
              </a:ext>
            </a:extLst>
          </p:cNvPr>
          <p:cNvGraphicFramePr/>
          <p:nvPr>
            <p:extLst>
              <p:ext uri="{D42A27DB-BD31-4B8C-83A1-F6EECF244321}">
                <p14:modId xmlns:p14="http://schemas.microsoft.com/office/powerpoint/2010/main" val="685887096"/>
              </p:ext>
            </p:extLst>
          </p:nvPr>
        </p:nvGraphicFramePr>
        <p:xfrm>
          <a:off x="6090702" y="2231756"/>
          <a:ext cx="6214821" cy="33941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84334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CEB72F-AE71-DC40-9557-2D243806D903}"/>
              </a:ext>
            </a:extLst>
          </p:cNvPr>
          <p:cNvSpPr>
            <a:spLocks noGrp="1"/>
          </p:cNvSpPr>
          <p:nvPr>
            <p:ph type="title"/>
          </p:nvPr>
        </p:nvSpPr>
        <p:spPr/>
        <p:txBody>
          <a:bodyPr>
            <a:normAutofit/>
          </a:bodyPr>
          <a:lstStyle/>
          <a:p>
            <a:pPr algn="ctr"/>
            <a:r>
              <a:rPr lang="tr-TR" sz="3600" b="1" cap="none" dirty="0">
                <a:latin typeface="Tahoma" panose="020B0604030504040204" pitchFamily="34" charset="0"/>
                <a:ea typeface="Tahoma" panose="020B0604030504040204" pitchFamily="34" charset="0"/>
                <a:cs typeface="Tahoma" panose="020B0604030504040204" pitchFamily="34" charset="0"/>
              </a:rPr>
              <a:t>Sembolik Dönem (2-4 Yaş)</a:t>
            </a:r>
          </a:p>
        </p:txBody>
      </p:sp>
      <p:sp>
        <p:nvSpPr>
          <p:cNvPr id="3" name="Metin kutusu 2">
            <a:extLst>
              <a:ext uri="{FF2B5EF4-FFF2-40B4-BE49-F238E27FC236}">
                <a16:creationId xmlns:a16="http://schemas.microsoft.com/office/drawing/2014/main" id="{75793442-7627-384E-908D-C2025B7D7BBA}"/>
              </a:ext>
            </a:extLst>
          </p:cNvPr>
          <p:cNvSpPr txBox="1"/>
          <p:nvPr/>
        </p:nvSpPr>
        <p:spPr>
          <a:xfrm>
            <a:off x="404052" y="1855027"/>
            <a:ext cx="11498646" cy="5002973"/>
          </a:xfrm>
          <a:prstGeom prst="rect">
            <a:avLst/>
          </a:prstGeom>
          <a:noFill/>
        </p:spPr>
        <p:txBody>
          <a:bodyPr wrap="square" rtlCol="0">
            <a:spAutoFit/>
          </a:bodyPr>
          <a:lstStyle/>
          <a:p>
            <a:pPr marL="285750" indent="-285750">
              <a:lnSpc>
                <a:spcPct val="150000"/>
              </a:lnSpc>
              <a:buFont typeface="Wingdings" pitchFamily="2" charset="2"/>
              <a:buChar char="v"/>
            </a:pPr>
            <a:r>
              <a:rPr lang="tr-TR" sz="2400" dirty="0">
                <a:latin typeface="Tahoma" panose="020B0604030504040204" pitchFamily="34" charset="0"/>
                <a:ea typeface="Tahoma" panose="020B0604030504040204" pitchFamily="34" charset="0"/>
                <a:cs typeface="Tahoma" panose="020B0604030504040204" pitchFamily="34" charset="0"/>
              </a:rPr>
              <a:t> Şema oluşumu devam etmektedir. </a:t>
            </a:r>
          </a:p>
          <a:p>
            <a:pPr marL="285750" indent="-285750">
              <a:lnSpc>
                <a:spcPct val="150000"/>
              </a:lnSpc>
              <a:buFont typeface="Wingdings" pitchFamily="2" charset="2"/>
              <a:buChar char="v"/>
            </a:pPr>
            <a:r>
              <a:rPr lang="tr-TR" sz="2400" dirty="0">
                <a:latin typeface="Tahoma" panose="020B0604030504040204" pitchFamily="34" charset="0"/>
                <a:ea typeface="Tahoma" panose="020B0604030504040204" pitchFamily="34" charset="0"/>
                <a:cs typeface="Tahoma" panose="020B0604030504040204" pitchFamily="34" charset="0"/>
              </a:rPr>
              <a:t> Bu dönemde sembol ile sembolün temsil ettiği nesne arasındaki temel düzeyde ilişkiyi anlamaya başlar. </a:t>
            </a:r>
          </a:p>
          <a:p>
            <a:pPr marL="285750" indent="-285750">
              <a:lnSpc>
                <a:spcPct val="150000"/>
              </a:lnSpc>
              <a:buFont typeface="Wingdings" pitchFamily="2" charset="2"/>
              <a:buChar char="v"/>
            </a:pPr>
            <a:r>
              <a:rPr lang="tr-TR" sz="2400" dirty="0">
                <a:latin typeface="Tahoma" panose="020B0604030504040204" pitchFamily="34" charset="0"/>
                <a:ea typeface="Tahoma" panose="020B0604030504040204" pitchFamily="34" charset="0"/>
                <a:cs typeface="Tahoma" panose="020B0604030504040204" pitchFamily="34" charset="0"/>
              </a:rPr>
              <a:t> Sembolik oyun becerileri gelişir. </a:t>
            </a:r>
          </a:p>
          <a:p>
            <a:pPr marL="285750" indent="-285750">
              <a:lnSpc>
                <a:spcPct val="150000"/>
              </a:lnSpc>
              <a:buFont typeface="Wingdings" pitchFamily="2" charset="2"/>
              <a:buChar char="v"/>
            </a:pPr>
            <a:r>
              <a:rPr lang="tr-TR" sz="2400" dirty="0">
                <a:latin typeface="Tahoma" panose="020B0604030504040204" pitchFamily="34" charset="0"/>
                <a:ea typeface="Tahoma" panose="020B0604030504040204" pitchFamily="34" charset="0"/>
                <a:cs typeface="Tahoma" panose="020B0604030504040204" pitchFamily="34" charset="0"/>
              </a:rPr>
              <a:t> Bu dönemde çocuklar benmerkezcidir. Benmerkezcilik dil kullanımına da yansır. </a:t>
            </a:r>
          </a:p>
          <a:p>
            <a:pPr marL="742950" lvl="1" indent="-285750">
              <a:lnSpc>
                <a:spcPct val="150000"/>
              </a:lnSpc>
              <a:buFont typeface="Wingdings" pitchFamily="2" charset="2"/>
              <a:buChar char="v"/>
            </a:pPr>
            <a:r>
              <a:rPr lang="tr-TR" sz="2400" b="1" dirty="0">
                <a:latin typeface="Tahoma" panose="020B0604030504040204" pitchFamily="34" charset="0"/>
                <a:ea typeface="Tahoma" panose="020B0604030504040204" pitchFamily="34" charset="0"/>
                <a:cs typeface="Tahoma" panose="020B0604030504040204" pitchFamily="34" charset="0"/>
              </a:rPr>
              <a:t>Ekolali</a:t>
            </a:r>
            <a:r>
              <a:rPr lang="tr-TR" sz="2400" dirty="0">
                <a:latin typeface="Tahoma" panose="020B0604030504040204" pitchFamily="34" charset="0"/>
                <a:ea typeface="Tahoma" panose="020B0604030504040204" pitchFamily="34" charset="0"/>
                <a:cs typeface="Tahoma" panose="020B0604030504040204" pitchFamily="34" charset="0"/>
              </a:rPr>
              <a:t>: Kendi ya da başkasının hece ve sözcüklerini tekrarlama</a:t>
            </a:r>
          </a:p>
          <a:p>
            <a:pPr marL="742950" lvl="1" indent="-285750">
              <a:lnSpc>
                <a:spcPct val="150000"/>
              </a:lnSpc>
              <a:buFont typeface="Wingdings" pitchFamily="2" charset="2"/>
              <a:buChar char="v"/>
            </a:pPr>
            <a:r>
              <a:rPr lang="tr-TR" sz="2400" b="1" dirty="0">
                <a:latin typeface="Tahoma" panose="020B0604030504040204" pitchFamily="34" charset="0"/>
                <a:ea typeface="Tahoma" panose="020B0604030504040204" pitchFamily="34" charset="0"/>
                <a:cs typeface="Tahoma" panose="020B0604030504040204" pitchFamily="34" charset="0"/>
              </a:rPr>
              <a:t>Monolog: </a:t>
            </a:r>
            <a:r>
              <a:rPr lang="tr-TR" sz="2400" dirty="0">
                <a:latin typeface="Tahoma" panose="020B0604030504040204" pitchFamily="34" charset="0"/>
                <a:ea typeface="Tahoma" panose="020B0604030504040204" pitchFamily="34" charset="0"/>
                <a:cs typeface="Tahoma" panose="020B0604030504040204" pitchFamily="34" charset="0"/>
              </a:rPr>
              <a:t>Kendi kendine konuşma, düşünceleri sesli söyleme</a:t>
            </a:r>
          </a:p>
          <a:p>
            <a:pPr marL="742950" lvl="1" indent="-285750">
              <a:lnSpc>
                <a:spcPct val="150000"/>
              </a:lnSpc>
              <a:buFont typeface="Wingdings" pitchFamily="2" charset="2"/>
              <a:buChar char="v"/>
            </a:pPr>
            <a:r>
              <a:rPr lang="tr-TR" sz="2400" b="1" dirty="0">
                <a:latin typeface="Tahoma" panose="020B0604030504040204" pitchFamily="34" charset="0"/>
                <a:ea typeface="Tahoma" panose="020B0604030504040204" pitchFamily="34" charset="0"/>
                <a:cs typeface="Tahoma" panose="020B0604030504040204" pitchFamily="34" charset="0"/>
              </a:rPr>
              <a:t>Toplu monolog</a:t>
            </a:r>
            <a:r>
              <a:rPr lang="tr-TR" sz="2400" dirty="0">
                <a:latin typeface="Tahoma" panose="020B0604030504040204" pitchFamily="34" charset="0"/>
                <a:ea typeface="Tahoma" panose="020B0604030504040204" pitchFamily="34" charset="0"/>
                <a:cs typeface="Tahoma" panose="020B0604030504040204" pitchFamily="34" charset="0"/>
              </a:rPr>
              <a:t>: İki üç çocuğun bir arada karşılıklı, sıra alıyormuş gibi görünerek konuşması ama aslında sadece karşılıklı monolog. </a:t>
            </a:r>
          </a:p>
        </p:txBody>
      </p:sp>
    </p:spTree>
    <p:extLst>
      <p:ext uri="{BB962C8B-B14F-4D97-AF65-F5344CB8AC3E}">
        <p14:creationId xmlns:p14="http://schemas.microsoft.com/office/powerpoint/2010/main" val="42007467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DD8875C-DE4B-744D-8BC4-225651513792}"/>
              </a:ext>
            </a:extLst>
          </p:cNvPr>
          <p:cNvSpPr>
            <a:spLocks noGrp="1"/>
          </p:cNvSpPr>
          <p:nvPr>
            <p:ph type="title"/>
          </p:nvPr>
        </p:nvSpPr>
        <p:spPr/>
        <p:txBody>
          <a:bodyPr>
            <a:normAutofit/>
          </a:bodyPr>
          <a:lstStyle/>
          <a:p>
            <a:pPr algn="ctr"/>
            <a:r>
              <a:rPr lang="tr-TR" sz="3600" b="1" cap="none" dirty="0">
                <a:latin typeface="Tahoma" panose="020B0604030504040204" pitchFamily="34" charset="0"/>
                <a:ea typeface="Tahoma" panose="020B0604030504040204" pitchFamily="34" charset="0"/>
                <a:cs typeface="Tahoma" panose="020B0604030504040204" pitchFamily="34" charset="0"/>
              </a:rPr>
              <a:t>Sezgisel Dönem (4-7 yaş)</a:t>
            </a:r>
          </a:p>
        </p:txBody>
      </p:sp>
      <p:sp>
        <p:nvSpPr>
          <p:cNvPr id="3" name="Metin kutusu 2">
            <a:extLst>
              <a:ext uri="{FF2B5EF4-FFF2-40B4-BE49-F238E27FC236}">
                <a16:creationId xmlns:a16="http://schemas.microsoft.com/office/drawing/2014/main" id="{39F45C8E-1832-F545-BF26-51A9AD7A7CDC}"/>
              </a:ext>
            </a:extLst>
          </p:cNvPr>
          <p:cNvSpPr txBox="1"/>
          <p:nvPr/>
        </p:nvSpPr>
        <p:spPr>
          <a:xfrm>
            <a:off x="371827" y="1716528"/>
            <a:ext cx="11820173" cy="5141472"/>
          </a:xfrm>
          <a:prstGeom prst="rect">
            <a:avLst/>
          </a:prstGeom>
          <a:noFill/>
        </p:spPr>
        <p:txBody>
          <a:bodyPr wrap="square" rtlCol="0">
            <a:spAutoFit/>
          </a:bodyPr>
          <a:lstStyle/>
          <a:p>
            <a:pPr marL="285750" indent="-285750">
              <a:lnSpc>
                <a:spcPct val="200000"/>
              </a:lnSpc>
              <a:buFont typeface="Wingdings" pitchFamily="2" charset="2"/>
              <a:buChar char="Ø"/>
            </a:pPr>
            <a:r>
              <a:rPr lang="tr-TR" sz="2400" dirty="0">
                <a:latin typeface="Tahoma" panose="020B0604030504040204" pitchFamily="34" charset="0"/>
                <a:ea typeface="Tahoma" panose="020B0604030504040204" pitchFamily="34" charset="0"/>
                <a:cs typeface="Tahoma" panose="020B0604030504040204" pitchFamily="34" charset="0"/>
              </a:rPr>
              <a:t>Bu dönemin başlarında çocuklar sözcüklerin </a:t>
            </a:r>
            <a:r>
              <a:rPr lang="tr-TR" sz="2400" b="1" dirty="0">
                <a:latin typeface="Tahoma" panose="020B0604030504040204" pitchFamily="34" charset="0"/>
                <a:ea typeface="Tahoma" panose="020B0604030504040204" pitchFamily="34" charset="0"/>
                <a:cs typeface="Tahoma" panose="020B0604030504040204" pitchFamily="34" charset="0"/>
              </a:rPr>
              <a:t>anlamlarını genişletirler</a:t>
            </a:r>
            <a:r>
              <a:rPr lang="tr-TR" sz="2400" dirty="0">
                <a:latin typeface="Tahoma" panose="020B0604030504040204" pitchFamily="34" charset="0"/>
                <a:ea typeface="Tahoma" panose="020B0604030504040204" pitchFamily="34" charset="0"/>
                <a:cs typeface="Tahoma" panose="020B0604030504040204" pitchFamily="34" charset="0"/>
              </a:rPr>
              <a:t>.  Örneğin, tüm yaşlılar «dede»; tüm yuvarlaklar «top» olur. </a:t>
            </a:r>
          </a:p>
          <a:p>
            <a:pPr marL="285750" indent="-285750">
              <a:lnSpc>
                <a:spcPct val="200000"/>
              </a:lnSpc>
              <a:buFont typeface="Wingdings" pitchFamily="2" charset="2"/>
              <a:buChar char="Ø"/>
            </a:pPr>
            <a:r>
              <a:rPr lang="tr-TR" sz="2400" b="1" dirty="0">
                <a:latin typeface="Tahoma" panose="020B0604030504040204" pitchFamily="34" charset="0"/>
                <a:ea typeface="Tahoma" panose="020B0604030504040204" pitchFamily="34" charset="0"/>
                <a:cs typeface="Tahoma" panose="020B0604030504040204" pitchFamily="34" charset="0"/>
              </a:rPr>
              <a:t>Anlam daraltmada </a:t>
            </a:r>
            <a:r>
              <a:rPr lang="tr-TR" sz="2400" dirty="0">
                <a:latin typeface="Tahoma" panose="020B0604030504040204" pitchFamily="34" charset="0"/>
                <a:ea typeface="Tahoma" panose="020B0604030504040204" pitchFamily="34" charset="0"/>
                <a:cs typeface="Tahoma" panose="020B0604030504040204" pitchFamily="34" charset="0"/>
              </a:rPr>
              <a:t>görülebilir. Bir sözcüğü sadece tek bir örneğine ilişkin kullanmadır.  Örneğin, çocuk için kedi sadece kendi evlerindeki kedidir. </a:t>
            </a:r>
          </a:p>
          <a:p>
            <a:pPr marL="285750" indent="-285750">
              <a:lnSpc>
                <a:spcPct val="200000"/>
              </a:lnSpc>
              <a:buFont typeface="Wingdings" pitchFamily="2" charset="2"/>
              <a:buChar char="Ø"/>
            </a:pPr>
            <a:r>
              <a:rPr lang="tr-TR" sz="2400" dirty="0">
                <a:latin typeface="Tahoma" panose="020B0604030504040204" pitchFamily="34" charset="0"/>
                <a:ea typeface="Tahoma" panose="020B0604030504040204" pitchFamily="34" charset="0"/>
                <a:cs typeface="Tahoma" panose="020B0604030504040204" pitchFamily="34" charset="0"/>
              </a:rPr>
              <a:t>Bu dönemin sonlarında çocuklar sayısız cümleyi anlayabilir. Kurallara uygun konuşabilirler. </a:t>
            </a:r>
          </a:p>
          <a:p>
            <a:pPr marL="285750" indent="-285750">
              <a:lnSpc>
                <a:spcPct val="200000"/>
              </a:lnSpc>
              <a:buFont typeface="Wingdings" pitchFamily="2" charset="2"/>
              <a:buChar char="Ø"/>
            </a:pPr>
            <a:r>
              <a:rPr lang="tr-TR" sz="2400" dirty="0">
                <a:latin typeface="Tahoma" panose="020B0604030504040204" pitchFamily="34" charset="0"/>
                <a:ea typeface="Tahoma" panose="020B0604030504040204" pitchFamily="34" charset="0"/>
                <a:cs typeface="Tahoma" panose="020B0604030504040204" pitchFamily="34" charset="0"/>
              </a:rPr>
              <a:t>3-5 yaş civarında çok soru sorma eğilimindedirler. </a:t>
            </a:r>
          </a:p>
        </p:txBody>
      </p:sp>
    </p:spTree>
    <p:extLst>
      <p:ext uri="{BB962C8B-B14F-4D97-AF65-F5344CB8AC3E}">
        <p14:creationId xmlns:p14="http://schemas.microsoft.com/office/powerpoint/2010/main" val="26026446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6AAA95-B53C-954E-8C01-E7643ABA796F}"/>
              </a:ext>
            </a:extLst>
          </p:cNvPr>
          <p:cNvSpPr>
            <a:spLocks noGrp="1"/>
          </p:cNvSpPr>
          <p:nvPr>
            <p:ph type="title"/>
          </p:nvPr>
        </p:nvSpPr>
        <p:spPr/>
        <p:txBody>
          <a:bodyPr>
            <a:normAutofit/>
          </a:bodyPr>
          <a:lstStyle/>
          <a:p>
            <a:pPr algn="ctr"/>
            <a:r>
              <a:rPr lang="tr-TR" sz="3600" b="1" cap="none" dirty="0">
                <a:latin typeface="Tahoma" panose="020B0604030504040204" pitchFamily="34" charset="0"/>
                <a:ea typeface="Tahoma" panose="020B0604030504040204" pitchFamily="34" charset="0"/>
                <a:cs typeface="Tahoma" panose="020B0604030504040204" pitchFamily="34" charset="0"/>
              </a:rPr>
              <a:t>Somut İşlemler Dönemi</a:t>
            </a:r>
          </a:p>
        </p:txBody>
      </p:sp>
      <p:sp>
        <p:nvSpPr>
          <p:cNvPr id="3" name="Metin kutusu 2">
            <a:extLst>
              <a:ext uri="{FF2B5EF4-FFF2-40B4-BE49-F238E27FC236}">
                <a16:creationId xmlns:a16="http://schemas.microsoft.com/office/drawing/2014/main" id="{681C3083-1063-324F-B044-953C0438A556}"/>
              </a:ext>
            </a:extLst>
          </p:cNvPr>
          <p:cNvSpPr txBox="1"/>
          <p:nvPr/>
        </p:nvSpPr>
        <p:spPr>
          <a:xfrm>
            <a:off x="356329" y="1996197"/>
            <a:ext cx="11468746" cy="4402808"/>
          </a:xfrm>
          <a:prstGeom prst="rect">
            <a:avLst/>
          </a:prstGeom>
          <a:noFill/>
        </p:spPr>
        <p:txBody>
          <a:bodyPr wrap="square" rtlCol="0">
            <a:spAutoFit/>
          </a:bodyPr>
          <a:lstStyle/>
          <a:p>
            <a:pPr marL="285750" indent="-285750">
              <a:lnSpc>
                <a:spcPct val="200000"/>
              </a:lnSpc>
              <a:buFont typeface="Wingdings" pitchFamily="2" charset="2"/>
              <a:buChar char="ü"/>
            </a:pPr>
            <a:r>
              <a:rPr lang="tr-TR" sz="2400" dirty="0">
                <a:latin typeface="Tahoma" panose="020B0604030504040204" pitchFamily="34" charset="0"/>
                <a:ea typeface="Tahoma" panose="020B0604030504040204" pitchFamily="34" charset="0"/>
                <a:cs typeface="Tahoma" panose="020B0604030504040204" pitchFamily="34" charset="0"/>
              </a:rPr>
              <a:t>Konuşma benmerkezcilikten «</a:t>
            </a:r>
            <a:r>
              <a:rPr lang="tr-TR" sz="2400" b="1" dirty="0">
                <a:latin typeface="Tahoma" panose="020B0604030504040204" pitchFamily="34" charset="0"/>
                <a:ea typeface="Tahoma" panose="020B0604030504040204" pitchFamily="34" charset="0"/>
                <a:cs typeface="Tahoma" panose="020B0604030504040204" pitchFamily="34" charset="0"/>
              </a:rPr>
              <a:t>sosyal konuşmaya</a:t>
            </a:r>
            <a:r>
              <a:rPr lang="tr-TR" sz="2400" dirty="0">
                <a:latin typeface="Tahoma" panose="020B0604030504040204" pitchFamily="34" charset="0"/>
                <a:ea typeface="Tahoma" panose="020B0604030504040204" pitchFamily="34" charset="0"/>
                <a:cs typeface="Tahoma" panose="020B0604030504040204" pitchFamily="34" charset="0"/>
              </a:rPr>
              <a:t>» evrilir.  Başka bir ifadeyle iletişim amaçlı konuşma başlar. </a:t>
            </a:r>
          </a:p>
          <a:p>
            <a:pPr marL="285750" indent="-285750">
              <a:lnSpc>
                <a:spcPct val="200000"/>
              </a:lnSpc>
              <a:buFont typeface="Wingdings" pitchFamily="2" charset="2"/>
              <a:buChar char="ü"/>
            </a:pPr>
            <a:r>
              <a:rPr lang="tr-TR" sz="2400" dirty="0">
                <a:latin typeface="Tahoma" panose="020B0604030504040204" pitchFamily="34" charset="0"/>
                <a:ea typeface="Tahoma" panose="020B0604030504040204" pitchFamily="34" charset="0"/>
                <a:cs typeface="Tahoma" panose="020B0604030504040204" pitchFamily="34" charset="0"/>
              </a:rPr>
              <a:t>Tersine çevirme ve korunum ilkeleri kazanılır. </a:t>
            </a:r>
          </a:p>
          <a:p>
            <a:pPr marL="285750" indent="-285750">
              <a:lnSpc>
                <a:spcPct val="200000"/>
              </a:lnSpc>
              <a:buFont typeface="Wingdings" pitchFamily="2" charset="2"/>
              <a:buChar char="ü"/>
            </a:pPr>
            <a:r>
              <a:rPr lang="tr-TR" sz="2400" dirty="0">
                <a:latin typeface="Tahoma" panose="020B0604030504040204" pitchFamily="34" charset="0"/>
                <a:ea typeface="Tahoma" panose="020B0604030504040204" pitchFamily="34" charset="0"/>
                <a:cs typeface="Tahoma" panose="020B0604030504040204" pitchFamily="34" charset="0"/>
              </a:rPr>
              <a:t>Küçük bir hikayeyi anlatan sıralı kartları sıralayabilir. </a:t>
            </a:r>
          </a:p>
          <a:p>
            <a:pPr marL="285750" indent="-285750">
              <a:lnSpc>
                <a:spcPct val="200000"/>
              </a:lnSpc>
              <a:buFont typeface="Wingdings" pitchFamily="2" charset="2"/>
              <a:buChar char="ü"/>
            </a:pPr>
            <a:r>
              <a:rPr lang="tr-TR" sz="2400" dirty="0">
                <a:latin typeface="Tahoma" panose="020B0604030504040204" pitchFamily="34" charset="0"/>
                <a:ea typeface="Tahoma" panose="020B0604030504040204" pitchFamily="34" charset="0"/>
                <a:cs typeface="Tahoma" panose="020B0604030504040204" pitchFamily="34" charset="0"/>
              </a:rPr>
              <a:t>Bilişsel gelişimin dil gelişimine yansımaları ilişkisel sözcüklerin kullanımıyla kendini gösterir.</a:t>
            </a:r>
            <a:endParaRPr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540830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27D84EE-B9C8-2046-A345-BE560C6F8F12}"/>
              </a:ext>
            </a:extLst>
          </p:cNvPr>
          <p:cNvSpPr>
            <a:spLocks noGrp="1"/>
          </p:cNvSpPr>
          <p:nvPr>
            <p:ph type="title"/>
          </p:nvPr>
        </p:nvSpPr>
        <p:spPr/>
        <p:txBody>
          <a:bodyPr/>
          <a:lstStyle/>
          <a:p>
            <a:pPr algn="ctr"/>
            <a:r>
              <a:rPr lang="tr-TR" sz="3600" b="1" cap="none" dirty="0">
                <a:solidFill>
                  <a:prstClr val="white"/>
                </a:solidFill>
                <a:latin typeface="Tahoma" panose="020B0604030504040204" pitchFamily="34" charset="0"/>
                <a:ea typeface="Tahoma" panose="020B0604030504040204" pitchFamily="34" charset="0"/>
                <a:cs typeface="Tahoma" panose="020B0604030504040204" pitchFamily="34" charset="0"/>
              </a:rPr>
              <a:t>Soyut İşlemler Dönemi</a:t>
            </a:r>
            <a:endParaRPr dirty="0"/>
          </a:p>
        </p:txBody>
      </p:sp>
      <p:sp>
        <p:nvSpPr>
          <p:cNvPr id="3" name="Metin kutusu 2">
            <a:extLst>
              <a:ext uri="{FF2B5EF4-FFF2-40B4-BE49-F238E27FC236}">
                <a16:creationId xmlns:a16="http://schemas.microsoft.com/office/drawing/2014/main" id="{A61ECF84-A4F0-0E42-BD61-0786BDF1F550}"/>
              </a:ext>
            </a:extLst>
          </p:cNvPr>
          <p:cNvSpPr txBox="1"/>
          <p:nvPr/>
        </p:nvSpPr>
        <p:spPr>
          <a:xfrm>
            <a:off x="575894" y="2247255"/>
            <a:ext cx="11029615" cy="3664145"/>
          </a:xfrm>
          <a:prstGeom prst="rect">
            <a:avLst/>
          </a:prstGeom>
          <a:noFill/>
        </p:spPr>
        <p:txBody>
          <a:bodyPr wrap="square" rtlCol="0">
            <a:spAutoFit/>
          </a:bodyPr>
          <a:lstStyle/>
          <a:p>
            <a:pPr marL="285750" indent="-285750">
              <a:lnSpc>
                <a:spcPct val="200000"/>
              </a:lnSpc>
              <a:buFont typeface="Wingdings" pitchFamily="2" charset="2"/>
              <a:buChar char="ü"/>
            </a:pPr>
            <a:r>
              <a:rPr lang="tr-TR" sz="2400" dirty="0">
                <a:latin typeface="Tahoma" panose="020B0604030504040204" pitchFamily="34" charset="0"/>
                <a:ea typeface="Tahoma" panose="020B0604030504040204" pitchFamily="34" charset="0"/>
                <a:cs typeface="Tahoma" panose="020B0604030504040204" pitchFamily="34" charset="0"/>
              </a:rPr>
              <a:t> Düşünmenin soyutlaşmasıyla birlikte pek çok soyut sözcüğün yanında mecaz, mizah, deyim, atasözü, fıkra, bilmece anlama ve üretme becerileri başlar. </a:t>
            </a:r>
          </a:p>
          <a:p>
            <a:pPr marL="285750" indent="-285750">
              <a:lnSpc>
                <a:spcPct val="200000"/>
              </a:lnSpc>
              <a:buFont typeface="Wingdings" pitchFamily="2" charset="2"/>
              <a:buChar char="ü"/>
            </a:pPr>
            <a:r>
              <a:rPr lang="tr-TR" sz="2400" dirty="0">
                <a:latin typeface="Tahoma" panose="020B0604030504040204" pitchFamily="34" charset="0"/>
                <a:ea typeface="Tahoma" panose="020B0604030504040204" pitchFamily="34" charset="0"/>
                <a:cs typeface="Tahoma" panose="020B0604030504040204" pitchFamily="34" charset="0"/>
              </a:rPr>
              <a:t>Sözcük dağarcığı hem yatay hem de dikey anlamda gelişir. </a:t>
            </a:r>
          </a:p>
          <a:p>
            <a:pPr marL="285750" indent="-285750">
              <a:lnSpc>
                <a:spcPct val="200000"/>
              </a:lnSpc>
              <a:buFont typeface="Wingdings" pitchFamily="2" charset="2"/>
              <a:buChar char="ü"/>
            </a:pPr>
            <a:r>
              <a:rPr lang="tr-TR" sz="2400" dirty="0">
                <a:latin typeface="Tahoma" panose="020B0604030504040204" pitchFamily="34" charset="0"/>
                <a:ea typeface="Tahoma" panose="020B0604030504040204" pitchFamily="34" charset="0"/>
                <a:cs typeface="Tahoma" panose="020B0604030504040204" pitchFamily="34" charset="0"/>
              </a:rPr>
              <a:t>Eş anlamlı, yan anlamlı, mecaz anlamlı sözcükleri ve ifadeleri daha çok anlayıp kullanmaya başlarlar. </a:t>
            </a:r>
          </a:p>
        </p:txBody>
      </p:sp>
    </p:spTree>
    <p:extLst>
      <p:ext uri="{BB962C8B-B14F-4D97-AF65-F5344CB8AC3E}">
        <p14:creationId xmlns:p14="http://schemas.microsoft.com/office/powerpoint/2010/main" val="12905724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F7D9A0-33EB-2046-8443-DF7FBC979FDE}"/>
              </a:ext>
            </a:extLst>
          </p:cNvPr>
          <p:cNvSpPr>
            <a:spLocks noGrp="1"/>
          </p:cNvSpPr>
          <p:nvPr>
            <p:ph type="title"/>
          </p:nvPr>
        </p:nvSpPr>
        <p:spPr/>
        <p:txBody>
          <a:bodyPr>
            <a:normAutofit/>
          </a:bodyPr>
          <a:lstStyle/>
          <a:p>
            <a:pPr algn="ctr"/>
            <a:r>
              <a:rPr lang="tr-TR" sz="3600" b="1" cap="none" dirty="0">
                <a:latin typeface="Tahoma" panose="020B0604030504040204" pitchFamily="34" charset="0"/>
                <a:ea typeface="Tahoma" panose="020B0604030504040204" pitchFamily="34" charset="0"/>
                <a:cs typeface="Tahoma" panose="020B0604030504040204" pitchFamily="34" charset="0"/>
              </a:rPr>
              <a:t>Bilişsel Yaklaşıma Getirilen Eleştiriler</a:t>
            </a:r>
          </a:p>
        </p:txBody>
      </p:sp>
      <p:sp>
        <p:nvSpPr>
          <p:cNvPr id="3" name="Google Shape;787;p29">
            <a:extLst>
              <a:ext uri="{FF2B5EF4-FFF2-40B4-BE49-F238E27FC236}">
                <a16:creationId xmlns:a16="http://schemas.microsoft.com/office/drawing/2014/main" id="{5C5F6F58-CF3E-6345-9D1C-7926C9CAD800}"/>
              </a:ext>
            </a:extLst>
          </p:cNvPr>
          <p:cNvSpPr/>
          <p:nvPr/>
        </p:nvSpPr>
        <p:spPr>
          <a:xfrm>
            <a:off x="6032130" y="2084154"/>
            <a:ext cx="127833" cy="5192325"/>
          </a:xfrm>
          <a:custGeom>
            <a:avLst/>
            <a:gdLst/>
            <a:ahLst/>
            <a:cxnLst/>
            <a:rect l="l" t="t" r="r" b="b"/>
            <a:pathLst>
              <a:path w="3835" h="137351" extrusionOk="0">
                <a:moveTo>
                  <a:pt x="1918" y="0"/>
                </a:moveTo>
                <a:cubicBezTo>
                  <a:pt x="858" y="0"/>
                  <a:pt x="1" y="857"/>
                  <a:pt x="1" y="1917"/>
                </a:cubicBezTo>
                <a:lnTo>
                  <a:pt x="1" y="137350"/>
                </a:lnTo>
                <a:lnTo>
                  <a:pt x="3835" y="137350"/>
                </a:lnTo>
                <a:lnTo>
                  <a:pt x="3835" y="1917"/>
                </a:lnTo>
                <a:cubicBezTo>
                  <a:pt x="3835" y="857"/>
                  <a:pt x="2977" y="0"/>
                  <a:pt x="1918" y="0"/>
                </a:cubicBezTo>
                <a:close/>
              </a:path>
            </a:pathLst>
          </a:custGeom>
          <a:solidFill>
            <a:srgbClr val="AFBDC6"/>
          </a:solidFill>
          <a:ln>
            <a:noFill/>
          </a:ln>
        </p:spPr>
        <p:txBody>
          <a:bodyPr spcFirstLastPara="1" wrap="square" lIns="121900" tIns="121900" rIns="121900" bIns="121900" anchor="ctr" anchorCtr="0">
            <a:noAutofit/>
          </a:bodyPr>
          <a:lstStyle/>
          <a:p>
            <a:endParaRPr sz="2000">
              <a:latin typeface="Tahoma" panose="020B0604030504040204" pitchFamily="34" charset="0"/>
              <a:ea typeface="Tahoma" panose="020B0604030504040204" pitchFamily="34" charset="0"/>
              <a:cs typeface="Tahoma" panose="020B0604030504040204" pitchFamily="34" charset="0"/>
            </a:endParaRPr>
          </a:p>
        </p:txBody>
      </p:sp>
      <p:grpSp>
        <p:nvGrpSpPr>
          <p:cNvPr id="4" name="Google Shape;788;p29">
            <a:extLst>
              <a:ext uri="{FF2B5EF4-FFF2-40B4-BE49-F238E27FC236}">
                <a16:creationId xmlns:a16="http://schemas.microsoft.com/office/drawing/2014/main" id="{024BE6E4-23D4-A44A-AC42-BB36F035A5AD}"/>
              </a:ext>
            </a:extLst>
          </p:cNvPr>
          <p:cNvGrpSpPr/>
          <p:nvPr/>
        </p:nvGrpSpPr>
        <p:grpSpPr>
          <a:xfrm>
            <a:off x="6032114" y="5636470"/>
            <a:ext cx="5622611" cy="718400"/>
            <a:chOff x="4524063" y="3268719"/>
            <a:chExt cx="4216958" cy="538800"/>
          </a:xfrm>
        </p:grpSpPr>
        <p:sp>
          <p:nvSpPr>
            <p:cNvPr id="5" name="Google Shape;789;p29">
              <a:extLst>
                <a:ext uri="{FF2B5EF4-FFF2-40B4-BE49-F238E27FC236}">
                  <a16:creationId xmlns:a16="http://schemas.microsoft.com/office/drawing/2014/main" id="{95F3EB57-5B91-E44C-95B4-74C88990A450}"/>
                </a:ext>
              </a:extLst>
            </p:cNvPr>
            <p:cNvSpPr/>
            <p:nvPr/>
          </p:nvSpPr>
          <p:spPr>
            <a:xfrm>
              <a:off x="4998850" y="3339574"/>
              <a:ext cx="1422982" cy="397100"/>
            </a:xfrm>
            <a:custGeom>
              <a:avLst/>
              <a:gdLst/>
              <a:ahLst/>
              <a:cxnLst/>
              <a:rect l="l" t="t" r="r" b="b"/>
              <a:pathLst>
                <a:path w="66116" h="15884" fill="none" extrusionOk="0">
                  <a:moveTo>
                    <a:pt x="0" y="15884"/>
                  </a:moveTo>
                  <a:lnTo>
                    <a:pt x="66116" y="15884"/>
                  </a:lnTo>
                  <a:lnTo>
                    <a:pt x="60436" y="7847"/>
                  </a:lnTo>
                  <a:lnTo>
                    <a:pt x="66116" y="1"/>
                  </a:lnTo>
                  <a:lnTo>
                    <a:pt x="0" y="1"/>
                  </a:lnTo>
                  <a:close/>
                </a:path>
              </a:pathLst>
            </a:custGeom>
            <a:noFill/>
            <a:ln w="9525" cap="flat" cmpd="sng">
              <a:solidFill>
                <a:srgbClr val="000000"/>
              </a:solidFill>
              <a:prstDash val="solid"/>
              <a:miter lim="11906"/>
              <a:headEnd type="none" w="sm" len="sm"/>
              <a:tailEnd type="none" w="sm" len="sm"/>
            </a:ln>
          </p:spPr>
          <p:txBody>
            <a:bodyPr spcFirstLastPara="1" wrap="square" lIns="121900" tIns="121900" rIns="121900" bIns="121900" anchor="ctr" anchorCtr="0">
              <a:noAutofit/>
            </a:bodyPr>
            <a:lstStyle/>
            <a:p>
              <a:pPr algn="ctr">
                <a:buClr>
                  <a:schemeClr val="dk1"/>
                </a:buClr>
                <a:buSzPts val="1100"/>
              </a:pPr>
              <a:r>
                <a:rPr lang="en" sz="2000" dirty="0">
                  <a:solidFill>
                    <a:schemeClr val="accent4"/>
                  </a:solidFill>
                  <a:latin typeface="Tahoma" panose="020B0604030504040204" pitchFamily="34" charset="0"/>
                  <a:ea typeface="Tahoma" panose="020B0604030504040204" pitchFamily="34" charset="0"/>
                  <a:cs typeface="Tahoma" panose="020B0604030504040204" pitchFamily="34" charset="0"/>
                  <a:sym typeface="Fira Sans Extra Condensed Medium"/>
                </a:rPr>
                <a:t>Harris</a:t>
              </a:r>
              <a:endParaRPr sz="2000" dirty="0">
                <a:solidFill>
                  <a:schemeClr val="accent4"/>
                </a:solidFill>
                <a:latin typeface="Tahoma" panose="020B0604030504040204" pitchFamily="34" charset="0"/>
                <a:ea typeface="Tahoma" panose="020B0604030504040204" pitchFamily="34" charset="0"/>
                <a:cs typeface="Tahoma" panose="020B0604030504040204" pitchFamily="34" charset="0"/>
              </a:endParaRPr>
            </a:p>
          </p:txBody>
        </p:sp>
        <p:sp>
          <p:nvSpPr>
            <p:cNvPr id="6" name="Google Shape;790;p29">
              <a:extLst>
                <a:ext uri="{FF2B5EF4-FFF2-40B4-BE49-F238E27FC236}">
                  <a16:creationId xmlns:a16="http://schemas.microsoft.com/office/drawing/2014/main" id="{60A14423-5471-D848-9689-2C9CEDF0359D}"/>
                </a:ext>
              </a:extLst>
            </p:cNvPr>
            <p:cNvSpPr/>
            <p:nvPr/>
          </p:nvSpPr>
          <p:spPr>
            <a:xfrm>
              <a:off x="4524063" y="3268719"/>
              <a:ext cx="560225" cy="538800"/>
            </a:xfrm>
            <a:custGeom>
              <a:avLst/>
              <a:gdLst/>
              <a:ahLst/>
              <a:cxnLst/>
              <a:rect l="l" t="t" r="r" b="b"/>
              <a:pathLst>
                <a:path w="22409" h="21552" extrusionOk="0">
                  <a:moveTo>
                    <a:pt x="1" y="1"/>
                  </a:moveTo>
                  <a:lnTo>
                    <a:pt x="1" y="21551"/>
                  </a:lnTo>
                  <a:lnTo>
                    <a:pt x="22408" y="21551"/>
                  </a:lnTo>
                  <a:lnTo>
                    <a:pt x="22408" y="1"/>
                  </a:lnTo>
                  <a:close/>
                </a:path>
              </a:pathLst>
            </a:custGeom>
            <a:solidFill>
              <a:schemeClr val="accent4"/>
            </a:solidFill>
            <a:ln>
              <a:noFill/>
            </a:ln>
          </p:spPr>
          <p:txBody>
            <a:bodyPr spcFirstLastPara="1" wrap="square" lIns="121900" tIns="121900" rIns="121900" bIns="121900" anchor="ctr" anchorCtr="0">
              <a:noAutofit/>
            </a:bodyPr>
            <a:lstStyle/>
            <a:p>
              <a:pPr algn="ctr">
                <a:buClr>
                  <a:schemeClr val="dk1"/>
                </a:buClr>
                <a:buSzPts val="1100"/>
              </a:pPr>
              <a:endParaRPr sz="2000">
                <a:latin typeface="Tahoma" panose="020B0604030504040204" pitchFamily="34" charset="0"/>
                <a:ea typeface="Tahoma" panose="020B0604030504040204" pitchFamily="34" charset="0"/>
                <a:cs typeface="Tahoma" panose="020B0604030504040204" pitchFamily="34" charset="0"/>
              </a:endParaRPr>
            </a:p>
          </p:txBody>
        </p:sp>
        <p:sp>
          <p:nvSpPr>
            <p:cNvPr id="7" name="Google Shape;791;p29">
              <a:extLst>
                <a:ext uri="{FF2B5EF4-FFF2-40B4-BE49-F238E27FC236}">
                  <a16:creationId xmlns:a16="http://schemas.microsoft.com/office/drawing/2014/main" id="{91B04322-4FDE-DC4C-965C-F5960FAA30AE}"/>
                </a:ext>
              </a:extLst>
            </p:cNvPr>
            <p:cNvSpPr txBox="1"/>
            <p:nvPr/>
          </p:nvSpPr>
          <p:spPr>
            <a:xfrm>
              <a:off x="6626551" y="3270669"/>
              <a:ext cx="2114470" cy="534900"/>
            </a:xfrm>
            <a:prstGeom prst="rect">
              <a:avLst/>
            </a:prstGeom>
            <a:noFill/>
            <a:ln>
              <a:noFill/>
            </a:ln>
          </p:spPr>
          <p:txBody>
            <a:bodyPr spcFirstLastPara="1" wrap="square" lIns="121900" tIns="121900" rIns="121900" bIns="121900" anchor="ctr" anchorCtr="0">
              <a:noAutofit/>
            </a:bodyPr>
            <a:lstStyle/>
            <a:p>
              <a:pPr algn="ctr"/>
              <a:r>
                <a:rPr lang="tr-TR" sz="2000" dirty="0" err="1">
                  <a:latin typeface="Tahoma" panose="020B0604030504040204" pitchFamily="34" charset="0"/>
                  <a:ea typeface="Tahoma" panose="020B0604030504040204" pitchFamily="34" charset="0"/>
                  <a:cs typeface="Tahoma" panose="020B0604030504040204" pitchFamily="34" charset="0"/>
                  <a:sym typeface="Roboto"/>
                </a:rPr>
                <a:t>Piaget’in</a:t>
              </a:r>
              <a:r>
                <a:rPr lang="tr-TR" sz="2000" dirty="0">
                  <a:latin typeface="Tahoma" panose="020B0604030504040204" pitchFamily="34" charset="0"/>
                  <a:ea typeface="Tahoma" panose="020B0604030504040204" pitchFamily="34" charset="0"/>
                  <a:cs typeface="Tahoma" panose="020B0604030504040204" pitchFamily="34" charset="0"/>
                  <a:sym typeface="Roboto"/>
                </a:rPr>
                <a:t> gözlemleri SED yüksek gruplarda gerçekleştirilmiştir </a:t>
              </a:r>
              <a:r>
                <a:rPr lang="tr-TR" sz="2000" dirty="0" err="1">
                  <a:latin typeface="Tahoma" panose="020B0604030504040204" pitchFamily="34" charset="0"/>
                  <a:ea typeface="Tahoma" panose="020B0604030504040204" pitchFamily="34" charset="0"/>
                  <a:cs typeface="Tahoma" panose="020B0604030504040204" pitchFamily="34" charset="0"/>
                  <a:sym typeface="Roboto"/>
                </a:rPr>
                <a:t>genellenemez</a:t>
              </a:r>
              <a:r>
                <a:rPr lang="tr-TR" sz="2000" dirty="0">
                  <a:latin typeface="Tahoma" panose="020B0604030504040204" pitchFamily="34" charset="0"/>
                  <a:ea typeface="Tahoma" panose="020B0604030504040204" pitchFamily="34" charset="0"/>
                  <a:cs typeface="Tahoma" panose="020B0604030504040204" pitchFamily="34" charset="0"/>
                  <a:sym typeface="Roboto"/>
                </a:rPr>
                <a:t>. </a:t>
              </a:r>
              <a:endParaRPr sz="2000" dirty="0">
                <a:latin typeface="Tahoma" panose="020B0604030504040204" pitchFamily="34" charset="0"/>
                <a:ea typeface="Tahoma" panose="020B0604030504040204" pitchFamily="34" charset="0"/>
                <a:cs typeface="Tahoma" panose="020B0604030504040204" pitchFamily="34" charset="0"/>
                <a:sym typeface="Roboto"/>
              </a:endParaRPr>
            </a:p>
          </p:txBody>
        </p:sp>
      </p:grpSp>
      <p:grpSp>
        <p:nvGrpSpPr>
          <p:cNvPr id="8" name="Google Shape;792;p29">
            <a:extLst>
              <a:ext uri="{FF2B5EF4-FFF2-40B4-BE49-F238E27FC236}">
                <a16:creationId xmlns:a16="http://schemas.microsoft.com/office/drawing/2014/main" id="{16F664FA-BBDA-5D41-AB80-0F51AD411A08}"/>
              </a:ext>
            </a:extLst>
          </p:cNvPr>
          <p:cNvGrpSpPr/>
          <p:nvPr/>
        </p:nvGrpSpPr>
        <p:grpSpPr>
          <a:xfrm>
            <a:off x="6032114" y="3369428"/>
            <a:ext cx="5483127" cy="717967"/>
            <a:chOff x="4524063" y="2001006"/>
            <a:chExt cx="4112345" cy="538475"/>
          </a:xfrm>
        </p:grpSpPr>
        <p:sp>
          <p:nvSpPr>
            <p:cNvPr id="9" name="Google Shape;793;p29">
              <a:extLst>
                <a:ext uri="{FF2B5EF4-FFF2-40B4-BE49-F238E27FC236}">
                  <a16:creationId xmlns:a16="http://schemas.microsoft.com/office/drawing/2014/main" id="{6D3ABBB4-3E90-A94A-B379-135033D34EBD}"/>
                </a:ext>
              </a:extLst>
            </p:cNvPr>
            <p:cNvSpPr/>
            <p:nvPr/>
          </p:nvSpPr>
          <p:spPr>
            <a:xfrm>
              <a:off x="4998850" y="2071550"/>
              <a:ext cx="1422982" cy="397375"/>
            </a:xfrm>
            <a:custGeom>
              <a:avLst/>
              <a:gdLst/>
              <a:ahLst/>
              <a:cxnLst/>
              <a:rect l="l" t="t" r="r" b="b"/>
              <a:pathLst>
                <a:path w="66116" h="15895" fill="none" extrusionOk="0">
                  <a:moveTo>
                    <a:pt x="0" y="15895"/>
                  </a:moveTo>
                  <a:lnTo>
                    <a:pt x="66116" y="15895"/>
                  </a:lnTo>
                  <a:lnTo>
                    <a:pt x="60436" y="7858"/>
                  </a:lnTo>
                  <a:lnTo>
                    <a:pt x="66116" y="0"/>
                  </a:lnTo>
                  <a:lnTo>
                    <a:pt x="0" y="0"/>
                  </a:lnTo>
                  <a:close/>
                </a:path>
              </a:pathLst>
            </a:custGeom>
            <a:noFill/>
            <a:ln w="9525" cap="flat" cmpd="sng">
              <a:solidFill>
                <a:srgbClr val="000000"/>
              </a:solidFill>
              <a:prstDash val="solid"/>
              <a:miter lim="11906"/>
              <a:headEnd type="none" w="sm" len="sm"/>
              <a:tailEnd type="none" w="sm" len="sm"/>
            </a:ln>
          </p:spPr>
          <p:txBody>
            <a:bodyPr spcFirstLastPara="1" wrap="square" lIns="121900" tIns="121900" rIns="121900" bIns="121900" anchor="ctr" anchorCtr="0">
              <a:noAutofit/>
            </a:bodyPr>
            <a:lstStyle/>
            <a:p>
              <a:pPr algn="ctr">
                <a:buClr>
                  <a:schemeClr val="dk1"/>
                </a:buClr>
                <a:buSzPts val="1100"/>
              </a:pPr>
              <a:r>
                <a:rPr lang="en" sz="2000" dirty="0" err="1">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Dasen</a:t>
              </a:r>
              <a:endParaRPr sz="20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10" name="Google Shape;794;p29">
              <a:extLst>
                <a:ext uri="{FF2B5EF4-FFF2-40B4-BE49-F238E27FC236}">
                  <a16:creationId xmlns:a16="http://schemas.microsoft.com/office/drawing/2014/main" id="{318DEC42-B11F-A54D-957B-8CF97A9EC64C}"/>
                </a:ext>
              </a:extLst>
            </p:cNvPr>
            <p:cNvSpPr/>
            <p:nvPr/>
          </p:nvSpPr>
          <p:spPr>
            <a:xfrm>
              <a:off x="4524063" y="2001006"/>
              <a:ext cx="560225" cy="538475"/>
            </a:xfrm>
            <a:custGeom>
              <a:avLst/>
              <a:gdLst/>
              <a:ahLst/>
              <a:cxnLst/>
              <a:rect l="l" t="t" r="r" b="b"/>
              <a:pathLst>
                <a:path w="22409" h="21539" extrusionOk="0">
                  <a:moveTo>
                    <a:pt x="1" y="0"/>
                  </a:moveTo>
                  <a:lnTo>
                    <a:pt x="1" y="21539"/>
                  </a:lnTo>
                  <a:lnTo>
                    <a:pt x="22408" y="21539"/>
                  </a:lnTo>
                  <a:lnTo>
                    <a:pt x="22408" y="0"/>
                  </a:lnTo>
                  <a:close/>
                </a:path>
              </a:pathLst>
            </a:custGeom>
            <a:solidFill>
              <a:schemeClr val="accent2"/>
            </a:solidFill>
            <a:ln>
              <a:noFill/>
            </a:ln>
          </p:spPr>
          <p:txBody>
            <a:bodyPr spcFirstLastPara="1" wrap="square" lIns="121900" tIns="121900" rIns="121900" bIns="121900" anchor="ctr" anchorCtr="0">
              <a:noAutofit/>
            </a:bodyPr>
            <a:lstStyle/>
            <a:p>
              <a:pPr algn="ctr">
                <a:buClr>
                  <a:schemeClr val="dk1"/>
                </a:buClr>
                <a:buSzPts val="1100"/>
              </a:pPr>
              <a:endParaRPr sz="2000">
                <a:latin typeface="Tahoma" panose="020B0604030504040204" pitchFamily="34" charset="0"/>
                <a:ea typeface="Tahoma" panose="020B0604030504040204" pitchFamily="34" charset="0"/>
                <a:cs typeface="Tahoma" panose="020B0604030504040204" pitchFamily="34" charset="0"/>
              </a:endParaRPr>
            </a:p>
          </p:txBody>
        </p:sp>
        <p:sp>
          <p:nvSpPr>
            <p:cNvPr id="11" name="Google Shape;795;p29">
              <a:extLst>
                <a:ext uri="{FF2B5EF4-FFF2-40B4-BE49-F238E27FC236}">
                  <a16:creationId xmlns:a16="http://schemas.microsoft.com/office/drawing/2014/main" id="{C691D06F-6E5F-A147-863D-ACF0CC63690F}"/>
                </a:ext>
              </a:extLst>
            </p:cNvPr>
            <p:cNvSpPr txBox="1"/>
            <p:nvPr/>
          </p:nvSpPr>
          <p:spPr>
            <a:xfrm>
              <a:off x="6626551" y="2002788"/>
              <a:ext cx="2009857" cy="534900"/>
            </a:xfrm>
            <a:prstGeom prst="rect">
              <a:avLst/>
            </a:prstGeom>
            <a:noFill/>
            <a:ln>
              <a:noFill/>
            </a:ln>
          </p:spPr>
          <p:txBody>
            <a:bodyPr spcFirstLastPara="1" wrap="square" lIns="121900" tIns="121900" rIns="121900" bIns="121900" anchor="ctr" anchorCtr="0">
              <a:noAutofit/>
            </a:bodyPr>
            <a:lstStyle/>
            <a:p>
              <a:pPr algn="ctr"/>
              <a:r>
                <a:rPr lang="tr-TR" sz="2000" dirty="0">
                  <a:latin typeface="Tahoma" panose="020B0604030504040204" pitchFamily="34" charset="0"/>
                  <a:ea typeface="Tahoma" panose="020B0604030504040204" pitchFamily="34" charset="0"/>
                  <a:cs typeface="Tahoma" panose="020B0604030504040204" pitchFamily="34" charset="0"/>
                  <a:sym typeface="Roboto"/>
                </a:rPr>
                <a:t>B</a:t>
              </a:r>
              <a:r>
                <a:rPr lang="en" sz="2000" dirty="0" err="1">
                  <a:latin typeface="Tahoma" panose="020B0604030504040204" pitchFamily="34" charset="0"/>
                  <a:ea typeface="Tahoma" panose="020B0604030504040204" pitchFamily="34" charset="0"/>
                  <a:cs typeface="Tahoma" panose="020B0604030504040204" pitchFamily="34" charset="0"/>
                  <a:sym typeface="Roboto"/>
                </a:rPr>
                <a:t>ilişsel</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gelişim</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ve</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olgunlaşmaya</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odaklanmaktan</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kültürel</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farklılıklar</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göz</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ardı</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edilmektedir</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endParaRPr sz="2000" dirty="0">
                <a:latin typeface="Tahoma" panose="020B0604030504040204" pitchFamily="34" charset="0"/>
                <a:ea typeface="Tahoma" panose="020B0604030504040204" pitchFamily="34" charset="0"/>
                <a:cs typeface="Tahoma" panose="020B0604030504040204" pitchFamily="34" charset="0"/>
                <a:sym typeface="Roboto"/>
              </a:endParaRPr>
            </a:p>
          </p:txBody>
        </p:sp>
      </p:grpSp>
      <p:grpSp>
        <p:nvGrpSpPr>
          <p:cNvPr id="12" name="Google Shape;800;p29">
            <a:extLst>
              <a:ext uri="{FF2B5EF4-FFF2-40B4-BE49-F238E27FC236}">
                <a16:creationId xmlns:a16="http://schemas.microsoft.com/office/drawing/2014/main" id="{00DECC17-62E6-D345-B785-3A54B4907560}"/>
              </a:ext>
            </a:extLst>
          </p:cNvPr>
          <p:cNvGrpSpPr/>
          <p:nvPr/>
        </p:nvGrpSpPr>
        <p:grpSpPr>
          <a:xfrm>
            <a:off x="80849" y="4610235"/>
            <a:ext cx="6091484" cy="923402"/>
            <a:chOff x="51325" y="2634863"/>
            <a:chExt cx="4568613" cy="692551"/>
          </a:xfrm>
        </p:grpSpPr>
        <p:sp>
          <p:nvSpPr>
            <p:cNvPr id="13" name="Google Shape;801;p29">
              <a:extLst>
                <a:ext uri="{FF2B5EF4-FFF2-40B4-BE49-F238E27FC236}">
                  <a16:creationId xmlns:a16="http://schemas.microsoft.com/office/drawing/2014/main" id="{182685F6-879C-0641-8CD7-9A5CEA5B3FD3}"/>
                </a:ext>
              </a:extLst>
            </p:cNvPr>
            <p:cNvSpPr/>
            <p:nvPr/>
          </p:nvSpPr>
          <p:spPr>
            <a:xfrm>
              <a:off x="2722199" y="2705413"/>
              <a:ext cx="1422982" cy="397400"/>
            </a:xfrm>
            <a:custGeom>
              <a:avLst/>
              <a:gdLst/>
              <a:ahLst/>
              <a:cxnLst/>
              <a:rect l="l" t="t" r="r" b="b"/>
              <a:pathLst>
                <a:path w="66116" h="15896" fill="none" extrusionOk="0">
                  <a:moveTo>
                    <a:pt x="66116" y="15895"/>
                  </a:moveTo>
                  <a:lnTo>
                    <a:pt x="1" y="15895"/>
                  </a:lnTo>
                  <a:lnTo>
                    <a:pt x="5680" y="7859"/>
                  </a:lnTo>
                  <a:lnTo>
                    <a:pt x="1" y="0"/>
                  </a:lnTo>
                  <a:lnTo>
                    <a:pt x="66116" y="0"/>
                  </a:lnTo>
                  <a:close/>
                </a:path>
              </a:pathLst>
            </a:custGeom>
            <a:noFill/>
            <a:ln w="9525" cap="flat" cmpd="sng">
              <a:solidFill>
                <a:srgbClr val="000000"/>
              </a:solidFill>
              <a:prstDash val="solid"/>
              <a:miter lim="11906"/>
              <a:headEnd type="none" w="sm" len="sm"/>
              <a:tailEnd type="none" w="sm" len="sm"/>
            </a:ln>
          </p:spPr>
          <p:txBody>
            <a:bodyPr spcFirstLastPara="1" wrap="square" lIns="121900" tIns="121900" rIns="121900" bIns="121900" anchor="ctr" anchorCtr="0">
              <a:noAutofit/>
            </a:bodyPr>
            <a:lstStyle/>
            <a:p>
              <a:pPr algn="ctr">
                <a:buClr>
                  <a:schemeClr val="dk1"/>
                </a:buClr>
                <a:buSzPts val="1100"/>
              </a:pPr>
              <a:r>
                <a:rPr lang="en" sz="2000" dirty="0">
                  <a:solidFill>
                    <a:schemeClr val="accent3"/>
                  </a:solidFill>
                  <a:latin typeface="Tahoma" panose="020B0604030504040204" pitchFamily="34" charset="0"/>
                  <a:ea typeface="Tahoma" panose="020B0604030504040204" pitchFamily="34" charset="0"/>
                  <a:cs typeface="Tahoma" panose="020B0604030504040204" pitchFamily="34" charset="0"/>
                  <a:sym typeface="Fira Sans Extra Condensed Medium"/>
                </a:rPr>
                <a:t>Vygotsky</a:t>
              </a:r>
              <a:endParaRPr sz="2000" dirty="0">
                <a:solidFill>
                  <a:schemeClr val="accent3"/>
                </a:solidFill>
                <a:latin typeface="Tahoma" panose="020B0604030504040204" pitchFamily="34" charset="0"/>
                <a:ea typeface="Tahoma" panose="020B0604030504040204" pitchFamily="34" charset="0"/>
                <a:cs typeface="Tahoma" panose="020B0604030504040204" pitchFamily="34" charset="0"/>
              </a:endParaRPr>
            </a:p>
          </p:txBody>
        </p:sp>
        <p:sp>
          <p:nvSpPr>
            <p:cNvPr id="14" name="Google Shape;802;p29">
              <a:extLst>
                <a:ext uri="{FF2B5EF4-FFF2-40B4-BE49-F238E27FC236}">
                  <a16:creationId xmlns:a16="http://schemas.microsoft.com/office/drawing/2014/main" id="{02CA3E64-44F6-C642-A348-2C466D63ED50}"/>
                </a:ext>
              </a:extLst>
            </p:cNvPr>
            <p:cNvSpPr/>
            <p:nvPr/>
          </p:nvSpPr>
          <p:spPr>
            <a:xfrm>
              <a:off x="4059738" y="2634863"/>
              <a:ext cx="560200" cy="538475"/>
            </a:xfrm>
            <a:custGeom>
              <a:avLst/>
              <a:gdLst/>
              <a:ahLst/>
              <a:cxnLst/>
              <a:rect l="l" t="t" r="r" b="b"/>
              <a:pathLst>
                <a:path w="22408" h="21539" extrusionOk="0">
                  <a:moveTo>
                    <a:pt x="0" y="1"/>
                  </a:moveTo>
                  <a:lnTo>
                    <a:pt x="0" y="21539"/>
                  </a:lnTo>
                  <a:lnTo>
                    <a:pt x="22408" y="21539"/>
                  </a:lnTo>
                  <a:lnTo>
                    <a:pt x="22408" y="1"/>
                  </a:lnTo>
                  <a:close/>
                </a:path>
              </a:pathLst>
            </a:custGeom>
            <a:solidFill>
              <a:schemeClr val="accent3"/>
            </a:solidFill>
            <a:ln>
              <a:noFill/>
            </a:ln>
          </p:spPr>
          <p:txBody>
            <a:bodyPr spcFirstLastPara="1" wrap="square" lIns="121900" tIns="121900" rIns="121900" bIns="121900" anchor="ctr" anchorCtr="0">
              <a:noAutofit/>
            </a:bodyPr>
            <a:lstStyle/>
            <a:p>
              <a:pPr algn="ctr">
                <a:buClr>
                  <a:schemeClr val="dk1"/>
                </a:buClr>
                <a:buSzPts val="1100"/>
              </a:pPr>
              <a:endParaRPr sz="2000">
                <a:latin typeface="Tahoma" panose="020B0604030504040204" pitchFamily="34" charset="0"/>
                <a:ea typeface="Tahoma" panose="020B0604030504040204" pitchFamily="34" charset="0"/>
                <a:cs typeface="Tahoma" panose="020B0604030504040204" pitchFamily="34" charset="0"/>
              </a:endParaRPr>
            </a:p>
          </p:txBody>
        </p:sp>
        <p:sp>
          <p:nvSpPr>
            <p:cNvPr id="15" name="Google Shape;803;p29">
              <a:extLst>
                <a:ext uri="{FF2B5EF4-FFF2-40B4-BE49-F238E27FC236}">
                  <a16:creationId xmlns:a16="http://schemas.microsoft.com/office/drawing/2014/main" id="{E10FAF2F-52A3-1745-A32F-BFC14EA43E18}"/>
                </a:ext>
              </a:extLst>
            </p:cNvPr>
            <p:cNvSpPr txBox="1"/>
            <p:nvPr/>
          </p:nvSpPr>
          <p:spPr>
            <a:xfrm>
              <a:off x="51325" y="2792514"/>
              <a:ext cx="2517497" cy="534900"/>
            </a:xfrm>
            <a:prstGeom prst="rect">
              <a:avLst/>
            </a:prstGeom>
            <a:noFill/>
            <a:ln>
              <a:noFill/>
            </a:ln>
          </p:spPr>
          <p:txBody>
            <a:bodyPr spcFirstLastPara="1" wrap="square" lIns="121900" tIns="121900" rIns="121900" bIns="121900" anchor="ctr" anchorCtr="0">
              <a:noAutofit/>
            </a:bodyPr>
            <a:lstStyle/>
            <a:p>
              <a:pPr algn="ctr"/>
              <a:r>
                <a:rPr lang="en" sz="2000" dirty="0" err="1">
                  <a:latin typeface="Tahoma" panose="020B0604030504040204" pitchFamily="34" charset="0"/>
                  <a:ea typeface="Tahoma" panose="020B0604030504040204" pitchFamily="34" charset="0"/>
                  <a:cs typeface="Tahoma" panose="020B0604030504040204" pitchFamily="34" charset="0"/>
                  <a:sym typeface="Roboto"/>
                </a:rPr>
                <a:t>Dil</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düşünceyle</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eş</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zamanlı</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gelişir</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endParaRPr sz="2000" dirty="0">
                <a:latin typeface="Tahoma" panose="020B0604030504040204" pitchFamily="34" charset="0"/>
                <a:ea typeface="Tahoma" panose="020B0604030504040204" pitchFamily="34" charset="0"/>
                <a:cs typeface="Tahoma" panose="020B0604030504040204" pitchFamily="34" charset="0"/>
                <a:sym typeface="Roboto"/>
              </a:endParaRPr>
            </a:p>
          </p:txBody>
        </p:sp>
      </p:grpSp>
      <p:grpSp>
        <p:nvGrpSpPr>
          <p:cNvPr id="16" name="Google Shape;804;p29">
            <a:extLst>
              <a:ext uri="{FF2B5EF4-FFF2-40B4-BE49-F238E27FC236}">
                <a16:creationId xmlns:a16="http://schemas.microsoft.com/office/drawing/2014/main" id="{166196C7-7103-D042-9E40-B93FB127F46B}"/>
              </a:ext>
            </a:extLst>
          </p:cNvPr>
          <p:cNvGrpSpPr/>
          <p:nvPr/>
        </p:nvGrpSpPr>
        <p:grpSpPr>
          <a:xfrm>
            <a:off x="144693" y="2011453"/>
            <a:ext cx="6015254" cy="1895663"/>
            <a:chOff x="108498" y="1194750"/>
            <a:chExt cx="4511440" cy="1421748"/>
          </a:xfrm>
        </p:grpSpPr>
        <p:sp>
          <p:nvSpPr>
            <p:cNvPr id="17" name="Google Shape;805;p29">
              <a:extLst>
                <a:ext uri="{FF2B5EF4-FFF2-40B4-BE49-F238E27FC236}">
                  <a16:creationId xmlns:a16="http://schemas.microsoft.com/office/drawing/2014/main" id="{65D956B7-ADCC-DE45-B0D2-6E239EE3D986}"/>
                </a:ext>
              </a:extLst>
            </p:cNvPr>
            <p:cNvSpPr/>
            <p:nvPr/>
          </p:nvSpPr>
          <p:spPr>
            <a:xfrm>
              <a:off x="2722199" y="1437675"/>
              <a:ext cx="1422982" cy="397100"/>
            </a:xfrm>
            <a:custGeom>
              <a:avLst/>
              <a:gdLst/>
              <a:ahLst/>
              <a:cxnLst/>
              <a:rect l="l" t="t" r="r" b="b"/>
              <a:pathLst>
                <a:path w="66116" h="15884" fill="none" extrusionOk="0">
                  <a:moveTo>
                    <a:pt x="66116" y="15884"/>
                  </a:moveTo>
                  <a:lnTo>
                    <a:pt x="1" y="15884"/>
                  </a:lnTo>
                  <a:lnTo>
                    <a:pt x="5680" y="7847"/>
                  </a:lnTo>
                  <a:lnTo>
                    <a:pt x="1" y="1"/>
                  </a:lnTo>
                  <a:lnTo>
                    <a:pt x="66116" y="1"/>
                  </a:lnTo>
                  <a:close/>
                </a:path>
              </a:pathLst>
            </a:custGeom>
            <a:noFill/>
            <a:ln w="9525" cap="flat" cmpd="sng">
              <a:solidFill>
                <a:srgbClr val="000000"/>
              </a:solidFill>
              <a:prstDash val="solid"/>
              <a:miter lim="11906"/>
              <a:headEnd type="none" w="sm" len="sm"/>
              <a:tailEnd type="none" w="sm" len="sm"/>
            </a:ln>
          </p:spPr>
          <p:txBody>
            <a:bodyPr spcFirstLastPara="1" wrap="square" lIns="121900" tIns="121900" rIns="121900" bIns="121900" anchor="ctr" anchorCtr="0">
              <a:noAutofit/>
            </a:bodyPr>
            <a:lstStyle/>
            <a:p>
              <a:pPr algn="ctr">
                <a:buClr>
                  <a:schemeClr val="dk1"/>
                </a:buClr>
                <a:buSzPts val="1100"/>
              </a:pPr>
              <a:r>
                <a:rPr lang="en" sz="2000" dirty="0">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Medium"/>
                </a:rPr>
                <a:t>Vygotsky</a:t>
              </a:r>
              <a:endParaRPr sz="2000"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18" name="Google Shape;806;p29">
              <a:extLst>
                <a:ext uri="{FF2B5EF4-FFF2-40B4-BE49-F238E27FC236}">
                  <a16:creationId xmlns:a16="http://schemas.microsoft.com/office/drawing/2014/main" id="{6A0C6163-0928-5B4D-85EA-E96C796775CC}"/>
                </a:ext>
              </a:extLst>
            </p:cNvPr>
            <p:cNvSpPr/>
            <p:nvPr/>
          </p:nvSpPr>
          <p:spPr>
            <a:xfrm>
              <a:off x="4059738" y="1366850"/>
              <a:ext cx="560200" cy="538775"/>
            </a:xfrm>
            <a:custGeom>
              <a:avLst/>
              <a:gdLst/>
              <a:ahLst/>
              <a:cxnLst/>
              <a:rect l="l" t="t" r="r" b="b"/>
              <a:pathLst>
                <a:path w="22408" h="21551" extrusionOk="0">
                  <a:moveTo>
                    <a:pt x="0" y="0"/>
                  </a:moveTo>
                  <a:lnTo>
                    <a:pt x="0" y="21550"/>
                  </a:lnTo>
                  <a:lnTo>
                    <a:pt x="22408" y="21550"/>
                  </a:lnTo>
                  <a:lnTo>
                    <a:pt x="22408" y="0"/>
                  </a:lnTo>
                  <a:close/>
                </a:path>
              </a:pathLst>
            </a:custGeom>
            <a:solidFill>
              <a:schemeClr val="accent1"/>
            </a:solidFill>
            <a:ln>
              <a:noFill/>
            </a:ln>
          </p:spPr>
          <p:txBody>
            <a:bodyPr spcFirstLastPara="1" wrap="square" lIns="121900" tIns="121900" rIns="121900" bIns="121900" anchor="ctr" anchorCtr="0">
              <a:noAutofit/>
            </a:bodyPr>
            <a:lstStyle/>
            <a:p>
              <a:pPr algn="ctr">
                <a:buClr>
                  <a:schemeClr val="dk1"/>
                </a:buClr>
                <a:buSzPts val="1100"/>
              </a:pPr>
              <a:endParaRPr sz="2000">
                <a:solidFill>
                  <a:srgbClr val="FFFFFF"/>
                </a:solidFill>
                <a:latin typeface="Tahoma" panose="020B0604030504040204" pitchFamily="34" charset="0"/>
                <a:ea typeface="Tahoma" panose="020B0604030504040204" pitchFamily="34" charset="0"/>
                <a:cs typeface="Tahoma" panose="020B0604030504040204" pitchFamily="34" charset="0"/>
                <a:sym typeface="Roboto"/>
              </a:endParaRPr>
            </a:p>
          </p:txBody>
        </p:sp>
        <p:sp>
          <p:nvSpPr>
            <p:cNvPr id="19" name="Google Shape;807;p29">
              <a:extLst>
                <a:ext uri="{FF2B5EF4-FFF2-40B4-BE49-F238E27FC236}">
                  <a16:creationId xmlns:a16="http://schemas.microsoft.com/office/drawing/2014/main" id="{B12C38AB-5FDF-E348-A86A-5DAFFE1C2D10}"/>
                </a:ext>
              </a:extLst>
            </p:cNvPr>
            <p:cNvSpPr txBox="1"/>
            <p:nvPr/>
          </p:nvSpPr>
          <p:spPr>
            <a:xfrm>
              <a:off x="108498" y="1194750"/>
              <a:ext cx="2736464" cy="1421748"/>
            </a:xfrm>
            <a:prstGeom prst="rect">
              <a:avLst/>
            </a:prstGeom>
            <a:noFill/>
            <a:ln>
              <a:noFill/>
            </a:ln>
          </p:spPr>
          <p:txBody>
            <a:bodyPr spcFirstLastPara="1" wrap="square" lIns="121900" tIns="121900" rIns="121900" bIns="121900" anchor="ctr" anchorCtr="0">
              <a:noAutofit/>
            </a:bodyPr>
            <a:lstStyle/>
            <a:p>
              <a:pPr marL="342900" indent="-342900">
                <a:buFont typeface="Arial" panose="020B0604020202020204" pitchFamily="34" charset="0"/>
                <a:buChar char="•"/>
              </a:pPr>
              <a:r>
                <a:rPr lang="en" sz="2000" dirty="0" err="1">
                  <a:latin typeface="Tahoma" panose="020B0604030504040204" pitchFamily="34" charset="0"/>
                  <a:ea typeface="Tahoma" panose="020B0604030504040204" pitchFamily="34" charset="0"/>
                  <a:cs typeface="Tahoma" panose="020B0604030504040204" pitchFamily="34" charset="0"/>
                  <a:sym typeface="Roboto"/>
                </a:rPr>
                <a:t>Dil</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gelişimi</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bir</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süreçtir</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dönemlere</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ayrılamaz</a:t>
              </a:r>
              <a:r>
                <a:rPr lang="en" sz="2000" dirty="0">
                  <a:latin typeface="Tahoma" panose="020B0604030504040204" pitchFamily="34" charset="0"/>
                  <a:ea typeface="Tahoma" panose="020B0604030504040204" pitchFamily="34" charset="0"/>
                  <a:cs typeface="Tahoma" panose="020B0604030504040204" pitchFamily="34" charset="0"/>
                  <a:sym typeface="Roboto"/>
                </a:rPr>
                <a:t>.</a:t>
              </a:r>
            </a:p>
            <a:p>
              <a:pPr marL="342900" indent="-342900">
                <a:buFont typeface="Arial" panose="020B0604020202020204" pitchFamily="34" charset="0"/>
                <a:buChar char="•"/>
              </a:pPr>
              <a:r>
                <a:rPr lang="en" sz="2000" dirty="0" err="1">
                  <a:latin typeface="Tahoma" panose="020B0604030504040204" pitchFamily="34" charset="0"/>
                  <a:ea typeface="Tahoma" panose="020B0604030504040204" pitchFamily="34" charset="0"/>
                  <a:cs typeface="Tahoma" panose="020B0604030504040204" pitchFamily="34" charset="0"/>
                  <a:sym typeface="Roboto"/>
                </a:rPr>
                <a:t>Öğrenmenin</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en</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iyi</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şekilde</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gerçekleşmesi</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için</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çocuğun</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birinin</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yardımına</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ihtiyacı</a:t>
              </a:r>
              <a:r>
                <a:rPr lang="en" sz="2000" dirty="0">
                  <a:latin typeface="Tahoma" panose="020B0604030504040204" pitchFamily="34" charset="0"/>
                  <a:ea typeface="Tahoma" panose="020B0604030504040204" pitchFamily="34" charset="0"/>
                  <a:cs typeface="Tahoma" panose="020B0604030504040204" pitchFamily="34" charset="0"/>
                  <a:sym typeface="Roboto"/>
                </a:rPr>
                <a:t> var</a:t>
              </a:r>
              <a:endParaRPr sz="2000" dirty="0">
                <a:latin typeface="Tahoma" panose="020B0604030504040204" pitchFamily="34" charset="0"/>
                <a:ea typeface="Tahoma" panose="020B0604030504040204" pitchFamily="34" charset="0"/>
                <a:cs typeface="Tahoma" panose="020B0604030504040204" pitchFamily="34" charset="0"/>
                <a:sym typeface="Roboto"/>
              </a:endParaRPr>
            </a:p>
          </p:txBody>
        </p:sp>
      </p:grpSp>
      <p:grpSp>
        <p:nvGrpSpPr>
          <p:cNvPr id="20" name="Google Shape;808;p29">
            <a:extLst>
              <a:ext uri="{FF2B5EF4-FFF2-40B4-BE49-F238E27FC236}">
                <a16:creationId xmlns:a16="http://schemas.microsoft.com/office/drawing/2014/main" id="{BFF8B435-2DBA-BF49-ABC3-399F7CE5FECE}"/>
              </a:ext>
            </a:extLst>
          </p:cNvPr>
          <p:cNvGrpSpPr/>
          <p:nvPr/>
        </p:nvGrpSpPr>
        <p:grpSpPr>
          <a:xfrm>
            <a:off x="5577256" y="2397682"/>
            <a:ext cx="404860" cy="404797"/>
            <a:chOff x="2685825" y="840375"/>
            <a:chExt cx="481900" cy="481825"/>
          </a:xfrm>
        </p:grpSpPr>
        <p:sp>
          <p:nvSpPr>
            <p:cNvPr id="21" name="Google Shape;809;p29">
              <a:extLst>
                <a:ext uri="{FF2B5EF4-FFF2-40B4-BE49-F238E27FC236}">
                  <a16:creationId xmlns:a16="http://schemas.microsoft.com/office/drawing/2014/main" id="{D3514138-8C2A-0844-88A1-52D903937EBB}"/>
                </a:ext>
              </a:extLst>
            </p:cNvPr>
            <p:cNvSpPr/>
            <p:nvPr/>
          </p:nvSpPr>
          <p:spPr>
            <a:xfrm>
              <a:off x="2685825" y="840375"/>
              <a:ext cx="481900" cy="481825"/>
            </a:xfrm>
            <a:custGeom>
              <a:avLst/>
              <a:gdLst/>
              <a:ahLst/>
              <a:cxnLst/>
              <a:rect l="l" t="t" r="r" b="b"/>
              <a:pathLst>
                <a:path w="19276" h="19273" extrusionOk="0">
                  <a:moveTo>
                    <a:pt x="9600" y="4592"/>
                  </a:moveTo>
                  <a:cubicBezTo>
                    <a:pt x="12403" y="4592"/>
                    <a:pt x="14683" y="6872"/>
                    <a:pt x="14683" y="9675"/>
                  </a:cubicBezTo>
                  <a:cubicBezTo>
                    <a:pt x="14683" y="12476"/>
                    <a:pt x="12403" y="14755"/>
                    <a:pt x="9600" y="14755"/>
                  </a:cubicBezTo>
                  <a:cubicBezTo>
                    <a:pt x="6799" y="14755"/>
                    <a:pt x="4520" y="12476"/>
                    <a:pt x="4520" y="9675"/>
                  </a:cubicBezTo>
                  <a:cubicBezTo>
                    <a:pt x="4520" y="6872"/>
                    <a:pt x="6799" y="4592"/>
                    <a:pt x="9600" y="4592"/>
                  </a:cubicBezTo>
                  <a:close/>
                  <a:moveTo>
                    <a:pt x="8471" y="0"/>
                  </a:moveTo>
                  <a:cubicBezTo>
                    <a:pt x="8212" y="0"/>
                    <a:pt x="7986" y="175"/>
                    <a:pt x="7923" y="428"/>
                  </a:cubicBezTo>
                  <a:lnTo>
                    <a:pt x="7691" y="1427"/>
                  </a:lnTo>
                  <a:cubicBezTo>
                    <a:pt x="6778" y="1635"/>
                    <a:pt x="5908" y="1993"/>
                    <a:pt x="5116" y="2490"/>
                  </a:cubicBezTo>
                  <a:lnTo>
                    <a:pt x="4300" y="2002"/>
                  </a:lnTo>
                  <a:cubicBezTo>
                    <a:pt x="4210" y="1949"/>
                    <a:pt x="4110" y="1922"/>
                    <a:pt x="4010" y="1922"/>
                  </a:cubicBezTo>
                  <a:cubicBezTo>
                    <a:pt x="3864" y="1922"/>
                    <a:pt x="3719" y="1978"/>
                    <a:pt x="3611" y="2087"/>
                  </a:cubicBezTo>
                  <a:lnTo>
                    <a:pt x="2015" y="3683"/>
                  </a:lnTo>
                  <a:cubicBezTo>
                    <a:pt x="1831" y="3866"/>
                    <a:pt x="1798" y="4153"/>
                    <a:pt x="1930" y="4372"/>
                  </a:cubicBezTo>
                  <a:lnTo>
                    <a:pt x="2418" y="5188"/>
                  </a:lnTo>
                  <a:cubicBezTo>
                    <a:pt x="1921" y="5980"/>
                    <a:pt x="1563" y="6851"/>
                    <a:pt x="1355" y="7766"/>
                  </a:cubicBezTo>
                  <a:lnTo>
                    <a:pt x="431" y="7995"/>
                  </a:lnTo>
                  <a:cubicBezTo>
                    <a:pt x="178" y="8058"/>
                    <a:pt x="0" y="8284"/>
                    <a:pt x="3" y="8546"/>
                  </a:cubicBezTo>
                  <a:lnTo>
                    <a:pt x="3" y="10804"/>
                  </a:lnTo>
                  <a:cubicBezTo>
                    <a:pt x="0" y="11060"/>
                    <a:pt x="178" y="11286"/>
                    <a:pt x="428" y="11349"/>
                  </a:cubicBezTo>
                  <a:lnTo>
                    <a:pt x="1352" y="11581"/>
                  </a:lnTo>
                  <a:cubicBezTo>
                    <a:pt x="1560" y="12494"/>
                    <a:pt x="1921" y="13364"/>
                    <a:pt x="2418" y="14159"/>
                  </a:cubicBezTo>
                  <a:lnTo>
                    <a:pt x="1927" y="14972"/>
                  </a:lnTo>
                  <a:cubicBezTo>
                    <a:pt x="1795" y="15195"/>
                    <a:pt x="1831" y="15478"/>
                    <a:pt x="2012" y="15662"/>
                  </a:cubicBezTo>
                  <a:lnTo>
                    <a:pt x="3611" y="17261"/>
                  </a:lnTo>
                  <a:cubicBezTo>
                    <a:pt x="3720" y="17368"/>
                    <a:pt x="3864" y="17424"/>
                    <a:pt x="4011" y="17424"/>
                  </a:cubicBezTo>
                  <a:cubicBezTo>
                    <a:pt x="4110" y="17424"/>
                    <a:pt x="4210" y="17398"/>
                    <a:pt x="4300" y="17345"/>
                  </a:cubicBezTo>
                  <a:lnTo>
                    <a:pt x="5113" y="16854"/>
                  </a:lnTo>
                  <a:cubicBezTo>
                    <a:pt x="5908" y="17351"/>
                    <a:pt x="6778" y="17712"/>
                    <a:pt x="7691" y="17920"/>
                  </a:cubicBezTo>
                  <a:lnTo>
                    <a:pt x="7923" y="18844"/>
                  </a:lnTo>
                  <a:cubicBezTo>
                    <a:pt x="7983" y="19094"/>
                    <a:pt x="8212" y="19272"/>
                    <a:pt x="8471" y="19272"/>
                  </a:cubicBezTo>
                  <a:lnTo>
                    <a:pt x="10729" y="19272"/>
                  </a:lnTo>
                  <a:cubicBezTo>
                    <a:pt x="10988" y="19272"/>
                    <a:pt x="11214" y="19097"/>
                    <a:pt x="11277" y="18844"/>
                  </a:cubicBezTo>
                  <a:lnTo>
                    <a:pt x="11509" y="17920"/>
                  </a:lnTo>
                  <a:cubicBezTo>
                    <a:pt x="12421" y="17712"/>
                    <a:pt x="13292" y="17354"/>
                    <a:pt x="14084" y="16857"/>
                  </a:cubicBezTo>
                  <a:lnTo>
                    <a:pt x="14900" y="17345"/>
                  </a:lnTo>
                  <a:cubicBezTo>
                    <a:pt x="14989" y="17399"/>
                    <a:pt x="15090" y="17425"/>
                    <a:pt x="15190" y="17425"/>
                  </a:cubicBezTo>
                  <a:cubicBezTo>
                    <a:pt x="15336" y="17425"/>
                    <a:pt x="15480" y="17369"/>
                    <a:pt x="15589" y="17261"/>
                  </a:cubicBezTo>
                  <a:lnTo>
                    <a:pt x="17185" y="15665"/>
                  </a:lnTo>
                  <a:cubicBezTo>
                    <a:pt x="17369" y="15481"/>
                    <a:pt x="17402" y="15195"/>
                    <a:pt x="17270" y="14975"/>
                  </a:cubicBezTo>
                  <a:lnTo>
                    <a:pt x="16782" y="14159"/>
                  </a:lnTo>
                  <a:cubicBezTo>
                    <a:pt x="17279" y="13367"/>
                    <a:pt x="17637" y="12497"/>
                    <a:pt x="17845" y="11584"/>
                  </a:cubicBezTo>
                  <a:lnTo>
                    <a:pt x="18844" y="11352"/>
                  </a:lnTo>
                  <a:cubicBezTo>
                    <a:pt x="19097" y="11289"/>
                    <a:pt x="19275" y="11063"/>
                    <a:pt x="19275" y="10804"/>
                  </a:cubicBezTo>
                  <a:lnTo>
                    <a:pt x="19275" y="8546"/>
                  </a:lnTo>
                  <a:cubicBezTo>
                    <a:pt x="19275" y="8287"/>
                    <a:pt x="19097" y="8061"/>
                    <a:pt x="18847" y="7998"/>
                  </a:cubicBezTo>
                  <a:lnTo>
                    <a:pt x="17848" y="7766"/>
                  </a:lnTo>
                  <a:cubicBezTo>
                    <a:pt x="17640" y="6854"/>
                    <a:pt x="17279" y="5983"/>
                    <a:pt x="16782" y="5188"/>
                  </a:cubicBezTo>
                  <a:lnTo>
                    <a:pt x="17273" y="4375"/>
                  </a:lnTo>
                  <a:cubicBezTo>
                    <a:pt x="17405" y="4153"/>
                    <a:pt x="17369" y="3869"/>
                    <a:pt x="17188" y="3686"/>
                  </a:cubicBezTo>
                  <a:lnTo>
                    <a:pt x="15589" y="2090"/>
                  </a:lnTo>
                  <a:cubicBezTo>
                    <a:pt x="15480" y="1980"/>
                    <a:pt x="15335" y="1923"/>
                    <a:pt x="15188" y="1923"/>
                  </a:cubicBezTo>
                  <a:cubicBezTo>
                    <a:pt x="15089" y="1923"/>
                    <a:pt x="14989" y="1949"/>
                    <a:pt x="14900" y="2002"/>
                  </a:cubicBezTo>
                  <a:lnTo>
                    <a:pt x="14087" y="2493"/>
                  </a:lnTo>
                  <a:cubicBezTo>
                    <a:pt x="13292" y="1996"/>
                    <a:pt x="12421" y="1635"/>
                    <a:pt x="11509" y="1427"/>
                  </a:cubicBezTo>
                  <a:lnTo>
                    <a:pt x="11277" y="428"/>
                  </a:lnTo>
                  <a:cubicBezTo>
                    <a:pt x="11217" y="178"/>
                    <a:pt x="10988" y="0"/>
                    <a:pt x="10729" y="0"/>
                  </a:cubicBezTo>
                  <a:close/>
                </a:path>
              </a:pathLst>
            </a:custGeom>
            <a:solidFill>
              <a:srgbClr val="FFFFFF"/>
            </a:solidFill>
            <a:ln>
              <a:noFill/>
            </a:ln>
          </p:spPr>
          <p:txBody>
            <a:bodyPr spcFirstLastPara="1" wrap="square" lIns="121900" tIns="121900" rIns="121900" bIns="121900" anchor="ctr" anchorCtr="0">
              <a:noAutofit/>
            </a:bodyPr>
            <a:lstStyle/>
            <a:p>
              <a:endParaRPr sz="2000">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sp>
          <p:nvSpPr>
            <p:cNvPr id="22" name="Google Shape;810;p29">
              <a:extLst>
                <a:ext uri="{FF2B5EF4-FFF2-40B4-BE49-F238E27FC236}">
                  <a16:creationId xmlns:a16="http://schemas.microsoft.com/office/drawing/2014/main" id="{F41E05D8-255D-D546-8721-F1A9C6280898}"/>
                </a:ext>
              </a:extLst>
            </p:cNvPr>
            <p:cNvSpPr/>
            <p:nvPr/>
          </p:nvSpPr>
          <p:spPr>
            <a:xfrm>
              <a:off x="2819200" y="983400"/>
              <a:ext cx="205475" cy="197625"/>
            </a:xfrm>
            <a:custGeom>
              <a:avLst/>
              <a:gdLst/>
              <a:ahLst/>
              <a:cxnLst/>
              <a:rect l="l" t="t" r="r" b="b"/>
              <a:pathLst>
                <a:path w="8219" h="7905" extrusionOk="0">
                  <a:moveTo>
                    <a:pt x="4265" y="1129"/>
                  </a:moveTo>
                  <a:cubicBezTo>
                    <a:pt x="4629" y="1129"/>
                    <a:pt x="4996" y="1199"/>
                    <a:pt x="5346" y="1343"/>
                  </a:cubicBezTo>
                  <a:cubicBezTo>
                    <a:pt x="6400" y="1780"/>
                    <a:pt x="7089" y="2810"/>
                    <a:pt x="7089" y="3954"/>
                  </a:cubicBezTo>
                  <a:cubicBezTo>
                    <a:pt x="7086" y="5511"/>
                    <a:pt x="5825" y="6773"/>
                    <a:pt x="4265" y="6776"/>
                  </a:cubicBezTo>
                  <a:cubicBezTo>
                    <a:pt x="3124" y="6776"/>
                    <a:pt x="2094" y="6089"/>
                    <a:pt x="1657" y="5032"/>
                  </a:cubicBezTo>
                  <a:cubicBezTo>
                    <a:pt x="1221" y="3978"/>
                    <a:pt x="1461" y="2765"/>
                    <a:pt x="2268" y="1958"/>
                  </a:cubicBezTo>
                  <a:cubicBezTo>
                    <a:pt x="2808" y="1416"/>
                    <a:pt x="3530" y="1129"/>
                    <a:pt x="4265" y="1129"/>
                  </a:cubicBezTo>
                  <a:close/>
                  <a:moveTo>
                    <a:pt x="4265" y="0"/>
                  </a:moveTo>
                  <a:cubicBezTo>
                    <a:pt x="2666" y="0"/>
                    <a:pt x="1227" y="964"/>
                    <a:pt x="612" y="2440"/>
                  </a:cubicBezTo>
                  <a:cubicBezTo>
                    <a:pt x="1" y="3918"/>
                    <a:pt x="341" y="5616"/>
                    <a:pt x="1470" y="6749"/>
                  </a:cubicBezTo>
                  <a:cubicBezTo>
                    <a:pt x="2226" y="7504"/>
                    <a:pt x="3237" y="7905"/>
                    <a:pt x="4265" y="7905"/>
                  </a:cubicBezTo>
                  <a:cubicBezTo>
                    <a:pt x="4774" y="7905"/>
                    <a:pt x="5288" y="7806"/>
                    <a:pt x="5777" y="7604"/>
                  </a:cubicBezTo>
                  <a:cubicBezTo>
                    <a:pt x="7255" y="6993"/>
                    <a:pt x="8219" y="5550"/>
                    <a:pt x="8219" y="3954"/>
                  </a:cubicBezTo>
                  <a:cubicBezTo>
                    <a:pt x="8216" y="1771"/>
                    <a:pt x="6448" y="3"/>
                    <a:pt x="4265" y="0"/>
                  </a:cubicBezTo>
                  <a:close/>
                </a:path>
              </a:pathLst>
            </a:custGeom>
            <a:solidFill>
              <a:srgbClr val="FFFFFF"/>
            </a:solidFill>
            <a:ln>
              <a:noFill/>
            </a:ln>
          </p:spPr>
          <p:txBody>
            <a:bodyPr spcFirstLastPara="1" wrap="square" lIns="121900" tIns="121900" rIns="121900" bIns="121900" anchor="ctr" anchorCtr="0">
              <a:noAutofit/>
            </a:bodyPr>
            <a:lstStyle/>
            <a:p>
              <a:endParaRPr sz="2000">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23" name="Google Shape;811;p29">
            <a:extLst>
              <a:ext uri="{FF2B5EF4-FFF2-40B4-BE49-F238E27FC236}">
                <a16:creationId xmlns:a16="http://schemas.microsoft.com/office/drawing/2014/main" id="{59B12F75-5261-964E-8BF6-532B2FB11262}"/>
              </a:ext>
            </a:extLst>
          </p:cNvPr>
          <p:cNvGrpSpPr/>
          <p:nvPr/>
        </p:nvGrpSpPr>
        <p:grpSpPr>
          <a:xfrm>
            <a:off x="5557511" y="4811468"/>
            <a:ext cx="418135" cy="405553"/>
            <a:chOff x="3270675" y="841800"/>
            <a:chExt cx="497700" cy="482725"/>
          </a:xfrm>
        </p:grpSpPr>
        <p:sp>
          <p:nvSpPr>
            <p:cNvPr id="24" name="Google Shape;812;p29">
              <a:extLst>
                <a:ext uri="{FF2B5EF4-FFF2-40B4-BE49-F238E27FC236}">
                  <a16:creationId xmlns:a16="http://schemas.microsoft.com/office/drawing/2014/main" id="{BB07D409-0E71-C44A-A5D0-4946D6265384}"/>
                </a:ext>
              </a:extLst>
            </p:cNvPr>
            <p:cNvSpPr/>
            <p:nvPr/>
          </p:nvSpPr>
          <p:spPr>
            <a:xfrm>
              <a:off x="3270675" y="902000"/>
              <a:ext cx="447125" cy="422525"/>
            </a:xfrm>
            <a:custGeom>
              <a:avLst/>
              <a:gdLst/>
              <a:ahLst/>
              <a:cxnLst/>
              <a:rect l="l" t="t" r="r" b="b"/>
              <a:pathLst>
                <a:path w="17885" h="16901" extrusionOk="0">
                  <a:moveTo>
                    <a:pt x="3454" y="0"/>
                  </a:moveTo>
                  <a:cubicBezTo>
                    <a:pt x="3343" y="0"/>
                    <a:pt x="3231" y="40"/>
                    <a:pt x="3141" y="122"/>
                  </a:cubicBezTo>
                  <a:cubicBezTo>
                    <a:pt x="1160" y="1940"/>
                    <a:pt x="0" y="4548"/>
                    <a:pt x="0" y="7246"/>
                  </a:cubicBezTo>
                  <a:cubicBezTo>
                    <a:pt x="0" y="12579"/>
                    <a:pt x="4325" y="16900"/>
                    <a:pt x="9657" y="16900"/>
                  </a:cubicBezTo>
                  <a:cubicBezTo>
                    <a:pt x="10907" y="16900"/>
                    <a:pt x="12175" y="16662"/>
                    <a:pt x="13331" y="16178"/>
                  </a:cubicBezTo>
                  <a:cubicBezTo>
                    <a:pt x="15126" y="15434"/>
                    <a:pt x="16659" y="14169"/>
                    <a:pt x="17728" y="12546"/>
                  </a:cubicBezTo>
                  <a:cubicBezTo>
                    <a:pt x="17884" y="12305"/>
                    <a:pt x="17788" y="11983"/>
                    <a:pt x="17526" y="11866"/>
                  </a:cubicBezTo>
                  <a:lnTo>
                    <a:pt x="9158" y="8171"/>
                  </a:lnTo>
                  <a:cubicBezTo>
                    <a:pt x="9016" y="8108"/>
                    <a:pt x="8896" y="8005"/>
                    <a:pt x="8811" y="7876"/>
                  </a:cubicBezTo>
                  <a:lnTo>
                    <a:pt x="8405" y="7246"/>
                  </a:lnTo>
                  <a:lnTo>
                    <a:pt x="3846" y="212"/>
                  </a:lnTo>
                  <a:cubicBezTo>
                    <a:pt x="3756" y="73"/>
                    <a:pt x="3606" y="0"/>
                    <a:pt x="3454" y="0"/>
                  </a:cubicBezTo>
                  <a:close/>
                </a:path>
              </a:pathLst>
            </a:custGeom>
            <a:solidFill>
              <a:srgbClr val="FFFFFF"/>
            </a:solidFill>
            <a:ln>
              <a:noFill/>
            </a:ln>
          </p:spPr>
          <p:txBody>
            <a:bodyPr spcFirstLastPara="1" wrap="square" lIns="121900" tIns="121900" rIns="121900" bIns="121900" anchor="ctr" anchorCtr="0">
              <a:noAutofit/>
            </a:bodyPr>
            <a:lstStyle/>
            <a:p>
              <a:endParaRPr sz="2000">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sp>
          <p:nvSpPr>
            <p:cNvPr id="25" name="Google Shape;813;p29">
              <a:extLst>
                <a:ext uri="{FF2B5EF4-FFF2-40B4-BE49-F238E27FC236}">
                  <a16:creationId xmlns:a16="http://schemas.microsoft.com/office/drawing/2014/main" id="{154D8605-91BD-AF46-86EC-49127F7FA83B}"/>
                </a:ext>
              </a:extLst>
            </p:cNvPr>
            <p:cNvSpPr/>
            <p:nvPr/>
          </p:nvSpPr>
          <p:spPr>
            <a:xfrm>
              <a:off x="3385250" y="841800"/>
              <a:ext cx="279700" cy="220925"/>
            </a:xfrm>
            <a:custGeom>
              <a:avLst/>
              <a:gdLst/>
              <a:ahLst/>
              <a:cxnLst/>
              <a:rect l="l" t="t" r="r" b="b"/>
              <a:pathLst>
                <a:path w="11188" h="8837" extrusionOk="0">
                  <a:moveTo>
                    <a:pt x="5070" y="0"/>
                  </a:moveTo>
                  <a:cubicBezTo>
                    <a:pt x="3434" y="0"/>
                    <a:pt x="1792" y="415"/>
                    <a:pt x="308" y="1256"/>
                  </a:cubicBezTo>
                  <a:cubicBezTo>
                    <a:pt x="76" y="1388"/>
                    <a:pt x="1" y="1690"/>
                    <a:pt x="148" y="1912"/>
                  </a:cubicBezTo>
                  <a:lnTo>
                    <a:pt x="4532" y="8676"/>
                  </a:lnTo>
                  <a:cubicBezTo>
                    <a:pt x="4601" y="8781"/>
                    <a:pt x="4714" y="8837"/>
                    <a:pt x="4828" y="8837"/>
                  </a:cubicBezTo>
                  <a:cubicBezTo>
                    <a:pt x="4919" y="8837"/>
                    <a:pt x="5010" y="8802"/>
                    <a:pt x="5081" y="8730"/>
                  </a:cubicBezTo>
                  <a:lnTo>
                    <a:pt x="10992" y="2683"/>
                  </a:lnTo>
                  <a:cubicBezTo>
                    <a:pt x="11187" y="2482"/>
                    <a:pt x="11163" y="2156"/>
                    <a:pt x="10940" y="1988"/>
                  </a:cubicBezTo>
                  <a:cubicBezTo>
                    <a:pt x="9218" y="670"/>
                    <a:pt x="7149" y="0"/>
                    <a:pt x="5070" y="0"/>
                  </a:cubicBezTo>
                  <a:close/>
                </a:path>
              </a:pathLst>
            </a:custGeom>
            <a:solidFill>
              <a:srgbClr val="FFFFFF"/>
            </a:solidFill>
            <a:ln>
              <a:noFill/>
            </a:ln>
          </p:spPr>
          <p:txBody>
            <a:bodyPr spcFirstLastPara="1" wrap="square" lIns="121900" tIns="121900" rIns="121900" bIns="121900" anchor="ctr" anchorCtr="0">
              <a:noAutofit/>
            </a:bodyPr>
            <a:lstStyle/>
            <a:p>
              <a:endParaRPr sz="2000">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sp>
          <p:nvSpPr>
            <p:cNvPr id="26" name="Google Shape;814;p29">
              <a:extLst>
                <a:ext uri="{FF2B5EF4-FFF2-40B4-BE49-F238E27FC236}">
                  <a16:creationId xmlns:a16="http://schemas.microsoft.com/office/drawing/2014/main" id="{6DBBC81F-68EB-B646-982F-421A47FB9364}"/>
                </a:ext>
              </a:extLst>
            </p:cNvPr>
            <p:cNvSpPr/>
            <p:nvPr/>
          </p:nvSpPr>
          <p:spPr>
            <a:xfrm>
              <a:off x="3530100" y="924750"/>
              <a:ext cx="238275" cy="250200"/>
            </a:xfrm>
            <a:custGeom>
              <a:avLst/>
              <a:gdLst/>
              <a:ahLst/>
              <a:cxnLst/>
              <a:rect l="l" t="t" r="r" b="b"/>
              <a:pathLst>
                <a:path w="9531" h="10008" extrusionOk="0">
                  <a:moveTo>
                    <a:pt x="6350" y="1"/>
                  </a:moveTo>
                  <a:cubicBezTo>
                    <a:pt x="6230" y="1"/>
                    <a:pt x="6108" y="47"/>
                    <a:pt x="6017" y="142"/>
                  </a:cubicBezTo>
                  <a:lnTo>
                    <a:pt x="172" y="6123"/>
                  </a:lnTo>
                  <a:cubicBezTo>
                    <a:pt x="0" y="6297"/>
                    <a:pt x="57" y="6589"/>
                    <a:pt x="283" y="6689"/>
                  </a:cubicBezTo>
                  <a:lnTo>
                    <a:pt x="7706" y="9968"/>
                  </a:lnTo>
                  <a:cubicBezTo>
                    <a:pt x="7767" y="9995"/>
                    <a:pt x="7830" y="10007"/>
                    <a:pt x="7893" y="10007"/>
                  </a:cubicBezTo>
                  <a:cubicBezTo>
                    <a:pt x="8082" y="10007"/>
                    <a:pt x="8261" y="9890"/>
                    <a:pt x="8329" y="9700"/>
                  </a:cubicBezTo>
                  <a:cubicBezTo>
                    <a:pt x="9531" y="6463"/>
                    <a:pt x="8913" y="2828"/>
                    <a:pt x="6706" y="169"/>
                  </a:cubicBezTo>
                  <a:cubicBezTo>
                    <a:pt x="6615" y="57"/>
                    <a:pt x="6483" y="1"/>
                    <a:pt x="6350" y="1"/>
                  </a:cubicBezTo>
                  <a:close/>
                </a:path>
              </a:pathLst>
            </a:custGeom>
            <a:solidFill>
              <a:srgbClr val="FFFFFF"/>
            </a:solidFill>
            <a:ln>
              <a:noFill/>
            </a:ln>
          </p:spPr>
          <p:txBody>
            <a:bodyPr spcFirstLastPara="1" wrap="square" lIns="121900" tIns="121900" rIns="121900" bIns="121900" anchor="ctr" anchorCtr="0">
              <a:noAutofit/>
            </a:bodyPr>
            <a:lstStyle/>
            <a:p>
              <a:endParaRPr sz="2000">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grpSp>
      <p:sp>
        <p:nvSpPr>
          <p:cNvPr id="27" name="Google Shape;815;p29">
            <a:extLst>
              <a:ext uri="{FF2B5EF4-FFF2-40B4-BE49-F238E27FC236}">
                <a16:creationId xmlns:a16="http://schemas.microsoft.com/office/drawing/2014/main" id="{F7397355-270D-BA43-B567-49A7A625FD77}"/>
              </a:ext>
            </a:extLst>
          </p:cNvPr>
          <p:cNvSpPr/>
          <p:nvPr/>
        </p:nvSpPr>
        <p:spPr>
          <a:xfrm>
            <a:off x="6209977" y="3517313"/>
            <a:ext cx="404797" cy="379509"/>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FFFFFF"/>
          </a:solidFill>
          <a:ln>
            <a:noFill/>
          </a:ln>
        </p:spPr>
        <p:txBody>
          <a:bodyPr spcFirstLastPara="1" wrap="square" lIns="121900" tIns="121900" rIns="121900" bIns="121900" anchor="ctr" anchorCtr="0">
            <a:noAutofit/>
          </a:bodyPr>
          <a:lstStyle/>
          <a:p>
            <a:endParaRPr sz="2000">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grpSp>
        <p:nvGrpSpPr>
          <p:cNvPr id="28" name="Google Shape;816;p29">
            <a:extLst>
              <a:ext uri="{FF2B5EF4-FFF2-40B4-BE49-F238E27FC236}">
                <a16:creationId xmlns:a16="http://schemas.microsoft.com/office/drawing/2014/main" id="{68CF738F-9D04-944A-926F-6862249DCABF}"/>
              </a:ext>
            </a:extLst>
          </p:cNvPr>
          <p:cNvGrpSpPr/>
          <p:nvPr/>
        </p:nvGrpSpPr>
        <p:grpSpPr>
          <a:xfrm>
            <a:off x="6260359" y="5792634"/>
            <a:ext cx="404797" cy="404797"/>
            <a:chOff x="3271200" y="1435075"/>
            <a:chExt cx="481825" cy="481825"/>
          </a:xfrm>
        </p:grpSpPr>
        <p:sp>
          <p:nvSpPr>
            <p:cNvPr id="29" name="Google Shape;817;p29">
              <a:extLst>
                <a:ext uri="{FF2B5EF4-FFF2-40B4-BE49-F238E27FC236}">
                  <a16:creationId xmlns:a16="http://schemas.microsoft.com/office/drawing/2014/main" id="{1A2FEB44-CAD8-AB48-B622-D7AA40AB3626}"/>
                </a:ext>
              </a:extLst>
            </p:cNvPr>
            <p:cNvSpPr/>
            <p:nvPr/>
          </p:nvSpPr>
          <p:spPr>
            <a:xfrm>
              <a:off x="3271200" y="1435075"/>
              <a:ext cx="481825" cy="481825"/>
            </a:xfrm>
            <a:custGeom>
              <a:avLst/>
              <a:gdLst/>
              <a:ahLst/>
              <a:cxnLst/>
              <a:rect l="l" t="t" r="r" b="b"/>
              <a:pathLst>
                <a:path w="19273" h="19273" extrusionOk="0">
                  <a:moveTo>
                    <a:pt x="9597" y="2259"/>
                  </a:moveTo>
                  <a:cubicBezTo>
                    <a:pt x="13635" y="2259"/>
                    <a:pt x="17014" y="5545"/>
                    <a:pt x="17014" y="9601"/>
                  </a:cubicBezTo>
                  <a:cubicBezTo>
                    <a:pt x="17014" y="13636"/>
                    <a:pt x="13654" y="17014"/>
                    <a:pt x="9597" y="17014"/>
                  </a:cubicBezTo>
                  <a:cubicBezTo>
                    <a:pt x="5562" y="17014"/>
                    <a:pt x="2259" y="13654"/>
                    <a:pt x="2259" y="9601"/>
                  </a:cubicBezTo>
                  <a:cubicBezTo>
                    <a:pt x="2259" y="5563"/>
                    <a:pt x="5541" y="2259"/>
                    <a:pt x="9597" y="2259"/>
                  </a:cubicBezTo>
                  <a:close/>
                  <a:moveTo>
                    <a:pt x="9597" y="1"/>
                  </a:moveTo>
                  <a:cubicBezTo>
                    <a:pt x="4304" y="1"/>
                    <a:pt x="0" y="4307"/>
                    <a:pt x="0" y="9601"/>
                  </a:cubicBezTo>
                  <a:cubicBezTo>
                    <a:pt x="0" y="14892"/>
                    <a:pt x="4304" y="19273"/>
                    <a:pt x="9597" y="19273"/>
                  </a:cubicBezTo>
                  <a:cubicBezTo>
                    <a:pt x="14891" y="19273"/>
                    <a:pt x="19272" y="14892"/>
                    <a:pt x="19272" y="9601"/>
                  </a:cubicBezTo>
                  <a:cubicBezTo>
                    <a:pt x="19272" y="4307"/>
                    <a:pt x="14891" y="1"/>
                    <a:pt x="9597" y="1"/>
                  </a:cubicBezTo>
                  <a:close/>
                </a:path>
              </a:pathLst>
            </a:custGeom>
            <a:solidFill>
              <a:srgbClr val="FFFFFF"/>
            </a:solidFill>
            <a:ln>
              <a:noFill/>
            </a:ln>
          </p:spPr>
          <p:txBody>
            <a:bodyPr spcFirstLastPara="1" wrap="square" lIns="121900" tIns="121900" rIns="121900" bIns="121900" anchor="ctr" anchorCtr="0">
              <a:noAutofit/>
            </a:bodyPr>
            <a:lstStyle/>
            <a:p>
              <a:endParaRPr sz="2000">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sp>
          <p:nvSpPr>
            <p:cNvPr id="30" name="Google Shape;818;p29">
              <a:extLst>
                <a:ext uri="{FF2B5EF4-FFF2-40B4-BE49-F238E27FC236}">
                  <a16:creationId xmlns:a16="http://schemas.microsoft.com/office/drawing/2014/main" id="{6F6ED641-E624-7E4F-95AA-21E7E791853E}"/>
                </a:ext>
              </a:extLst>
            </p:cNvPr>
            <p:cNvSpPr/>
            <p:nvPr/>
          </p:nvSpPr>
          <p:spPr>
            <a:xfrm>
              <a:off x="3356575" y="1520525"/>
              <a:ext cx="311000" cy="311025"/>
            </a:xfrm>
            <a:custGeom>
              <a:avLst/>
              <a:gdLst/>
              <a:ahLst/>
              <a:cxnLst/>
              <a:rect l="l" t="t" r="r" b="b"/>
              <a:pathLst>
                <a:path w="12440" h="12441" extrusionOk="0">
                  <a:moveTo>
                    <a:pt x="8516" y="3359"/>
                  </a:moveTo>
                  <a:cubicBezTo>
                    <a:pt x="8661" y="3359"/>
                    <a:pt x="8805" y="3414"/>
                    <a:pt x="8917" y="3524"/>
                  </a:cubicBezTo>
                  <a:cubicBezTo>
                    <a:pt x="9136" y="3744"/>
                    <a:pt x="9136" y="4102"/>
                    <a:pt x="8917" y="4322"/>
                  </a:cubicBezTo>
                  <a:lnTo>
                    <a:pt x="7056" y="6183"/>
                  </a:lnTo>
                  <a:lnTo>
                    <a:pt x="8917" y="8041"/>
                  </a:lnTo>
                  <a:cubicBezTo>
                    <a:pt x="9326" y="8453"/>
                    <a:pt x="8939" y="9009"/>
                    <a:pt x="8502" y="9009"/>
                  </a:cubicBezTo>
                  <a:cubicBezTo>
                    <a:pt x="8371" y="9009"/>
                    <a:pt x="8235" y="8959"/>
                    <a:pt x="8116" y="8839"/>
                  </a:cubicBezTo>
                  <a:lnTo>
                    <a:pt x="5857" y="6580"/>
                  </a:lnTo>
                  <a:cubicBezTo>
                    <a:pt x="5637" y="6360"/>
                    <a:pt x="5637" y="6002"/>
                    <a:pt x="5857" y="5782"/>
                  </a:cubicBezTo>
                  <a:lnTo>
                    <a:pt x="8116" y="3524"/>
                  </a:lnTo>
                  <a:cubicBezTo>
                    <a:pt x="8227" y="3414"/>
                    <a:pt x="8372" y="3359"/>
                    <a:pt x="8516" y="3359"/>
                  </a:cubicBezTo>
                  <a:close/>
                  <a:moveTo>
                    <a:pt x="5619" y="1"/>
                  </a:moveTo>
                  <a:cubicBezTo>
                    <a:pt x="4367" y="112"/>
                    <a:pt x="3177" y="606"/>
                    <a:pt x="2214" y="1413"/>
                  </a:cubicBezTo>
                  <a:lnTo>
                    <a:pt x="2590" y="1789"/>
                  </a:lnTo>
                  <a:cubicBezTo>
                    <a:pt x="3002" y="2199"/>
                    <a:pt x="2615" y="2757"/>
                    <a:pt x="2178" y="2757"/>
                  </a:cubicBezTo>
                  <a:cubicBezTo>
                    <a:pt x="2047" y="2757"/>
                    <a:pt x="1912" y="2707"/>
                    <a:pt x="1792" y="2587"/>
                  </a:cubicBezTo>
                  <a:lnTo>
                    <a:pt x="1416" y="2211"/>
                  </a:lnTo>
                  <a:cubicBezTo>
                    <a:pt x="609" y="3175"/>
                    <a:pt x="118" y="4364"/>
                    <a:pt x="3" y="5617"/>
                  </a:cubicBezTo>
                  <a:lnTo>
                    <a:pt x="536" y="5617"/>
                  </a:lnTo>
                  <a:cubicBezTo>
                    <a:pt x="1280" y="5617"/>
                    <a:pt x="1283" y="6746"/>
                    <a:pt x="536" y="6746"/>
                  </a:cubicBezTo>
                  <a:lnTo>
                    <a:pt x="0" y="6746"/>
                  </a:lnTo>
                  <a:cubicBezTo>
                    <a:pt x="118" y="8035"/>
                    <a:pt x="627" y="9287"/>
                    <a:pt x="1413" y="10227"/>
                  </a:cubicBezTo>
                  <a:lnTo>
                    <a:pt x="1789" y="9850"/>
                  </a:lnTo>
                  <a:cubicBezTo>
                    <a:pt x="1910" y="9730"/>
                    <a:pt x="2045" y="9679"/>
                    <a:pt x="2176" y="9679"/>
                  </a:cubicBezTo>
                  <a:cubicBezTo>
                    <a:pt x="2613" y="9679"/>
                    <a:pt x="2995" y="10244"/>
                    <a:pt x="2587" y="10651"/>
                  </a:cubicBezTo>
                  <a:lnTo>
                    <a:pt x="2211" y="11028"/>
                  </a:lnTo>
                  <a:cubicBezTo>
                    <a:pt x="3174" y="11832"/>
                    <a:pt x="4364" y="12326"/>
                    <a:pt x="5616" y="12440"/>
                  </a:cubicBezTo>
                  <a:lnTo>
                    <a:pt x="5616" y="11904"/>
                  </a:lnTo>
                  <a:cubicBezTo>
                    <a:pt x="5616" y="11530"/>
                    <a:pt x="5899" y="11343"/>
                    <a:pt x="6182" y="11343"/>
                  </a:cubicBezTo>
                  <a:cubicBezTo>
                    <a:pt x="6464" y="11343"/>
                    <a:pt x="6745" y="11530"/>
                    <a:pt x="6745" y="11904"/>
                  </a:cubicBezTo>
                  <a:lnTo>
                    <a:pt x="6745" y="12440"/>
                  </a:lnTo>
                  <a:cubicBezTo>
                    <a:pt x="8034" y="12323"/>
                    <a:pt x="9287" y="11811"/>
                    <a:pt x="10226" y="11028"/>
                  </a:cubicBezTo>
                  <a:lnTo>
                    <a:pt x="9850" y="10651"/>
                  </a:lnTo>
                  <a:cubicBezTo>
                    <a:pt x="9445" y="10246"/>
                    <a:pt x="9822" y="9678"/>
                    <a:pt x="10259" y="9678"/>
                  </a:cubicBezTo>
                  <a:cubicBezTo>
                    <a:pt x="10390" y="9678"/>
                    <a:pt x="10526" y="9729"/>
                    <a:pt x="10648" y="9850"/>
                  </a:cubicBezTo>
                  <a:lnTo>
                    <a:pt x="11024" y="10227"/>
                  </a:lnTo>
                  <a:cubicBezTo>
                    <a:pt x="11810" y="9287"/>
                    <a:pt x="12319" y="8035"/>
                    <a:pt x="12437" y="6746"/>
                  </a:cubicBezTo>
                  <a:lnTo>
                    <a:pt x="11904" y="6746"/>
                  </a:lnTo>
                  <a:cubicBezTo>
                    <a:pt x="11160" y="6746"/>
                    <a:pt x="11157" y="5617"/>
                    <a:pt x="11904" y="5617"/>
                  </a:cubicBezTo>
                  <a:lnTo>
                    <a:pt x="12440" y="5617"/>
                  </a:lnTo>
                  <a:cubicBezTo>
                    <a:pt x="12325" y="4364"/>
                    <a:pt x="11834" y="3175"/>
                    <a:pt x="11027" y="2211"/>
                  </a:cubicBezTo>
                  <a:lnTo>
                    <a:pt x="10651" y="2587"/>
                  </a:lnTo>
                  <a:cubicBezTo>
                    <a:pt x="10529" y="2709"/>
                    <a:pt x="10392" y="2760"/>
                    <a:pt x="10261" y="2760"/>
                  </a:cubicBezTo>
                  <a:cubicBezTo>
                    <a:pt x="9823" y="2760"/>
                    <a:pt x="9443" y="2197"/>
                    <a:pt x="9853" y="1789"/>
                  </a:cubicBezTo>
                  <a:lnTo>
                    <a:pt x="10232" y="1413"/>
                  </a:lnTo>
                  <a:cubicBezTo>
                    <a:pt x="9290" y="627"/>
                    <a:pt x="8037" y="115"/>
                    <a:pt x="6748" y="1"/>
                  </a:cubicBezTo>
                  <a:lnTo>
                    <a:pt x="6748" y="537"/>
                  </a:lnTo>
                  <a:cubicBezTo>
                    <a:pt x="6748" y="909"/>
                    <a:pt x="6466" y="1096"/>
                    <a:pt x="6183" y="1096"/>
                  </a:cubicBezTo>
                  <a:cubicBezTo>
                    <a:pt x="5901" y="1096"/>
                    <a:pt x="5619" y="910"/>
                    <a:pt x="5619" y="537"/>
                  </a:cubicBezTo>
                  <a:lnTo>
                    <a:pt x="5619" y="1"/>
                  </a:lnTo>
                  <a:close/>
                </a:path>
              </a:pathLst>
            </a:custGeom>
            <a:solidFill>
              <a:srgbClr val="FFFFFF"/>
            </a:solidFill>
            <a:ln>
              <a:noFill/>
            </a:ln>
          </p:spPr>
          <p:txBody>
            <a:bodyPr spcFirstLastPara="1" wrap="square" lIns="121900" tIns="121900" rIns="121900" bIns="121900" anchor="ctr" anchorCtr="0">
              <a:noAutofit/>
            </a:bodyPr>
            <a:lstStyle/>
            <a:p>
              <a:endParaRPr sz="2000">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40369102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8F249A8-7611-8E42-92CB-D0424B625678}"/>
              </a:ext>
            </a:extLst>
          </p:cNvPr>
          <p:cNvSpPr>
            <a:spLocks noGrp="1"/>
          </p:cNvSpPr>
          <p:nvPr>
            <p:ph type="title"/>
          </p:nvPr>
        </p:nvSpPr>
        <p:spPr/>
        <p:txBody>
          <a:bodyPr>
            <a:normAutofit/>
          </a:bodyPr>
          <a:lstStyle/>
          <a:p>
            <a:pPr algn="ctr"/>
            <a:r>
              <a:rPr lang="tr-TR" sz="3600" b="1" cap="none" dirty="0">
                <a:latin typeface="Tahoma" panose="020B0604030504040204" pitchFamily="34" charset="0"/>
                <a:ea typeface="Tahoma" panose="020B0604030504040204" pitchFamily="34" charset="0"/>
                <a:cs typeface="Tahoma" panose="020B0604030504040204" pitchFamily="34" charset="0"/>
              </a:rPr>
              <a:t>SOSYO-KÜLTÜREL YAKLAŞIM</a:t>
            </a:r>
          </a:p>
        </p:txBody>
      </p:sp>
      <p:grpSp>
        <p:nvGrpSpPr>
          <p:cNvPr id="4" name="Google Shape;704;p27">
            <a:extLst>
              <a:ext uri="{FF2B5EF4-FFF2-40B4-BE49-F238E27FC236}">
                <a16:creationId xmlns:a16="http://schemas.microsoft.com/office/drawing/2014/main" id="{E83629B4-0501-B24A-95F1-7762F04D6578}"/>
              </a:ext>
            </a:extLst>
          </p:cNvPr>
          <p:cNvGrpSpPr/>
          <p:nvPr/>
        </p:nvGrpSpPr>
        <p:grpSpPr>
          <a:xfrm>
            <a:off x="4413118" y="2584903"/>
            <a:ext cx="1427268" cy="1426368"/>
            <a:chOff x="3145150" y="1332175"/>
            <a:chExt cx="1427268" cy="1426368"/>
          </a:xfrm>
        </p:grpSpPr>
        <p:sp>
          <p:nvSpPr>
            <p:cNvPr id="5" name="Google Shape;705;p27">
              <a:extLst>
                <a:ext uri="{FF2B5EF4-FFF2-40B4-BE49-F238E27FC236}">
                  <a16:creationId xmlns:a16="http://schemas.microsoft.com/office/drawing/2014/main" id="{6B884B91-01EA-CA41-B411-CCB178B3CEA8}"/>
                </a:ext>
              </a:extLst>
            </p:cNvPr>
            <p:cNvSpPr/>
            <p:nvPr/>
          </p:nvSpPr>
          <p:spPr>
            <a:xfrm>
              <a:off x="3145150" y="1332175"/>
              <a:ext cx="765000" cy="765000"/>
            </a:xfrm>
            <a:prstGeom prst="ellipse">
              <a:avLst/>
            </a:prstGeom>
            <a:solidFill>
              <a:schemeClr val="accent1"/>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sz="1500">
                <a:solidFill>
                  <a:srgbClr val="FFFFFF"/>
                </a:solidFill>
                <a:latin typeface="Fira Sans Extra Condensed Medium"/>
                <a:ea typeface="Fira Sans Extra Condensed Medium"/>
                <a:cs typeface="Fira Sans Extra Condensed Medium"/>
                <a:sym typeface="Fira Sans Extra Condensed Medium"/>
              </a:endParaRPr>
            </a:p>
          </p:txBody>
        </p:sp>
        <p:cxnSp>
          <p:nvCxnSpPr>
            <p:cNvPr id="6" name="Google Shape;706;p27">
              <a:extLst>
                <a:ext uri="{FF2B5EF4-FFF2-40B4-BE49-F238E27FC236}">
                  <a16:creationId xmlns:a16="http://schemas.microsoft.com/office/drawing/2014/main" id="{DD239667-7A3A-A645-AC24-B08FB37D7AE1}"/>
                </a:ext>
              </a:extLst>
            </p:cNvPr>
            <p:cNvCxnSpPr>
              <a:endCxn id="5" idx="5"/>
            </p:cNvCxnSpPr>
            <p:nvPr/>
          </p:nvCxnSpPr>
          <p:spPr>
            <a:xfrm rot="10800000">
              <a:off x="3798118" y="1985143"/>
              <a:ext cx="774300" cy="773400"/>
            </a:xfrm>
            <a:prstGeom prst="straightConnector1">
              <a:avLst/>
            </a:prstGeom>
            <a:noFill/>
            <a:ln w="19050" cap="flat" cmpd="sng">
              <a:solidFill>
                <a:schemeClr val="accent1"/>
              </a:solidFill>
              <a:prstDash val="solid"/>
              <a:round/>
              <a:headEnd type="none" w="med" len="med"/>
              <a:tailEnd type="none" w="med" len="med"/>
            </a:ln>
          </p:spPr>
        </p:cxnSp>
      </p:grpSp>
      <p:grpSp>
        <p:nvGrpSpPr>
          <p:cNvPr id="7" name="Google Shape;707;p27">
            <a:extLst>
              <a:ext uri="{FF2B5EF4-FFF2-40B4-BE49-F238E27FC236}">
                <a16:creationId xmlns:a16="http://schemas.microsoft.com/office/drawing/2014/main" id="{820142AF-CEA8-6C4F-8487-DA97B4703852}"/>
              </a:ext>
            </a:extLst>
          </p:cNvPr>
          <p:cNvGrpSpPr/>
          <p:nvPr/>
        </p:nvGrpSpPr>
        <p:grpSpPr>
          <a:xfrm>
            <a:off x="5840300" y="2584903"/>
            <a:ext cx="1424868" cy="1428768"/>
            <a:chOff x="4572332" y="1332175"/>
            <a:chExt cx="1424868" cy="1428768"/>
          </a:xfrm>
        </p:grpSpPr>
        <p:sp>
          <p:nvSpPr>
            <p:cNvPr id="8" name="Google Shape;708;p27">
              <a:extLst>
                <a:ext uri="{FF2B5EF4-FFF2-40B4-BE49-F238E27FC236}">
                  <a16:creationId xmlns:a16="http://schemas.microsoft.com/office/drawing/2014/main" id="{7EF8981D-321F-A840-AE35-980E9C5D3A9A}"/>
                </a:ext>
              </a:extLst>
            </p:cNvPr>
            <p:cNvSpPr/>
            <p:nvPr/>
          </p:nvSpPr>
          <p:spPr>
            <a:xfrm>
              <a:off x="5232200" y="1332175"/>
              <a:ext cx="765000" cy="765000"/>
            </a:xfrm>
            <a:prstGeom prst="ellipse">
              <a:avLst/>
            </a:prstGeom>
            <a:solidFill>
              <a:schemeClr val="accent2"/>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sz="1500">
                <a:solidFill>
                  <a:srgbClr val="FFFFFF"/>
                </a:solidFill>
                <a:latin typeface="Fira Sans Extra Condensed Medium"/>
                <a:ea typeface="Fira Sans Extra Condensed Medium"/>
                <a:cs typeface="Fira Sans Extra Condensed Medium"/>
                <a:sym typeface="Fira Sans Extra Condensed Medium"/>
              </a:endParaRPr>
            </a:p>
          </p:txBody>
        </p:sp>
        <p:cxnSp>
          <p:nvCxnSpPr>
            <p:cNvPr id="9" name="Google Shape;709;p27">
              <a:extLst>
                <a:ext uri="{FF2B5EF4-FFF2-40B4-BE49-F238E27FC236}">
                  <a16:creationId xmlns:a16="http://schemas.microsoft.com/office/drawing/2014/main" id="{53F0F45B-7CEF-5143-A34D-31D24C86FE5E}"/>
                </a:ext>
              </a:extLst>
            </p:cNvPr>
            <p:cNvCxnSpPr>
              <a:endCxn id="8" idx="3"/>
            </p:cNvCxnSpPr>
            <p:nvPr/>
          </p:nvCxnSpPr>
          <p:spPr>
            <a:xfrm rot="10800000" flipH="1">
              <a:off x="4572332" y="1985143"/>
              <a:ext cx="771900" cy="775800"/>
            </a:xfrm>
            <a:prstGeom prst="straightConnector1">
              <a:avLst/>
            </a:prstGeom>
            <a:noFill/>
            <a:ln w="19050" cap="flat" cmpd="sng">
              <a:solidFill>
                <a:schemeClr val="accent2"/>
              </a:solidFill>
              <a:prstDash val="solid"/>
              <a:round/>
              <a:headEnd type="none" w="med" len="med"/>
              <a:tailEnd type="none" w="med" len="med"/>
            </a:ln>
          </p:spPr>
        </p:cxnSp>
      </p:grpSp>
      <p:grpSp>
        <p:nvGrpSpPr>
          <p:cNvPr id="10" name="Google Shape;710;p27">
            <a:extLst>
              <a:ext uri="{FF2B5EF4-FFF2-40B4-BE49-F238E27FC236}">
                <a16:creationId xmlns:a16="http://schemas.microsoft.com/office/drawing/2014/main" id="{10B3DABA-CC97-B543-BDF6-6B66C2182CCE}"/>
              </a:ext>
            </a:extLst>
          </p:cNvPr>
          <p:cNvGrpSpPr/>
          <p:nvPr/>
        </p:nvGrpSpPr>
        <p:grpSpPr>
          <a:xfrm>
            <a:off x="4413118" y="3856260"/>
            <a:ext cx="1429668" cy="1428768"/>
            <a:chOff x="3145150" y="2755932"/>
            <a:chExt cx="1429668" cy="1428768"/>
          </a:xfrm>
        </p:grpSpPr>
        <p:sp>
          <p:nvSpPr>
            <p:cNvPr id="11" name="Google Shape;711;p27">
              <a:extLst>
                <a:ext uri="{FF2B5EF4-FFF2-40B4-BE49-F238E27FC236}">
                  <a16:creationId xmlns:a16="http://schemas.microsoft.com/office/drawing/2014/main" id="{A0928F4A-AEEC-DE4D-9D38-5710B428FC62}"/>
                </a:ext>
              </a:extLst>
            </p:cNvPr>
            <p:cNvSpPr/>
            <p:nvPr/>
          </p:nvSpPr>
          <p:spPr>
            <a:xfrm>
              <a:off x="3145150" y="3419700"/>
              <a:ext cx="765000" cy="765000"/>
            </a:xfrm>
            <a:prstGeom prst="ellipse">
              <a:avLst/>
            </a:prstGeom>
            <a:solidFill>
              <a:schemeClr val="accent4"/>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sz="1500">
                <a:solidFill>
                  <a:srgbClr val="FFFFFF"/>
                </a:solidFill>
                <a:latin typeface="Fira Sans Extra Condensed Medium"/>
                <a:ea typeface="Fira Sans Extra Condensed Medium"/>
                <a:cs typeface="Fira Sans Extra Condensed Medium"/>
                <a:sym typeface="Fira Sans Extra Condensed Medium"/>
              </a:endParaRPr>
            </a:p>
          </p:txBody>
        </p:sp>
        <p:cxnSp>
          <p:nvCxnSpPr>
            <p:cNvPr id="12" name="Google Shape;712;p27">
              <a:extLst>
                <a:ext uri="{FF2B5EF4-FFF2-40B4-BE49-F238E27FC236}">
                  <a16:creationId xmlns:a16="http://schemas.microsoft.com/office/drawing/2014/main" id="{64811838-0B29-5347-9B53-DFC764DBC916}"/>
                </a:ext>
              </a:extLst>
            </p:cNvPr>
            <p:cNvCxnSpPr>
              <a:endCxn id="11" idx="7"/>
            </p:cNvCxnSpPr>
            <p:nvPr/>
          </p:nvCxnSpPr>
          <p:spPr>
            <a:xfrm flipH="1">
              <a:off x="3798118" y="2755932"/>
              <a:ext cx="776700" cy="775800"/>
            </a:xfrm>
            <a:prstGeom prst="straightConnector1">
              <a:avLst/>
            </a:prstGeom>
            <a:noFill/>
            <a:ln w="19050" cap="flat" cmpd="sng">
              <a:solidFill>
                <a:schemeClr val="accent4"/>
              </a:solidFill>
              <a:prstDash val="solid"/>
              <a:round/>
              <a:headEnd type="none" w="med" len="med"/>
              <a:tailEnd type="none" w="med" len="med"/>
            </a:ln>
          </p:spPr>
        </p:cxnSp>
      </p:grpSp>
      <p:grpSp>
        <p:nvGrpSpPr>
          <p:cNvPr id="13" name="Google Shape;713;p27">
            <a:extLst>
              <a:ext uri="{FF2B5EF4-FFF2-40B4-BE49-F238E27FC236}">
                <a16:creationId xmlns:a16="http://schemas.microsoft.com/office/drawing/2014/main" id="{2E08F658-9C62-584C-8E9B-62137E002C53}"/>
              </a:ext>
            </a:extLst>
          </p:cNvPr>
          <p:cNvGrpSpPr/>
          <p:nvPr/>
        </p:nvGrpSpPr>
        <p:grpSpPr>
          <a:xfrm>
            <a:off x="5842700" y="3861360"/>
            <a:ext cx="1422468" cy="1423668"/>
            <a:chOff x="4574732" y="2761032"/>
            <a:chExt cx="1422468" cy="1423668"/>
          </a:xfrm>
        </p:grpSpPr>
        <p:sp>
          <p:nvSpPr>
            <p:cNvPr id="14" name="Google Shape;714;p27">
              <a:extLst>
                <a:ext uri="{FF2B5EF4-FFF2-40B4-BE49-F238E27FC236}">
                  <a16:creationId xmlns:a16="http://schemas.microsoft.com/office/drawing/2014/main" id="{FCED47E6-D7E9-0441-B5A7-4CD4FB0BEFF8}"/>
                </a:ext>
              </a:extLst>
            </p:cNvPr>
            <p:cNvSpPr/>
            <p:nvPr/>
          </p:nvSpPr>
          <p:spPr>
            <a:xfrm>
              <a:off x="5232200" y="3419700"/>
              <a:ext cx="765000" cy="765000"/>
            </a:xfrm>
            <a:prstGeom prst="ellipse">
              <a:avLst/>
            </a:prstGeom>
            <a:solidFill>
              <a:schemeClr val="accent3"/>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sz="1500">
                <a:solidFill>
                  <a:srgbClr val="FFFFFF"/>
                </a:solidFill>
                <a:latin typeface="Fira Sans Extra Condensed Medium"/>
                <a:ea typeface="Fira Sans Extra Condensed Medium"/>
                <a:cs typeface="Fira Sans Extra Condensed Medium"/>
                <a:sym typeface="Fira Sans Extra Condensed Medium"/>
              </a:endParaRPr>
            </a:p>
          </p:txBody>
        </p:sp>
        <p:cxnSp>
          <p:nvCxnSpPr>
            <p:cNvPr id="15" name="Google Shape;715;p27">
              <a:extLst>
                <a:ext uri="{FF2B5EF4-FFF2-40B4-BE49-F238E27FC236}">
                  <a16:creationId xmlns:a16="http://schemas.microsoft.com/office/drawing/2014/main" id="{AA8AB056-71CE-0A42-985D-A4B64135CB21}"/>
                </a:ext>
              </a:extLst>
            </p:cNvPr>
            <p:cNvCxnSpPr>
              <a:endCxn id="14" idx="1"/>
            </p:cNvCxnSpPr>
            <p:nvPr/>
          </p:nvCxnSpPr>
          <p:spPr>
            <a:xfrm>
              <a:off x="4574732" y="2761032"/>
              <a:ext cx="769500" cy="770700"/>
            </a:xfrm>
            <a:prstGeom prst="straightConnector1">
              <a:avLst/>
            </a:prstGeom>
            <a:noFill/>
            <a:ln w="19050" cap="flat" cmpd="sng">
              <a:solidFill>
                <a:schemeClr val="accent3"/>
              </a:solidFill>
              <a:prstDash val="solid"/>
              <a:round/>
              <a:headEnd type="none" w="med" len="med"/>
              <a:tailEnd type="none" w="med" len="med"/>
            </a:ln>
          </p:spPr>
        </p:cxnSp>
      </p:grpSp>
      <p:grpSp>
        <p:nvGrpSpPr>
          <p:cNvPr id="16" name="Google Shape;716;p27">
            <a:extLst>
              <a:ext uri="{FF2B5EF4-FFF2-40B4-BE49-F238E27FC236}">
                <a16:creationId xmlns:a16="http://schemas.microsoft.com/office/drawing/2014/main" id="{D26F3985-2FD4-D44D-82D5-5B852B5ABC36}"/>
              </a:ext>
            </a:extLst>
          </p:cNvPr>
          <p:cNvGrpSpPr/>
          <p:nvPr/>
        </p:nvGrpSpPr>
        <p:grpSpPr>
          <a:xfrm>
            <a:off x="5253543" y="3349366"/>
            <a:ext cx="1171200" cy="1171200"/>
            <a:chOff x="5587975" y="1952850"/>
            <a:chExt cx="1171200" cy="1171200"/>
          </a:xfrm>
        </p:grpSpPr>
        <p:sp>
          <p:nvSpPr>
            <p:cNvPr id="17" name="Google Shape;717;p27">
              <a:extLst>
                <a:ext uri="{FF2B5EF4-FFF2-40B4-BE49-F238E27FC236}">
                  <a16:creationId xmlns:a16="http://schemas.microsoft.com/office/drawing/2014/main" id="{922F4546-91A7-7643-BD8C-11D13B5FC283}"/>
                </a:ext>
              </a:extLst>
            </p:cNvPr>
            <p:cNvSpPr/>
            <p:nvPr/>
          </p:nvSpPr>
          <p:spPr>
            <a:xfrm>
              <a:off x="5587975" y="1952850"/>
              <a:ext cx="1171200" cy="117120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18;p27">
              <a:extLst>
                <a:ext uri="{FF2B5EF4-FFF2-40B4-BE49-F238E27FC236}">
                  <a16:creationId xmlns:a16="http://schemas.microsoft.com/office/drawing/2014/main" id="{3C055A15-CC64-0F46-A33F-430599B7A905}"/>
                </a:ext>
              </a:extLst>
            </p:cNvPr>
            <p:cNvSpPr/>
            <p:nvPr/>
          </p:nvSpPr>
          <p:spPr>
            <a:xfrm>
              <a:off x="5673875" y="2038750"/>
              <a:ext cx="999300" cy="999300"/>
            </a:xfrm>
            <a:prstGeom prst="ellipse">
              <a:avLst/>
            </a:prstGeom>
            <a:solidFill>
              <a:schemeClr val="lt2"/>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dirty="0"/>
            </a:p>
          </p:txBody>
        </p:sp>
      </p:grpSp>
      <p:sp>
        <p:nvSpPr>
          <p:cNvPr id="21" name="Google Shape;721;p27">
            <a:extLst>
              <a:ext uri="{FF2B5EF4-FFF2-40B4-BE49-F238E27FC236}">
                <a16:creationId xmlns:a16="http://schemas.microsoft.com/office/drawing/2014/main" id="{B42B70C8-F72C-A24C-89E3-D9F1B8F7F854}"/>
              </a:ext>
            </a:extLst>
          </p:cNvPr>
          <p:cNvSpPr txBox="1"/>
          <p:nvPr/>
        </p:nvSpPr>
        <p:spPr>
          <a:xfrm>
            <a:off x="353568" y="2479766"/>
            <a:ext cx="3509275" cy="6575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err="1">
                <a:latin typeface="Tahoma" panose="020B0604030504040204" pitchFamily="34" charset="0"/>
                <a:ea typeface="Tahoma" panose="020B0604030504040204" pitchFamily="34" charset="0"/>
                <a:cs typeface="Tahoma" panose="020B0604030504040204" pitchFamily="34" charset="0"/>
                <a:sym typeface="Fira Sans Extra Condensed Medium"/>
              </a:rPr>
              <a:t>Gelişimin</a:t>
            </a:r>
            <a:r>
              <a:rPr lang="en" sz="2000" dirty="0">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sz="2000" dirty="0" err="1">
                <a:latin typeface="Tahoma" panose="020B0604030504040204" pitchFamily="34" charset="0"/>
                <a:ea typeface="Tahoma" panose="020B0604030504040204" pitchFamily="34" charset="0"/>
                <a:cs typeface="Tahoma" panose="020B0604030504040204" pitchFamily="34" charset="0"/>
                <a:sym typeface="Fira Sans Extra Condensed Medium"/>
              </a:rPr>
              <a:t>biyolojik</a:t>
            </a:r>
            <a:r>
              <a:rPr lang="en" sz="2000" dirty="0">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sz="2000" dirty="0" err="1">
                <a:latin typeface="Tahoma" panose="020B0604030504040204" pitchFamily="34" charset="0"/>
                <a:ea typeface="Tahoma" panose="020B0604030504040204" pitchFamily="34" charset="0"/>
                <a:cs typeface="Tahoma" panose="020B0604030504040204" pitchFamily="34" charset="0"/>
                <a:sym typeface="Fira Sans Extra Condensed Medium"/>
              </a:rPr>
              <a:t>çevresel</a:t>
            </a:r>
            <a:r>
              <a:rPr lang="en" sz="2000" dirty="0">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sz="2000" dirty="0" err="1">
                <a:latin typeface="Tahoma" panose="020B0604030504040204" pitchFamily="34" charset="0"/>
                <a:ea typeface="Tahoma" panose="020B0604030504040204" pitchFamily="34" charset="0"/>
                <a:cs typeface="Tahoma" panose="020B0604030504040204" pitchFamily="34" charset="0"/>
                <a:sym typeface="Fira Sans Extra Condensed Medium"/>
              </a:rPr>
              <a:t>ve</a:t>
            </a:r>
            <a:r>
              <a:rPr lang="en" sz="2000" dirty="0">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sz="2000" dirty="0" err="1">
                <a:latin typeface="Tahoma" panose="020B0604030504040204" pitchFamily="34" charset="0"/>
                <a:ea typeface="Tahoma" panose="020B0604030504040204" pitchFamily="34" charset="0"/>
                <a:cs typeface="Tahoma" panose="020B0604030504040204" pitchFamily="34" charset="0"/>
                <a:sym typeface="Fira Sans Extra Condensed Medium"/>
              </a:rPr>
              <a:t>bilişsel</a:t>
            </a:r>
            <a:r>
              <a:rPr lang="en" sz="2000" dirty="0">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sz="2000" dirty="0" err="1">
                <a:latin typeface="Tahoma" panose="020B0604030504040204" pitchFamily="34" charset="0"/>
                <a:ea typeface="Tahoma" panose="020B0604030504040204" pitchFamily="34" charset="0"/>
                <a:cs typeface="Tahoma" panose="020B0604030504040204" pitchFamily="34" charset="0"/>
                <a:sym typeface="Fira Sans Extra Condensed Medium"/>
              </a:rPr>
              <a:t>etkileşimiyle</a:t>
            </a:r>
            <a:r>
              <a:rPr lang="en" sz="2000" dirty="0">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sz="2000" dirty="0" err="1">
                <a:latin typeface="Tahoma" panose="020B0604030504040204" pitchFamily="34" charset="0"/>
                <a:ea typeface="Tahoma" panose="020B0604030504040204" pitchFamily="34" charset="0"/>
                <a:cs typeface="Tahoma" panose="020B0604030504040204" pitchFamily="34" charset="0"/>
                <a:sym typeface="Fira Sans Extra Condensed Medium"/>
              </a:rPr>
              <a:t>mümkün</a:t>
            </a:r>
            <a:r>
              <a:rPr lang="en" sz="2000" dirty="0">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sz="2000" dirty="0" err="1">
                <a:latin typeface="Tahoma" panose="020B0604030504040204" pitchFamily="34" charset="0"/>
                <a:ea typeface="Tahoma" panose="020B0604030504040204" pitchFamily="34" charset="0"/>
                <a:cs typeface="Tahoma" panose="020B0604030504040204" pitchFamily="34" charset="0"/>
                <a:sym typeface="Fira Sans Extra Condensed Medium"/>
              </a:rPr>
              <a:t>olduğunu</a:t>
            </a:r>
            <a:r>
              <a:rPr lang="en" sz="2000" dirty="0">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sz="2000" dirty="0" err="1">
                <a:latin typeface="Tahoma" panose="020B0604030504040204" pitchFamily="34" charset="0"/>
                <a:ea typeface="Tahoma" panose="020B0604030504040204" pitchFamily="34" charset="0"/>
                <a:cs typeface="Tahoma" panose="020B0604030504040204" pitchFamily="34" charset="0"/>
                <a:sym typeface="Fira Sans Extra Condensed Medium"/>
              </a:rPr>
              <a:t>savunmaktadır</a:t>
            </a:r>
            <a:r>
              <a:rPr lang="en" sz="2000" dirty="0">
                <a:latin typeface="Tahoma" panose="020B0604030504040204" pitchFamily="34" charset="0"/>
                <a:ea typeface="Tahoma" panose="020B0604030504040204" pitchFamily="34" charset="0"/>
                <a:cs typeface="Tahoma" panose="020B0604030504040204" pitchFamily="34" charset="0"/>
                <a:sym typeface="Fira Sans Extra Condensed Medium"/>
              </a:rPr>
              <a:t>. </a:t>
            </a:r>
            <a:endParaRPr sz="2000" dirty="0">
              <a:latin typeface="Tahoma" panose="020B0604030504040204" pitchFamily="34" charset="0"/>
              <a:ea typeface="Tahoma" panose="020B0604030504040204" pitchFamily="34" charset="0"/>
              <a:cs typeface="Tahoma" panose="020B0604030504040204" pitchFamily="34" charset="0"/>
              <a:sym typeface="Fira Sans Extra Condensed Medium"/>
            </a:endParaRPr>
          </a:p>
        </p:txBody>
      </p:sp>
      <p:sp>
        <p:nvSpPr>
          <p:cNvPr id="23" name="Google Shape;723;p27">
            <a:extLst>
              <a:ext uri="{FF2B5EF4-FFF2-40B4-BE49-F238E27FC236}">
                <a16:creationId xmlns:a16="http://schemas.microsoft.com/office/drawing/2014/main" id="{3B8BBCD6-0338-4B42-99CE-30E2CD8971F2}"/>
              </a:ext>
            </a:extLst>
          </p:cNvPr>
          <p:cNvSpPr txBox="1"/>
          <p:nvPr/>
        </p:nvSpPr>
        <p:spPr>
          <a:xfrm>
            <a:off x="161482" y="4584228"/>
            <a:ext cx="3716527" cy="76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dirty="0">
                <a:latin typeface="Tahoma" panose="020B0604030504040204" pitchFamily="34" charset="0"/>
                <a:ea typeface="Tahoma" panose="020B0604030504040204" pitchFamily="34" charset="0"/>
                <a:cs typeface="Tahoma" panose="020B0604030504040204" pitchFamily="34" charset="0"/>
                <a:sym typeface="Roboto"/>
              </a:rPr>
              <a:t>Vygotsky, </a:t>
            </a:r>
            <a:r>
              <a:rPr lang="en" sz="2000" dirty="0" err="1">
                <a:latin typeface="Tahoma" panose="020B0604030504040204" pitchFamily="34" charset="0"/>
                <a:ea typeface="Tahoma" panose="020B0604030504040204" pitchFamily="34" charset="0"/>
                <a:cs typeface="Tahoma" panose="020B0604030504040204" pitchFamily="34" charset="0"/>
                <a:sym typeface="Roboto"/>
              </a:rPr>
              <a:t>çocuk</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dili</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öğrenme</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sürecinde</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aktiftir</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ve</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dil</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gelişiminin</a:t>
            </a:r>
            <a:r>
              <a:rPr lang="en" sz="2000" dirty="0">
                <a:latin typeface="Tahoma" panose="020B0604030504040204" pitchFamily="34" charset="0"/>
                <a:ea typeface="Tahoma" panose="020B0604030504040204" pitchFamily="34" charset="0"/>
                <a:cs typeface="Tahoma" panose="020B0604030504040204" pitchFamily="34" charset="0"/>
                <a:sym typeface="Roboto"/>
              </a:rPr>
              <a:t> hem </a:t>
            </a:r>
            <a:r>
              <a:rPr lang="en" sz="2000" dirty="0" err="1">
                <a:latin typeface="Tahoma" panose="020B0604030504040204" pitchFamily="34" charset="0"/>
                <a:ea typeface="Tahoma" panose="020B0604030504040204" pitchFamily="34" charset="0"/>
                <a:cs typeface="Tahoma" panose="020B0604030504040204" pitchFamily="34" charset="0"/>
                <a:sym typeface="Roboto"/>
              </a:rPr>
              <a:t>sosyal</a:t>
            </a:r>
            <a:r>
              <a:rPr lang="en" sz="2000" dirty="0">
                <a:latin typeface="Tahoma" panose="020B0604030504040204" pitchFamily="34" charset="0"/>
                <a:ea typeface="Tahoma" panose="020B0604030504040204" pitchFamily="34" charset="0"/>
                <a:cs typeface="Tahoma" panose="020B0604030504040204" pitchFamily="34" charset="0"/>
                <a:sym typeface="Roboto"/>
              </a:rPr>
              <a:t> hem de </a:t>
            </a:r>
            <a:r>
              <a:rPr lang="en" sz="2000" dirty="0" err="1">
                <a:latin typeface="Tahoma" panose="020B0604030504040204" pitchFamily="34" charset="0"/>
                <a:ea typeface="Tahoma" panose="020B0604030504040204" pitchFamily="34" charset="0"/>
                <a:cs typeface="Tahoma" panose="020B0604030504040204" pitchFamily="34" charset="0"/>
                <a:sym typeface="Roboto"/>
              </a:rPr>
              <a:t>biyolojik</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bir</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yönü</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olduğunu</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savunur</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endParaRPr sz="2000" dirty="0">
              <a:latin typeface="Tahoma" panose="020B0604030504040204" pitchFamily="34" charset="0"/>
              <a:ea typeface="Tahoma" panose="020B0604030504040204" pitchFamily="34" charset="0"/>
              <a:cs typeface="Tahoma" panose="020B0604030504040204" pitchFamily="34" charset="0"/>
              <a:sym typeface="Roboto"/>
            </a:endParaRPr>
          </a:p>
        </p:txBody>
      </p:sp>
      <p:sp>
        <p:nvSpPr>
          <p:cNvPr id="26" name="Google Shape;726;p27">
            <a:extLst>
              <a:ext uri="{FF2B5EF4-FFF2-40B4-BE49-F238E27FC236}">
                <a16:creationId xmlns:a16="http://schemas.microsoft.com/office/drawing/2014/main" id="{03B7084D-A42E-9D48-98EB-A77E0D1E4458}"/>
              </a:ext>
            </a:extLst>
          </p:cNvPr>
          <p:cNvSpPr txBox="1"/>
          <p:nvPr/>
        </p:nvSpPr>
        <p:spPr>
          <a:xfrm>
            <a:off x="7403576" y="2074852"/>
            <a:ext cx="4022973" cy="76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tr-TR" sz="2000" dirty="0">
                <a:latin typeface="Tahoma" panose="020B0604030504040204" pitchFamily="34" charset="0"/>
                <a:ea typeface="Tahoma" panose="020B0604030504040204" pitchFamily="34" charset="0"/>
                <a:cs typeface="Tahoma" panose="020B0604030504040204" pitchFamily="34" charset="0"/>
                <a:sym typeface="Roboto"/>
              </a:rPr>
              <a:t>T</a:t>
            </a:r>
            <a:r>
              <a:rPr lang="en" sz="2000" dirty="0" err="1">
                <a:latin typeface="Tahoma" panose="020B0604030504040204" pitchFamily="34" charset="0"/>
                <a:ea typeface="Tahoma" panose="020B0604030504040204" pitchFamily="34" charset="0"/>
                <a:cs typeface="Tahoma" panose="020B0604030504040204" pitchFamily="34" charset="0"/>
                <a:sym typeface="Roboto"/>
              </a:rPr>
              <a:t>emel</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zihinsel</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işlevler</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olan</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dikkat</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algı</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bellek</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ve</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duyum</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sosyo</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kültürel</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çevre</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ile</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etkileşimler</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sonucunda</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gelişir</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Bunlara</a:t>
            </a:r>
            <a:r>
              <a:rPr lang="en" sz="2000" dirty="0">
                <a:latin typeface="Tahoma" panose="020B0604030504040204" pitchFamily="34" charset="0"/>
                <a:ea typeface="Tahoma" panose="020B0604030504040204" pitchFamily="34" charset="0"/>
                <a:cs typeface="Tahoma" panose="020B0604030504040204" pitchFamily="34" charset="0"/>
                <a:sym typeface="Roboto"/>
              </a:rPr>
              <a:t> da “</a:t>
            </a:r>
            <a:r>
              <a:rPr lang="en" sz="2000" dirty="0" err="1">
                <a:latin typeface="Tahoma" panose="020B0604030504040204" pitchFamily="34" charset="0"/>
                <a:ea typeface="Tahoma" panose="020B0604030504040204" pitchFamily="34" charset="0"/>
                <a:cs typeface="Tahoma" panose="020B0604030504040204" pitchFamily="34" charset="0"/>
                <a:sym typeface="Roboto"/>
              </a:rPr>
              <a:t>yüksek</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zihinsel</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işlevler</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denir</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endParaRPr sz="2000" dirty="0">
              <a:latin typeface="Tahoma" panose="020B0604030504040204" pitchFamily="34" charset="0"/>
              <a:ea typeface="Tahoma" panose="020B0604030504040204" pitchFamily="34" charset="0"/>
              <a:cs typeface="Tahoma" panose="020B0604030504040204" pitchFamily="34" charset="0"/>
              <a:sym typeface="Roboto"/>
            </a:endParaRPr>
          </a:p>
        </p:txBody>
      </p:sp>
      <p:sp>
        <p:nvSpPr>
          <p:cNvPr id="29" name="Google Shape;729;p27">
            <a:extLst>
              <a:ext uri="{FF2B5EF4-FFF2-40B4-BE49-F238E27FC236}">
                <a16:creationId xmlns:a16="http://schemas.microsoft.com/office/drawing/2014/main" id="{A3C48937-2333-3249-8398-6950737104DC}"/>
              </a:ext>
            </a:extLst>
          </p:cNvPr>
          <p:cNvSpPr txBox="1"/>
          <p:nvPr/>
        </p:nvSpPr>
        <p:spPr>
          <a:xfrm>
            <a:off x="7340593" y="4273533"/>
            <a:ext cx="4689925" cy="76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dirty="0" err="1">
                <a:latin typeface="Tahoma" panose="020B0604030504040204" pitchFamily="34" charset="0"/>
                <a:ea typeface="Tahoma" panose="020B0604030504040204" pitchFamily="34" charset="0"/>
                <a:cs typeface="Tahoma" panose="020B0604030504040204" pitchFamily="34" charset="0"/>
                <a:sym typeface="Roboto"/>
              </a:rPr>
              <a:t>Çocuk</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içinde</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bulunduğu</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kültüre</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göre</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farklı</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bellek</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stratejileri</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oluşturabilir</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Örneğin</a:t>
            </a:r>
            <a:r>
              <a:rPr lang="en" sz="2000" dirty="0">
                <a:latin typeface="Tahoma" panose="020B0604030504040204" pitchFamily="34" charset="0"/>
                <a:ea typeface="Tahoma" panose="020B0604030504040204" pitchFamily="34" charset="0"/>
                <a:cs typeface="Tahoma" panose="020B0604030504040204" pitchFamily="34" charset="0"/>
                <a:sym typeface="Roboto"/>
              </a:rPr>
              <a:t>, not alma vs. </a:t>
            </a:r>
            <a:r>
              <a:rPr lang="en" sz="2000" dirty="0" err="1">
                <a:latin typeface="Tahoma" panose="020B0604030504040204" pitchFamily="34" charset="0"/>
                <a:ea typeface="Tahoma" panose="020B0604030504040204" pitchFamily="34" charset="0"/>
                <a:cs typeface="Tahoma" panose="020B0604030504040204" pitchFamily="34" charset="0"/>
                <a:sym typeface="Roboto"/>
              </a:rPr>
              <a:t>parmağa</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ip</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ba</a:t>
            </a:r>
            <a:r>
              <a:rPr lang="tr-TR" sz="2000" dirty="0">
                <a:latin typeface="Tahoma" panose="020B0604030504040204" pitchFamily="34" charset="0"/>
                <a:ea typeface="Tahoma" panose="020B0604030504040204" pitchFamily="34" charset="0"/>
                <a:cs typeface="Tahoma" panose="020B0604030504040204" pitchFamily="34" charset="0"/>
                <a:sym typeface="Roboto"/>
              </a:rPr>
              <a:t>g</a:t>
            </a:r>
            <a:r>
              <a:rPr lang="en" sz="2000" dirty="0">
                <a:latin typeface="Tahoma" panose="020B0604030504040204" pitchFamily="34" charset="0"/>
                <a:ea typeface="Tahoma" panose="020B0604030504040204" pitchFamily="34" charset="0"/>
                <a:cs typeface="Tahoma" panose="020B0604030504040204" pitchFamily="34" charset="0"/>
                <a:sym typeface="Roboto"/>
              </a:rPr>
              <a:t>lama. </a:t>
            </a:r>
            <a:r>
              <a:rPr lang="en" sz="2000" dirty="0" err="1">
                <a:latin typeface="Tahoma" panose="020B0604030504040204" pitchFamily="34" charset="0"/>
                <a:ea typeface="Tahoma" panose="020B0604030504040204" pitchFamily="34" charset="0"/>
                <a:cs typeface="Tahoma" panose="020B0604030504040204" pitchFamily="34" charset="0"/>
                <a:sym typeface="Roboto"/>
              </a:rPr>
              <a:t>Temel</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bilişsel</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fonksiyonları</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daha</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etkili</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kullanmaya</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yarayan</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bu</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kültürel</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stratejilere</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zihinsel</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uyum</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araçları</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denir</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endParaRPr sz="2000" dirty="0">
              <a:latin typeface="Tahoma" panose="020B0604030504040204" pitchFamily="34" charset="0"/>
              <a:ea typeface="Tahoma" panose="020B0604030504040204" pitchFamily="34" charset="0"/>
              <a:cs typeface="Tahoma" panose="020B0604030504040204" pitchFamily="34" charset="0"/>
              <a:sym typeface="Roboto"/>
            </a:endParaRPr>
          </a:p>
        </p:txBody>
      </p:sp>
      <p:grpSp>
        <p:nvGrpSpPr>
          <p:cNvPr id="31" name="Google Shape;731;p27">
            <a:extLst>
              <a:ext uri="{FF2B5EF4-FFF2-40B4-BE49-F238E27FC236}">
                <a16:creationId xmlns:a16="http://schemas.microsoft.com/office/drawing/2014/main" id="{CEF60D7D-7104-9C4F-80FA-C27671628F7B}"/>
              </a:ext>
            </a:extLst>
          </p:cNvPr>
          <p:cNvGrpSpPr/>
          <p:nvPr/>
        </p:nvGrpSpPr>
        <p:grpSpPr>
          <a:xfrm>
            <a:off x="6713023" y="4732894"/>
            <a:ext cx="339306" cy="339253"/>
            <a:chOff x="2685825" y="840375"/>
            <a:chExt cx="481900" cy="481825"/>
          </a:xfrm>
        </p:grpSpPr>
        <p:sp>
          <p:nvSpPr>
            <p:cNvPr id="32" name="Google Shape;732;p27">
              <a:extLst>
                <a:ext uri="{FF2B5EF4-FFF2-40B4-BE49-F238E27FC236}">
                  <a16:creationId xmlns:a16="http://schemas.microsoft.com/office/drawing/2014/main" id="{881AD4F0-A60D-1D44-A449-C5ED031427EF}"/>
                </a:ext>
              </a:extLst>
            </p:cNvPr>
            <p:cNvSpPr/>
            <p:nvPr/>
          </p:nvSpPr>
          <p:spPr>
            <a:xfrm>
              <a:off x="2685825" y="840375"/>
              <a:ext cx="481900" cy="481825"/>
            </a:xfrm>
            <a:custGeom>
              <a:avLst/>
              <a:gdLst/>
              <a:ahLst/>
              <a:cxnLst/>
              <a:rect l="l" t="t" r="r" b="b"/>
              <a:pathLst>
                <a:path w="19276" h="19273" extrusionOk="0">
                  <a:moveTo>
                    <a:pt x="9600" y="4592"/>
                  </a:moveTo>
                  <a:cubicBezTo>
                    <a:pt x="12403" y="4592"/>
                    <a:pt x="14683" y="6872"/>
                    <a:pt x="14683" y="9675"/>
                  </a:cubicBezTo>
                  <a:cubicBezTo>
                    <a:pt x="14683" y="12476"/>
                    <a:pt x="12403" y="14755"/>
                    <a:pt x="9600" y="14755"/>
                  </a:cubicBezTo>
                  <a:cubicBezTo>
                    <a:pt x="6799" y="14755"/>
                    <a:pt x="4520" y="12476"/>
                    <a:pt x="4520" y="9675"/>
                  </a:cubicBezTo>
                  <a:cubicBezTo>
                    <a:pt x="4520" y="6872"/>
                    <a:pt x="6799" y="4592"/>
                    <a:pt x="9600" y="4592"/>
                  </a:cubicBezTo>
                  <a:close/>
                  <a:moveTo>
                    <a:pt x="8471" y="0"/>
                  </a:moveTo>
                  <a:cubicBezTo>
                    <a:pt x="8212" y="0"/>
                    <a:pt x="7986" y="175"/>
                    <a:pt x="7923" y="428"/>
                  </a:cubicBezTo>
                  <a:lnTo>
                    <a:pt x="7691" y="1427"/>
                  </a:lnTo>
                  <a:cubicBezTo>
                    <a:pt x="6778" y="1635"/>
                    <a:pt x="5908" y="1993"/>
                    <a:pt x="5116" y="2490"/>
                  </a:cubicBezTo>
                  <a:lnTo>
                    <a:pt x="4300" y="2002"/>
                  </a:lnTo>
                  <a:cubicBezTo>
                    <a:pt x="4210" y="1949"/>
                    <a:pt x="4110" y="1922"/>
                    <a:pt x="4010" y="1922"/>
                  </a:cubicBezTo>
                  <a:cubicBezTo>
                    <a:pt x="3864" y="1922"/>
                    <a:pt x="3719" y="1978"/>
                    <a:pt x="3611" y="2087"/>
                  </a:cubicBezTo>
                  <a:lnTo>
                    <a:pt x="2015" y="3683"/>
                  </a:lnTo>
                  <a:cubicBezTo>
                    <a:pt x="1831" y="3866"/>
                    <a:pt x="1798" y="4153"/>
                    <a:pt x="1930" y="4372"/>
                  </a:cubicBezTo>
                  <a:lnTo>
                    <a:pt x="2418" y="5188"/>
                  </a:lnTo>
                  <a:cubicBezTo>
                    <a:pt x="1921" y="5980"/>
                    <a:pt x="1563" y="6851"/>
                    <a:pt x="1355" y="7766"/>
                  </a:cubicBezTo>
                  <a:lnTo>
                    <a:pt x="431" y="7995"/>
                  </a:lnTo>
                  <a:cubicBezTo>
                    <a:pt x="178" y="8058"/>
                    <a:pt x="0" y="8284"/>
                    <a:pt x="3" y="8546"/>
                  </a:cubicBezTo>
                  <a:lnTo>
                    <a:pt x="3" y="10804"/>
                  </a:lnTo>
                  <a:cubicBezTo>
                    <a:pt x="0" y="11060"/>
                    <a:pt x="178" y="11286"/>
                    <a:pt x="428" y="11349"/>
                  </a:cubicBezTo>
                  <a:lnTo>
                    <a:pt x="1352" y="11581"/>
                  </a:lnTo>
                  <a:cubicBezTo>
                    <a:pt x="1560" y="12494"/>
                    <a:pt x="1921" y="13364"/>
                    <a:pt x="2418" y="14159"/>
                  </a:cubicBezTo>
                  <a:lnTo>
                    <a:pt x="1927" y="14972"/>
                  </a:lnTo>
                  <a:cubicBezTo>
                    <a:pt x="1795" y="15195"/>
                    <a:pt x="1831" y="15478"/>
                    <a:pt x="2012" y="15662"/>
                  </a:cubicBezTo>
                  <a:lnTo>
                    <a:pt x="3611" y="17261"/>
                  </a:lnTo>
                  <a:cubicBezTo>
                    <a:pt x="3720" y="17368"/>
                    <a:pt x="3864" y="17424"/>
                    <a:pt x="4011" y="17424"/>
                  </a:cubicBezTo>
                  <a:cubicBezTo>
                    <a:pt x="4110" y="17424"/>
                    <a:pt x="4210" y="17398"/>
                    <a:pt x="4300" y="17345"/>
                  </a:cubicBezTo>
                  <a:lnTo>
                    <a:pt x="5113" y="16854"/>
                  </a:lnTo>
                  <a:cubicBezTo>
                    <a:pt x="5908" y="17351"/>
                    <a:pt x="6778" y="17712"/>
                    <a:pt x="7691" y="17920"/>
                  </a:cubicBezTo>
                  <a:lnTo>
                    <a:pt x="7923" y="18844"/>
                  </a:lnTo>
                  <a:cubicBezTo>
                    <a:pt x="7983" y="19094"/>
                    <a:pt x="8212" y="19272"/>
                    <a:pt x="8471" y="19272"/>
                  </a:cubicBezTo>
                  <a:lnTo>
                    <a:pt x="10729" y="19272"/>
                  </a:lnTo>
                  <a:cubicBezTo>
                    <a:pt x="10988" y="19272"/>
                    <a:pt x="11214" y="19097"/>
                    <a:pt x="11277" y="18844"/>
                  </a:cubicBezTo>
                  <a:lnTo>
                    <a:pt x="11509" y="17920"/>
                  </a:lnTo>
                  <a:cubicBezTo>
                    <a:pt x="12421" y="17712"/>
                    <a:pt x="13292" y="17354"/>
                    <a:pt x="14084" y="16857"/>
                  </a:cubicBezTo>
                  <a:lnTo>
                    <a:pt x="14900" y="17345"/>
                  </a:lnTo>
                  <a:cubicBezTo>
                    <a:pt x="14989" y="17399"/>
                    <a:pt x="15090" y="17425"/>
                    <a:pt x="15190" y="17425"/>
                  </a:cubicBezTo>
                  <a:cubicBezTo>
                    <a:pt x="15336" y="17425"/>
                    <a:pt x="15480" y="17369"/>
                    <a:pt x="15589" y="17261"/>
                  </a:cubicBezTo>
                  <a:lnTo>
                    <a:pt x="17185" y="15665"/>
                  </a:lnTo>
                  <a:cubicBezTo>
                    <a:pt x="17369" y="15481"/>
                    <a:pt x="17402" y="15195"/>
                    <a:pt x="17270" y="14975"/>
                  </a:cubicBezTo>
                  <a:lnTo>
                    <a:pt x="16782" y="14159"/>
                  </a:lnTo>
                  <a:cubicBezTo>
                    <a:pt x="17279" y="13367"/>
                    <a:pt x="17637" y="12497"/>
                    <a:pt x="17845" y="11584"/>
                  </a:cubicBezTo>
                  <a:lnTo>
                    <a:pt x="18844" y="11352"/>
                  </a:lnTo>
                  <a:cubicBezTo>
                    <a:pt x="19097" y="11289"/>
                    <a:pt x="19275" y="11063"/>
                    <a:pt x="19275" y="10804"/>
                  </a:cubicBezTo>
                  <a:lnTo>
                    <a:pt x="19275" y="8546"/>
                  </a:lnTo>
                  <a:cubicBezTo>
                    <a:pt x="19275" y="8287"/>
                    <a:pt x="19097" y="8061"/>
                    <a:pt x="18847" y="7998"/>
                  </a:cubicBezTo>
                  <a:lnTo>
                    <a:pt x="17848" y="7766"/>
                  </a:lnTo>
                  <a:cubicBezTo>
                    <a:pt x="17640" y="6854"/>
                    <a:pt x="17279" y="5983"/>
                    <a:pt x="16782" y="5188"/>
                  </a:cubicBezTo>
                  <a:lnTo>
                    <a:pt x="17273" y="4375"/>
                  </a:lnTo>
                  <a:cubicBezTo>
                    <a:pt x="17405" y="4153"/>
                    <a:pt x="17369" y="3869"/>
                    <a:pt x="17188" y="3686"/>
                  </a:cubicBezTo>
                  <a:lnTo>
                    <a:pt x="15589" y="2090"/>
                  </a:lnTo>
                  <a:cubicBezTo>
                    <a:pt x="15480" y="1980"/>
                    <a:pt x="15335" y="1923"/>
                    <a:pt x="15188" y="1923"/>
                  </a:cubicBezTo>
                  <a:cubicBezTo>
                    <a:pt x="15089" y="1923"/>
                    <a:pt x="14989" y="1949"/>
                    <a:pt x="14900" y="2002"/>
                  </a:cubicBezTo>
                  <a:lnTo>
                    <a:pt x="14087" y="2493"/>
                  </a:lnTo>
                  <a:cubicBezTo>
                    <a:pt x="13292" y="1996"/>
                    <a:pt x="12421" y="1635"/>
                    <a:pt x="11509" y="1427"/>
                  </a:cubicBezTo>
                  <a:lnTo>
                    <a:pt x="11277" y="428"/>
                  </a:lnTo>
                  <a:cubicBezTo>
                    <a:pt x="11217" y="178"/>
                    <a:pt x="10988" y="0"/>
                    <a:pt x="107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3" name="Google Shape;733;p27">
              <a:extLst>
                <a:ext uri="{FF2B5EF4-FFF2-40B4-BE49-F238E27FC236}">
                  <a16:creationId xmlns:a16="http://schemas.microsoft.com/office/drawing/2014/main" id="{9776D829-E312-5D49-AC02-F32D0A8B2B99}"/>
                </a:ext>
              </a:extLst>
            </p:cNvPr>
            <p:cNvSpPr/>
            <p:nvPr/>
          </p:nvSpPr>
          <p:spPr>
            <a:xfrm>
              <a:off x="2819200" y="983400"/>
              <a:ext cx="205475" cy="197625"/>
            </a:xfrm>
            <a:custGeom>
              <a:avLst/>
              <a:gdLst/>
              <a:ahLst/>
              <a:cxnLst/>
              <a:rect l="l" t="t" r="r" b="b"/>
              <a:pathLst>
                <a:path w="8219" h="7905" extrusionOk="0">
                  <a:moveTo>
                    <a:pt x="4265" y="1129"/>
                  </a:moveTo>
                  <a:cubicBezTo>
                    <a:pt x="4629" y="1129"/>
                    <a:pt x="4996" y="1199"/>
                    <a:pt x="5346" y="1343"/>
                  </a:cubicBezTo>
                  <a:cubicBezTo>
                    <a:pt x="6400" y="1780"/>
                    <a:pt x="7089" y="2810"/>
                    <a:pt x="7089" y="3954"/>
                  </a:cubicBezTo>
                  <a:cubicBezTo>
                    <a:pt x="7086" y="5511"/>
                    <a:pt x="5825" y="6773"/>
                    <a:pt x="4265" y="6776"/>
                  </a:cubicBezTo>
                  <a:cubicBezTo>
                    <a:pt x="3124" y="6776"/>
                    <a:pt x="2094" y="6089"/>
                    <a:pt x="1657" y="5032"/>
                  </a:cubicBezTo>
                  <a:cubicBezTo>
                    <a:pt x="1221" y="3978"/>
                    <a:pt x="1461" y="2765"/>
                    <a:pt x="2268" y="1958"/>
                  </a:cubicBezTo>
                  <a:cubicBezTo>
                    <a:pt x="2808" y="1416"/>
                    <a:pt x="3530" y="1129"/>
                    <a:pt x="4265" y="1129"/>
                  </a:cubicBezTo>
                  <a:close/>
                  <a:moveTo>
                    <a:pt x="4265" y="0"/>
                  </a:moveTo>
                  <a:cubicBezTo>
                    <a:pt x="2666" y="0"/>
                    <a:pt x="1227" y="964"/>
                    <a:pt x="612" y="2440"/>
                  </a:cubicBezTo>
                  <a:cubicBezTo>
                    <a:pt x="1" y="3918"/>
                    <a:pt x="341" y="5616"/>
                    <a:pt x="1470" y="6749"/>
                  </a:cubicBezTo>
                  <a:cubicBezTo>
                    <a:pt x="2226" y="7504"/>
                    <a:pt x="3237" y="7905"/>
                    <a:pt x="4265" y="7905"/>
                  </a:cubicBezTo>
                  <a:cubicBezTo>
                    <a:pt x="4774" y="7905"/>
                    <a:pt x="5288" y="7806"/>
                    <a:pt x="5777" y="7604"/>
                  </a:cubicBezTo>
                  <a:cubicBezTo>
                    <a:pt x="7255" y="6993"/>
                    <a:pt x="8219" y="5550"/>
                    <a:pt x="8219" y="3954"/>
                  </a:cubicBezTo>
                  <a:cubicBezTo>
                    <a:pt x="8216" y="1771"/>
                    <a:pt x="6448" y="3"/>
                    <a:pt x="42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34" name="Google Shape;734;p27">
            <a:extLst>
              <a:ext uri="{FF2B5EF4-FFF2-40B4-BE49-F238E27FC236}">
                <a16:creationId xmlns:a16="http://schemas.microsoft.com/office/drawing/2014/main" id="{199A84C7-6B90-AA4A-BBCA-ACF012A8F3C2}"/>
              </a:ext>
            </a:extLst>
          </p:cNvPr>
          <p:cNvGrpSpPr/>
          <p:nvPr/>
        </p:nvGrpSpPr>
        <p:grpSpPr>
          <a:xfrm>
            <a:off x="6707459" y="2797465"/>
            <a:ext cx="350431" cy="339887"/>
            <a:chOff x="3270675" y="841800"/>
            <a:chExt cx="497700" cy="482725"/>
          </a:xfrm>
        </p:grpSpPr>
        <p:sp>
          <p:nvSpPr>
            <p:cNvPr id="35" name="Google Shape;735;p27">
              <a:extLst>
                <a:ext uri="{FF2B5EF4-FFF2-40B4-BE49-F238E27FC236}">
                  <a16:creationId xmlns:a16="http://schemas.microsoft.com/office/drawing/2014/main" id="{C19F273C-2DE5-EC40-ACE3-3142EC165C26}"/>
                </a:ext>
              </a:extLst>
            </p:cNvPr>
            <p:cNvSpPr/>
            <p:nvPr/>
          </p:nvSpPr>
          <p:spPr>
            <a:xfrm>
              <a:off x="3270675" y="902000"/>
              <a:ext cx="447125" cy="422525"/>
            </a:xfrm>
            <a:custGeom>
              <a:avLst/>
              <a:gdLst/>
              <a:ahLst/>
              <a:cxnLst/>
              <a:rect l="l" t="t" r="r" b="b"/>
              <a:pathLst>
                <a:path w="17885" h="16901" extrusionOk="0">
                  <a:moveTo>
                    <a:pt x="3454" y="0"/>
                  </a:moveTo>
                  <a:cubicBezTo>
                    <a:pt x="3343" y="0"/>
                    <a:pt x="3231" y="40"/>
                    <a:pt x="3141" y="122"/>
                  </a:cubicBezTo>
                  <a:cubicBezTo>
                    <a:pt x="1160" y="1940"/>
                    <a:pt x="0" y="4548"/>
                    <a:pt x="0" y="7246"/>
                  </a:cubicBezTo>
                  <a:cubicBezTo>
                    <a:pt x="0" y="12579"/>
                    <a:pt x="4325" y="16900"/>
                    <a:pt x="9657" y="16900"/>
                  </a:cubicBezTo>
                  <a:cubicBezTo>
                    <a:pt x="10907" y="16900"/>
                    <a:pt x="12175" y="16662"/>
                    <a:pt x="13331" y="16178"/>
                  </a:cubicBezTo>
                  <a:cubicBezTo>
                    <a:pt x="15126" y="15434"/>
                    <a:pt x="16659" y="14169"/>
                    <a:pt x="17728" y="12546"/>
                  </a:cubicBezTo>
                  <a:cubicBezTo>
                    <a:pt x="17884" y="12305"/>
                    <a:pt x="17788" y="11983"/>
                    <a:pt x="17526" y="11866"/>
                  </a:cubicBezTo>
                  <a:lnTo>
                    <a:pt x="9158" y="8171"/>
                  </a:lnTo>
                  <a:cubicBezTo>
                    <a:pt x="9016" y="8108"/>
                    <a:pt x="8896" y="8005"/>
                    <a:pt x="8811" y="7876"/>
                  </a:cubicBezTo>
                  <a:lnTo>
                    <a:pt x="8405" y="7246"/>
                  </a:lnTo>
                  <a:lnTo>
                    <a:pt x="3846" y="212"/>
                  </a:lnTo>
                  <a:cubicBezTo>
                    <a:pt x="3756" y="73"/>
                    <a:pt x="3606" y="0"/>
                    <a:pt x="34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6" name="Google Shape;736;p27">
              <a:extLst>
                <a:ext uri="{FF2B5EF4-FFF2-40B4-BE49-F238E27FC236}">
                  <a16:creationId xmlns:a16="http://schemas.microsoft.com/office/drawing/2014/main" id="{CEFFC8D3-DED3-5B49-B8F5-155DA8D3B6EB}"/>
                </a:ext>
              </a:extLst>
            </p:cNvPr>
            <p:cNvSpPr/>
            <p:nvPr/>
          </p:nvSpPr>
          <p:spPr>
            <a:xfrm>
              <a:off x="3385250" y="841800"/>
              <a:ext cx="279700" cy="220925"/>
            </a:xfrm>
            <a:custGeom>
              <a:avLst/>
              <a:gdLst/>
              <a:ahLst/>
              <a:cxnLst/>
              <a:rect l="l" t="t" r="r" b="b"/>
              <a:pathLst>
                <a:path w="11188" h="8837" extrusionOk="0">
                  <a:moveTo>
                    <a:pt x="5070" y="0"/>
                  </a:moveTo>
                  <a:cubicBezTo>
                    <a:pt x="3434" y="0"/>
                    <a:pt x="1792" y="415"/>
                    <a:pt x="308" y="1256"/>
                  </a:cubicBezTo>
                  <a:cubicBezTo>
                    <a:pt x="76" y="1388"/>
                    <a:pt x="1" y="1690"/>
                    <a:pt x="148" y="1912"/>
                  </a:cubicBezTo>
                  <a:lnTo>
                    <a:pt x="4532" y="8676"/>
                  </a:lnTo>
                  <a:cubicBezTo>
                    <a:pt x="4601" y="8781"/>
                    <a:pt x="4714" y="8837"/>
                    <a:pt x="4828" y="8837"/>
                  </a:cubicBezTo>
                  <a:cubicBezTo>
                    <a:pt x="4919" y="8837"/>
                    <a:pt x="5010" y="8802"/>
                    <a:pt x="5081" y="8730"/>
                  </a:cubicBezTo>
                  <a:lnTo>
                    <a:pt x="10992" y="2683"/>
                  </a:lnTo>
                  <a:cubicBezTo>
                    <a:pt x="11187" y="2482"/>
                    <a:pt x="11163" y="2156"/>
                    <a:pt x="10940" y="1988"/>
                  </a:cubicBezTo>
                  <a:cubicBezTo>
                    <a:pt x="9218" y="670"/>
                    <a:pt x="7149" y="0"/>
                    <a:pt x="50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7" name="Google Shape;737;p27">
              <a:extLst>
                <a:ext uri="{FF2B5EF4-FFF2-40B4-BE49-F238E27FC236}">
                  <a16:creationId xmlns:a16="http://schemas.microsoft.com/office/drawing/2014/main" id="{85D34FE4-26D3-BB4D-88D9-635B9287DC99}"/>
                </a:ext>
              </a:extLst>
            </p:cNvPr>
            <p:cNvSpPr/>
            <p:nvPr/>
          </p:nvSpPr>
          <p:spPr>
            <a:xfrm>
              <a:off x="3530100" y="924750"/>
              <a:ext cx="238275" cy="250200"/>
            </a:xfrm>
            <a:custGeom>
              <a:avLst/>
              <a:gdLst/>
              <a:ahLst/>
              <a:cxnLst/>
              <a:rect l="l" t="t" r="r" b="b"/>
              <a:pathLst>
                <a:path w="9531" h="10008" extrusionOk="0">
                  <a:moveTo>
                    <a:pt x="6350" y="1"/>
                  </a:moveTo>
                  <a:cubicBezTo>
                    <a:pt x="6230" y="1"/>
                    <a:pt x="6108" y="47"/>
                    <a:pt x="6017" y="142"/>
                  </a:cubicBezTo>
                  <a:lnTo>
                    <a:pt x="172" y="6123"/>
                  </a:lnTo>
                  <a:cubicBezTo>
                    <a:pt x="0" y="6297"/>
                    <a:pt x="57" y="6589"/>
                    <a:pt x="283" y="6689"/>
                  </a:cubicBezTo>
                  <a:lnTo>
                    <a:pt x="7706" y="9968"/>
                  </a:lnTo>
                  <a:cubicBezTo>
                    <a:pt x="7767" y="9995"/>
                    <a:pt x="7830" y="10007"/>
                    <a:pt x="7893" y="10007"/>
                  </a:cubicBezTo>
                  <a:cubicBezTo>
                    <a:pt x="8082" y="10007"/>
                    <a:pt x="8261" y="9890"/>
                    <a:pt x="8329" y="9700"/>
                  </a:cubicBezTo>
                  <a:cubicBezTo>
                    <a:pt x="9531" y="6463"/>
                    <a:pt x="8913" y="2828"/>
                    <a:pt x="6706" y="169"/>
                  </a:cubicBezTo>
                  <a:cubicBezTo>
                    <a:pt x="6615" y="57"/>
                    <a:pt x="6483" y="1"/>
                    <a:pt x="63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38" name="Google Shape;738;p27">
            <a:extLst>
              <a:ext uri="{FF2B5EF4-FFF2-40B4-BE49-F238E27FC236}">
                <a16:creationId xmlns:a16="http://schemas.microsoft.com/office/drawing/2014/main" id="{C950B680-4E76-EB44-9BCA-D8481FDB7449}"/>
              </a:ext>
            </a:extLst>
          </p:cNvPr>
          <p:cNvSpPr/>
          <p:nvPr/>
        </p:nvSpPr>
        <p:spPr>
          <a:xfrm>
            <a:off x="4625997" y="2808376"/>
            <a:ext cx="339253" cy="318060"/>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39" name="Google Shape;739;p27">
            <a:extLst>
              <a:ext uri="{FF2B5EF4-FFF2-40B4-BE49-F238E27FC236}">
                <a16:creationId xmlns:a16="http://schemas.microsoft.com/office/drawing/2014/main" id="{EEA960F5-A1BF-2049-A45C-628F5F4B920C}"/>
              </a:ext>
            </a:extLst>
          </p:cNvPr>
          <p:cNvGrpSpPr/>
          <p:nvPr/>
        </p:nvGrpSpPr>
        <p:grpSpPr>
          <a:xfrm>
            <a:off x="4625985" y="4732898"/>
            <a:ext cx="339253" cy="339253"/>
            <a:chOff x="3271200" y="1435075"/>
            <a:chExt cx="481825" cy="481825"/>
          </a:xfrm>
        </p:grpSpPr>
        <p:sp>
          <p:nvSpPr>
            <p:cNvPr id="40" name="Google Shape;740;p27">
              <a:extLst>
                <a:ext uri="{FF2B5EF4-FFF2-40B4-BE49-F238E27FC236}">
                  <a16:creationId xmlns:a16="http://schemas.microsoft.com/office/drawing/2014/main" id="{D1CE4362-973B-EA44-932C-596031DF170A}"/>
                </a:ext>
              </a:extLst>
            </p:cNvPr>
            <p:cNvSpPr/>
            <p:nvPr/>
          </p:nvSpPr>
          <p:spPr>
            <a:xfrm>
              <a:off x="3271200" y="1435075"/>
              <a:ext cx="481825" cy="481825"/>
            </a:xfrm>
            <a:custGeom>
              <a:avLst/>
              <a:gdLst/>
              <a:ahLst/>
              <a:cxnLst/>
              <a:rect l="l" t="t" r="r" b="b"/>
              <a:pathLst>
                <a:path w="19273" h="19273" extrusionOk="0">
                  <a:moveTo>
                    <a:pt x="9597" y="2259"/>
                  </a:moveTo>
                  <a:cubicBezTo>
                    <a:pt x="13635" y="2259"/>
                    <a:pt x="17014" y="5545"/>
                    <a:pt x="17014" y="9601"/>
                  </a:cubicBezTo>
                  <a:cubicBezTo>
                    <a:pt x="17014" y="13636"/>
                    <a:pt x="13654" y="17014"/>
                    <a:pt x="9597" y="17014"/>
                  </a:cubicBezTo>
                  <a:cubicBezTo>
                    <a:pt x="5562" y="17014"/>
                    <a:pt x="2259" y="13654"/>
                    <a:pt x="2259" y="9601"/>
                  </a:cubicBezTo>
                  <a:cubicBezTo>
                    <a:pt x="2259" y="5563"/>
                    <a:pt x="5541" y="2259"/>
                    <a:pt x="9597" y="2259"/>
                  </a:cubicBezTo>
                  <a:close/>
                  <a:moveTo>
                    <a:pt x="9597" y="1"/>
                  </a:moveTo>
                  <a:cubicBezTo>
                    <a:pt x="4304" y="1"/>
                    <a:pt x="0" y="4307"/>
                    <a:pt x="0" y="9601"/>
                  </a:cubicBezTo>
                  <a:cubicBezTo>
                    <a:pt x="0" y="14892"/>
                    <a:pt x="4304" y="19273"/>
                    <a:pt x="9597" y="19273"/>
                  </a:cubicBezTo>
                  <a:cubicBezTo>
                    <a:pt x="14891" y="19273"/>
                    <a:pt x="19272" y="14892"/>
                    <a:pt x="19272" y="9601"/>
                  </a:cubicBezTo>
                  <a:cubicBezTo>
                    <a:pt x="19272" y="4307"/>
                    <a:pt x="14891" y="1"/>
                    <a:pt x="95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1" name="Google Shape;741;p27">
              <a:extLst>
                <a:ext uri="{FF2B5EF4-FFF2-40B4-BE49-F238E27FC236}">
                  <a16:creationId xmlns:a16="http://schemas.microsoft.com/office/drawing/2014/main" id="{2B96EC50-F2EE-2543-BD68-7D5456AC0A4C}"/>
                </a:ext>
              </a:extLst>
            </p:cNvPr>
            <p:cNvSpPr/>
            <p:nvPr/>
          </p:nvSpPr>
          <p:spPr>
            <a:xfrm>
              <a:off x="3356575" y="1520525"/>
              <a:ext cx="311000" cy="311025"/>
            </a:xfrm>
            <a:custGeom>
              <a:avLst/>
              <a:gdLst/>
              <a:ahLst/>
              <a:cxnLst/>
              <a:rect l="l" t="t" r="r" b="b"/>
              <a:pathLst>
                <a:path w="12440" h="12441" extrusionOk="0">
                  <a:moveTo>
                    <a:pt x="8516" y="3359"/>
                  </a:moveTo>
                  <a:cubicBezTo>
                    <a:pt x="8661" y="3359"/>
                    <a:pt x="8805" y="3414"/>
                    <a:pt x="8917" y="3524"/>
                  </a:cubicBezTo>
                  <a:cubicBezTo>
                    <a:pt x="9136" y="3744"/>
                    <a:pt x="9136" y="4102"/>
                    <a:pt x="8917" y="4322"/>
                  </a:cubicBezTo>
                  <a:lnTo>
                    <a:pt x="7056" y="6183"/>
                  </a:lnTo>
                  <a:lnTo>
                    <a:pt x="8917" y="8041"/>
                  </a:lnTo>
                  <a:cubicBezTo>
                    <a:pt x="9326" y="8453"/>
                    <a:pt x="8939" y="9009"/>
                    <a:pt x="8502" y="9009"/>
                  </a:cubicBezTo>
                  <a:cubicBezTo>
                    <a:pt x="8371" y="9009"/>
                    <a:pt x="8235" y="8959"/>
                    <a:pt x="8116" y="8839"/>
                  </a:cubicBezTo>
                  <a:lnTo>
                    <a:pt x="5857" y="6580"/>
                  </a:lnTo>
                  <a:cubicBezTo>
                    <a:pt x="5637" y="6360"/>
                    <a:pt x="5637" y="6002"/>
                    <a:pt x="5857" y="5782"/>
                  </a:cubicBezTo>
                  <a:lnTo>
                    <a:pt x="8116" y="3524"/>
                  </a:lnTo>
                  <a:cubicBezTo>
                    <a:pt x="8227" y="3414"/>
                    <a:pt x="8372" y="3359"/>
                    <a:pt x="8516" y="3359"/>
                  </a:cubicBezTo>
                  <a:close/>
                  <a:moveTo>
                    <a:pt x="5619" y="1"/>
                  </a:moveTo>
                  <a:cubicBezTo>
                    <a:pt x="4367" y="112"/>
                    <a:pt x="3177" y="606"/>
                    <a:pt x="2214" y="1413"/>
                  </a:cubicBezTo>
                  <a:lnTo>
                    <a:pt x="2590" y="1789"/>
                  </a:lnTo>
                  <a:cubicBezTo>
                    <a:pt x="3002" y="2199"/>
                    <a:pt x="2615" y="2757"/>
                    <a:pt x="2178" y="2757"/>
                  </a:cubicBezTo>
                  <a:cubicBezTo>
                    <a:pt x="2047" y="2757"/>
                    <a:pt x="1912" y="2707"/>
                    <a:pt x="1792" y="2587"/>
                  </a:cubicBezTo>
                  <a:lnTo>
                    <a:pt x="1416" y="2211"/>
                  </a:lnTo>
                  <a:cubicBezTo>
                    <a:pt x="609" y="3175"/>
                    <a:pt x="118" y="4364"/>
                    <a:pt x="3" y="5617"/>
                  </a:cubicBezTo>
                  <a:lnTo>
                    <a:pt x="536" y="5617"/>
                  </a:lnTo>
                  <a:cubicBezTo>
                    <a:pt x="1280" y="5617"/>
                    <a:pt x="1283" y="6746"/>
                    <a:pt x="536" y="6746"/>
                  </a:cubicBezTo>
                  <a:lnTo>
                    <a:pt x="0" y="6746"/>
                  </a:lnTo>
                  <a:cubicBezTo>
                    <a:pt x="118" y="8035"/>
                    <a:pt x="627" y="9287"/>
                    <a:pt x="1413" y="10227"/>
                  </a:cubicBezTo>
                  <a:lnTo>
                    <a:pt x="1789" y="9850"/>
                  </a:lnTo>
                  <a:cubicBezTo>
                    <a:pt x="1910" y="9730"/>
                    <a:pt x="2045" y="9679"/>
                    <a:pt x="2176" y="9679"/>
                  </a:cubicBezTo>
                  <a:cubicBezTo>
                    <a:pt x="2613" y="9679"/>
                    <a:pt x="2995" y="10244"/>
                    <a:pt x="2587" y="10651"/>
                  </a:cubicBezTo>
                  <a:lnTo>
                    <a:pt x="2211" y="11028"/>
                  </a:lnTo>
                  <a:cubicBezTo>
                    <a:pt x="3174" y="11832"/>
                    <a:pt x="4364" y="12326"/>
                    <a:pt x="5616" y="12440"/>
                  </a:cubicBezTo>
                  <a:lnTo>
                    <a:pt x="5616" y="11904"/>
                  </a:lnTo>
                  <a:cubicBezTo>
                    <a:pt x="5616" y="11530"/>
                    <a:pt x="5899" y="11343"/>
                    <a:pt x="6182" y="11343"/>
                  </a:cubicBezTo>
                  <a:cubicBezTo>
                    <a:pt x="6464" y="11343"/>
                    <a:pt x="6745" y="11530"/>
                    <a:pt x="6745" y="11904"/>
                  </a:cubicBezTo>
                  <a:lnTo>
                    <a:pt x="6745" y="12440"/>
                  </a:lnTo>
                  <a:cubicBezTo>
                    <a:pt x="8034" y="12323"/>
                    <a:pt x="9287" y="11811"/>
                    <a:pt x="10226" y="11028"/>
                  </a:cubicBezTo>
                  <a:lnTo>
                    <a:pt x="9850" y="10651"/>
                  </a:lnTo>
                  <a:cubicBezTo>
                    <a:pt x="9445" y="10246"/>
                    <a:pt x="9822" y="9678"/>
                    <a:pt x="10259" y="9678"/>
                  </a:cubicBezTo>
                  <a:cubicBezTo>
                    <a:pt x="10390" y="9678"/>
                    <a:pt x="10526" y="9729"/>
                    <a:pt x="10648" y="9850"/>
                  </a:cubicBezTo>
                  <a:lnTo>
                    <a:pt x="11024" y="10227"/>
                  </a:lnTo>
                  <a:cubicBezTo>
                    <a:pt x="11810" y="9287"/>
                    <a:pt x="12319" y="8035"/>
                    <a:pt x="12437" y="6746"/>
                  </a:cubicBezTo>
                  <a:lnTo>
                    <a:pt x="11904" y="6746"/>
                  </a:lnTo>
                  <a:cubicBezTo>
                    <a:pt x="11160" y="6746"/>
                    <a:pt x="11157" y="5617"/>
                    <a:pt x="11904" y="5617"/>
                  </a:cubicBezTo>
                  <a:lnTo>
                    <a:pt x="12440" y="5617"/>
                  </a:lnTo>
                  <a:cubicBezTo>
                    <a:pt x="12325" y="4364"/>
                    <a:pt x="11834" y="3175"/>
                    <a:pt x="11027" y="2211"/>
                  </a:cubicBezTo>
                  <a:lnTo>
                    <a:pt x="10651" y="2587"/>
                  </a:lnTo>
                  <a:cubicBezTo>
                    <a:pt x="10529" y="2709"/>
                    <a:pt x="10392" y="2760"/>
                    <a:pt x="10261" y="2760"/>
                  </a:cubicBezTo>
                  <a:cubicBezTo>
                    <a:pt x="9823" y="2760"/>
                    <a:pt x="9443" y="2197"/>
                    <a:pt x="9853" y="1789"/>
                  </a:cubicBezTo>
                  <a:lnTo>
                    <a:pt x="10232" y="1413"/>
                  </a:lnTo>
                  <a:cubicBezTo>
                    <a:pt x="9290" y="627"/>
                    <a:pt x="8037" y="115"/>
                    <a:pt x="6748" y="1"/>
                  </a:cubicBezTo>
                  <a:lnTo>
                    <a:pt x="6748" y="537"/>
                  </a:lnTo>
                  <a:cubicBezTo>
                    <a:pt x="6748" y="909"/>
                    <a:pt x="6466" y="1096"/>
                    <a:pt x="6183" y="1096"/>
                  </a:cubicBezTo>
                  <a:cubicBezTo>
                    <a:pt x="5901" y="1096"/>
                    <a:pt x="5619" y="910"/>
                    <a:pt x="5619" y="537"/>
                  </a:cubicBezTo>
                  <a:lnTo>
                    <a:pt x="56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extLst>
      <p:ext uri="{BB962C8B-B14F-4D97-AF65-F5344CB8AC3E}">
        <p14:creationId xmlns:p14="http://schemas.microsoft.com/office/powerpoint/2010/main" val="25005022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EA9742F-6047-F649-AAC2-557F980D261E}"/>
              </a:ext>
            </a:extLst>
          </p:cNvPr>
          <p:cNvSpPr>
            <a:spLocks noGrp="1"/>
          </p:cNvSpPr>
          <p:nvPr>
            <p:ph type="title"/>
          </p:nvPr>
        </p:nvSpPr>
        <p:spPr/>
        <p:txBody>
          <a:bodyPr>
            <a:normAutofit/>
          </a:bodyPr>
          <a:lstStyle/>
          <a:p>
            <a:pPr algn="ctr"/>
            <a:r>
              <a:rPr lang="tr-TR" sz="3600" b="1" dirty="0">
                <a:latin typeface="Tahoma" panose="020B0604030504040204" pitchFamily="34" charset="0"/>
                <a:ea typeface="Tahoma" panose="020B0604030504040204" pitchFamily="34" charset="0"/>
                <a:cs typeface="Tahoma" panose="020B0604030504040204" pitchFamily="34" charset="0"/>
              </a:rPr>
              <a:t>DİKKAT</a:t>
            </a:r>
          </a:p>
        </p:txBody>
      </p:sp>
      <p:sp>
        <p:nvSpPr>
          <p:cNvPr id="61" name="Google Shape;223;p19">
            <a:extLst>
              <a:ext uri="{FF2B5EF4-FFF2-40B4-BE49-F238E27FC236}">
                <a16:creationId xmlns:a16="http://schemas.microsoft.com/office/drawing/2014/main" id="{0988D3E2-DC17-7941-8EA8-71109A70B79F}"/>
              </a:ext>
            </a:extLst>
          </p:cNvPr>
          <p:cNvSpPr txBox="1"/>
          <p:nvPr/>
        </p:nvSpPr>
        <p:spPr>
          <a:xfrm>
            <a:off x="10354815" y="2422194"/>
            <a:ext cx="1280400" cy="1617748"/>
          </a:xfrm>
          <a:prstGeom prst="rect">
            <a:avLst/>
          </a:prstGeom>
          <a:solidFill>
            <a:srgbClr val="EEEEEE"/>
          </a:solidFill>
          <a:ln>
            <a:noFill/>
          </a:ln>
        </p:spPr>
        <p:txBody>
          <a:bodyPr spcFirstLastPara="1" wrap="square" lIns="137150" tIns="91425" rIns="137150"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4000" b="1"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Fira Sans Extra Condensed"/>
            </a:endParaRPr>
          </a:p>
        </p:txBody>
      </p:sp>
      <p:grpSp>
        <p:nvGrpSpPr>
          <p:cNvPr id="64" name="Google Shape;227;p19">
            <a:extLst>
              <a:ext uri="{FF2B5EF4-FFF2-40B4-BE49-F238E27FC236}">
                <a16:creationId xmlns:a16="http://schemas.microsoft.com/office/drawing/2014/main" id="{C3D3B900-D727-3C49-AA72-DC0E8C3DC5C3}"/>
              </a:ext>
            </a:extLst>
          </p:cNvPr>
          <p:cNvGrpSpPr/>
          <p:nvPr/>
        </p:nvGrpSpPr>
        <p:grpSpPr>
          <a:xfrm>
            <a:off x="986219" y="1914145"/>
            <a:ext cx="2545577" cy="4525454"/>
            <a:chOff x="904425" y="410400"/>
            <a:chExt cx="2747816" cy="4322600"/>
          </a:xfrm>
        </p:grpSpPr>
        <p:sp>
          <p:nvSpPr>
            <p:cNvPr id="65" name="Google Shape;228;p19">
              <a:extLst>
                <a:ext uri="{FF2B5EF4-FFF2-40B4-BE49-F238E27FC236}">
                  <a16:creationId xmlns:a16="http://schemas.microsoft.com/office/drawing/2014/main" id="{FF393D6D-1AC7-D840-96BE-D61048AEFC40}"/>
                </a:ext>
              </a:extLst>
            </p:cNvPr>
            <p:cNvSpPr/>
            <p:nvPr/>
          </p:nvSpPr>
          <p:spPr>
            <a:xfrm>
              <a:off x="904425" y="2696822"/>
              <a:ext cx="2743257" cy="1131356"/>
            </a:xfrm>
            <a:custGeom>
              <a:avLst/>
              <a:gdLst/>
              <a:ahLst/>
              <a:cxnLst/>
              <a:rect l="l" t="t" r="r" b="b"/>
              <a:pathLst>
                <a:path w="80025" h="46601" extrusionOk="0">
                  <a:moveTo>
                    <a:pt x="80025" y="0"/>
                  </a:moveTo>
                  <a:lnTo>
                    <a:pt x="1" y="27187"/>
                  </a:lnTo>
                  <a:lnTo>
                    <a:pt x="1" y="46600"/>
                  </a:lnTo>
                  <a:lnTo>
                    <a:pt x="80025" y="19481"/>
                  </a:lnTo>
                  <a:lnTo>
                    <a:pt x="80025"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66" name="Google Shape;229;p19">
              <a:extLst>
                <a:ext uri="{FF2B5EF4-FFF2-40B4-BE49-F238E27FC236}">
                  <a16:creationId xmlns:a16="http://schemas.microsoft.com/office/drawing/2014/main" id="{9A3982AA-80D9-4146-9D3B-7ED23EB44F9C}"/>
                </a:ext>
              </a:extLst>
            </p:cNvPr>
            <p:cNvSpPr/>
            <p:nvPr/>
          </p:nvSpPr>
          <p:spPr>
            <a:xfrm>
              <a:off x="904425" y="3350051"/>
              <a:ext cx="2743257" cy="1132157"/>
            </a:xfrm>
            <a:custGeom>
              <a:avLst/>
              <a:gdLst/>
              <a:ahLst/>
              <a:cxnLst/>
              <a:rect l="l" t="t" r="r" b="b"/>
              <a:pathLst>
                <a:path w="80025" h="46634" extrusionOk="0">
                  <a:moveTo>
                    <a:pt x="80025" y="0"/>
                  </a:moveTo>
                  <a:lnTo>
                    <a:pt x="1" y="27153"/>
                  </a:lnTo>
                  <a:lnTo>
                    <a:pt x="1" y="46634"/>
                  </a:lnTo>
                  <a:lnTo>
                    <a:pt x="80025" y="19447"/>
                  </a:lnTo>
                  <a:lnTo>
                    <a:pt x="80025"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67" name="Google Shape;230;p19">
              <a:extLst>
                <a:ext uri="{FF2B5EF4-FFF2-40B4-BE49-F238E27FC236}">
                  <a16:creationId xmlns:a16="http://schemas.microsoft.com/office/drawing/2014/main" id="{F69D5C79-A7EE-7240-804A-FCB0C55268F4}"/>
                </a:ext>
              </a:extLst>
            </p:cNvPr>
            <p:cNvSpPr/>
            <p:nvPr/>
          </p:nvSpPr>
          <p:spPr>
            <a:xfrm>
              <a:off x="2070110" y="2800790"/>
              <a:ext cx="410745" cy="1932210"/>
            </a:xfrm>
            <a:custGeom>
              <a:avLst/>
              <a:gdLst/>
              <a:ahLst/>
              <a:cxnLst/>
              <a:rect l="l" t="t" r="r" b="b"/>
              <a:pathLst>
                <a:path w="18848" h="88664" extrusionOk="0">
                  <a:moveTo>
                    <a:pt x="0" y="0"/>
                  </a:moveTo>
                  <a:lnTo>
                    <a:pt x="0" y="83727"/>
                  </a:lnTo>
                  <a:cubicBezTo>
                    <a:pt x="0" y="86462"/>
                    <a:pt x="2202" y="88664"/>
                    <a:pt x="4937" y="88664"/>
                  </a:cubicBezTo>
                  <a:lnTo>
                    <a:pt x="13944" y="88664"/>
                  </a:lnTo>
                  <a:cubicBezTo>
                    <a:pt x="16646" y="88664"/>
                    <a:pt x="18847" y="86496"/>
                    <a:pt x="18847" y="83727"/>
                  </a:cubicBezTo>
                  <a:lnTo>
                    <a:pt x="18847" y="0"/>
                  </a:lnTo>
                  <a:close/>
                </a:path>
              </a:pathLst>
            </a:custGeom>
            <a:solidFill>
              <a:srgbClr val="5959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68" name="Google Shape;231;p19">
              <a:extLst>
                <a:ext uri="{FF2B5EF4-FFF2-40B4-BE49-F238E27FC236}">
                  <a16:creationId xmlns:a16="http://schemas.microsoft.com/office/drawing/2014/main" id="{10326FD7-CCD7-6549-B061-73DA27F7968A}"/>
                </a:ext>
              </a:extLst>
            </p:cNvPr>
            <p:cNvSpPr/>
            <p:nvPr/>
          </p:nvSpPr>
          <p:spPr>
            <a:xfrm>
              <a:off x="2070110" y="2800790"/>
              <a:ext cx="396188" cy="1932210"/>
            </a:xfrm>
            <a:custGeom>
              <a:avLst/>
              <a:gdLst/>
              <a:ahLst/>
              <a:cxnLst/>
              <a:rect l="l" t="t" r="r" b="b"/>
              <a:pathLst>
                <a:path w="18180" h="88664" extrusionOk="0">
                  <a:moveTo>
                    <a:pt x="0" y="0"/>
                  </a:moveTo>
                  <a:lnTo>
                    <a:pt x="0" y="83727"/>
                  </a:lnTo>
                  <a:cubicBezTo>
                    <a:pt x="0" y="86462"/>
                    <a:pt x="2202" y="88664"/>
                    <a:pt x="4937" y="88664"/>
                  </a:cubicBezTo>
                  <a:lnTo>
                    <a:pt x="13944" y="88664"/>
                  </a:lnTo>
                  <a:cubicBezTo>
                    <a:pt x="15778" y="88664"/>
                    <a:pt x="17346" y="87663"/>
                    <a:pt x="18180" y="86162"/>
                  </a:cubicBezTo>
                  <a:lnTo>
                    <a:pt x="18180" y="86162"/>
                  </a:lnTo>
                  <a:cubicBezTo>
                    <a:pt x="17646" y="86362"/>
                    <a:pt x="17046" y="86496"/>
                    <a:pt x="16446" y="86496"/>
                  </a:cubicBezTo>
                  <a:lnTo>
                    <a:pt x="7439" y="86496"/>
                  </a:lnTo>
                  <a:cubicBezTo>
                    <a:pt x="4704" y="86496"/>
                    <a:pt x="2502" y="84294"/>
                    <a:pt x="2502" y="81559"/>
                  </a:cubicBezTo>
                  <a:lnTo>
                    <a:pt x="2502"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69" name="Google Shape;232;p19">
              <a:extLst>
                <a:ext uri="{FF2B5EF4-FFF2-40B4-BE49-F238E27FC236}">
                  <a16:creationId xmlns:a16="http://schemas.microsoft.com/office/drawing/2014/main" id="{FC01E3CA-6518-E546-885B-1FF308D3175F}"/>
                </a:ext>
              </a:extLst>
            </p:cNvPr>
            <p:cNvSpPr/>
            <p:nvPr/>
          </p:nvSpPr>
          <p:spPr>
            <a:xfrm>
              <a:off x="1884733" y="2350054"/>
              <a:ext cx="780738" cy="1986016"/>
            </a:xfrm>
            <a:custGeom>
              <a:avLst/>
              <a:gdLst/>
              <a:ahLst/>
              <a:cxnLst/>
              <a:rect l="l" t="t" r="r" b="b"/>
              <a:pathLst>
                <a:path w="35826" h="91133" extrusionOk="0">
                  <a:moveTo>
                    <a:pt x="0" y="1"/>
                  </a:moveTo>
                  <a:lnTo>
                    <a:pt x="3436" y="88498"/>
                  </a:lnTo>
                  <a:cubicBezTo>
                    <a:pt x="3369" y="88564"/>
                    <a:pt x="3369" y="88631"/>
                    <a:pt x="3369" y="88698"/>
                  </a:cubicBezTo>
                  <a:cubicBezTo>
                    <a:pt x="3369" y="90032"/>
                    <a:pt x="9874" y="91133"/>
                    <a:pt x="17913" y="91133"/>
                  </a:cubicBezTo>
                  <a:cubicBezTo>
                    <a:pt x="25986" y="91133"/>
                    <a:pt x="32490" y="90032"/>
                    <a:pt x="32490" y="88698"/>
                  </a:cubicBezTo>
                  <a:cubicBezTo>
                    <a:pt x="32490" y="88631"/>
                    <a:pt x="32490" y="88564"/>
                    <a:pt x="32424" y="88498"/>
                  </a:cubicBezTo>
                  <a:lnTo>
                    <a:pt x="35826" y="1"/>
                  </a:lnTo>
                  <a:close/>
                </a:path>
              </a:pathLst>
            </a:custGeom>
            <a:solidFill>
              <a:srgbClr val="5959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70" name="Google Shape;233;p19">
              <a:extLst>
                <a:ext uri="{FF2B5EF4-FFF2-40B4-BE49-F238E27FC236}">
                  <a16:creationId xmlns:a16="http://schemas.microsoft.com/office/drawing/2014/main" id="{BC0BE02B-C5C7-734B-813A-60B6BE044855}"/>
                </a:ext>
              </a:extLst>
            </p:cNvPr>
            <p:cNvSpPr/>
            <p:nvPr/>
          </p:nvSpPr>
          <p:spPr>
            <a:xfrm>
              <a:off x="2520824" y="2345696"/>
              <a:ext cx="109791" cy="1872608"/>
            </a:xfrm>
            <a:custGeom>
              <a:avLst/>
              <a:gdLst/>
              <a:ahLst/>
              <a:cxnLst/>
              <a:rect l="l" t="t" r="r" b="b"/>
              <a:pathLst>
                <a:path w="5038" h="85929" extrusionOk="0">
                  <a:moveTo>
                    <a:pt x="3303" y="1"/>
                  </a:moveTo>
                  <a:lnTo>
                    <a:pt x="1" y="85929"/>
                  </a:lnTo>
                  <a:lnTo>
                    <a:pt x="1702" y="85929"/>
                  </a:lnTo>
                  <a:lnTo>
                    <a:pt x="5038"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71" name="Google Shape;234;p19">
              <a:extLst>
                <a:ext uri="{FF2B5EF4-FFF2-40B4-BE49-F238E27FC236}">
                  <a16:creationId xmlns:a16="http://schemas.microsoft.com/office/drawing/2014/main" id="{26708A18-A0DD-AD46-91B0-5779F38AA2C4}"/>
                </a:ext>
              </a:extLst>
            </p:cNvPr>
            <p:cNvSpPr/>
            <p:nvPr/>
          </p:nvSpPr>
          <p:spPr>
            <a:xfrm>
              <a:off x="1884733" y="2350054"/>
              <a:ext cx="780738" cy="1986757"/>
            </a:xfrm>
            <a:custGeom>
              <a:avLst/>
              <a:gdLst/>
              <a:ahLst/>
              <a:cxnLst/>
              <a:rect l="l" t="t" r="r" b="b"/>
              <a:pathLst>
                <a:path w="35826" h="91167" extrusionOk="0">
                  <a:moveTo>
                    <a:pt x="0" y="1"/>
                  </a:moveTo>
                  <a:lnTo>
                    <a:pt x="367" y="10008"/>
                  </a:lnTo>
                  <a:lnTo>
                    <a:pt x="3369" y="88531"/>
                  </a:lnTo>
                  <a:cubicBezTo>
                    <a:pt x="3336" y="88631"/>
                    <a:pt x="3336" y="88664"/>
                    <a:pt x="3336" y="88731"/>
                  </a:cubicBezTo>
                  <a:cubicBezTo>
                    <a:pt x="3336" y="90065"/>
                    <a:pt x="9841" y="91166"/>
                    <a:pt x="17880" y="91166"/>
                  </a:cubicBezTo>
                  <a:cubicBezTo>
                    <a:pt x="25919" y="91166"/>
                    <a:pt x="32424" y="90065"/>
                    <a:pt x="32424" y="88731"/>
                  </a:cubicBezTo>
                  <a:cubicBezTo>
                    <a:pt x="32424" y="88664"/>
                    <a:pt x="32424" y="88631"/>
                    <a:pt x="32390" y="88531"/>
                  </a:cubicBezTo>
                  <a:lnTo>
                    <a:pt x="32490" y="86863"/>
                  </a:lnTo>
                  <a:lnTo>
                    <a:pt x="32490" y="86863"/>
                  </a:lnTo>
                  <a:cubicBezTo>
                    <a:pt x="29822" y="87397"/>
                    <a:pt x="25719" y="87730"/>
                    <a:pt x="21149" y="87730"/>
                  </a:cubicBezTo>
                  <a:cubicBezTo>
                    <a:pt x="13076" y="87730"/>
                    <a:pt x="6572" y="86663"/>
                    <a:pt x="6572" y="85329"/>
                  </a:cubicBezTo>
                  <a:cubicBezTo>
                    <a:pt x="6572" y="85229"/>
                    <a:pt x="6572" y="85195"/>
                    <a:pt x="6638" y="85128"/>
                  </a:cubicBezTo>
                  <a:lnTo>
                    <a:pt x="3736" y="10408"/>
                  </a:lnTo>
                  <a:lnTo>
                    <a:pt x="3736" y="10408"/>
                  </a:lnTo>
                  <a:cubicBezTo>
                    <a:pt x="8006" y="10842"/>
                    <a:pt x="12810" y="11109"/>
                    <a:pt x="17880" y="11109"/>
                  </a:cubicBezTo>
                  <a:cubicBezTo>
                    <a:pt x="18324" y="11113"/>
                    <a:pt x="18765" y="11116"/>
                    <a:pt x="19204" y="11116"/>
                  </a:cubicBezTo>
                  <a:cubicBezTo>
                    <a:pt x="25258" y="11116"/>
                    <a:pt x="30794" y="10692"/>
                    <a:pt x="35459" y="10008"/>
                  </a:cubicBezTo>
                  <a:lnTo>
                    <a:pt x="35826" y="1"/>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72" name="Google Shape;235;p19">
              <a:extLst>
                <a:ext uri="{FF2B5EF4-FFF2-40B4-BE49-F238E27FC236}">
                  <a16:creationId xmlns:a16="http://schemas.microsoft.com/office/drawing/2014/main" id="{300DBDC9-76EC-4340-BD5B-584E7824BFB5}"/>
                </a:ext>
              </a:extLst>
            </p:cNvPr>
            <p:cNvSpPr/>
            <p:nvPr/>
          </p:nvSpPr>
          <p:spPr>
            <a:xfrm>
              <a:off x="1487806" y="1363566"/>
              <a:ext cx="1575293" cy="1155111"/>
            </a:xfrm>
            <a:custGeom>
              <a:avLst/>
              <a:gdLst/>
              <a:ahLst/>
              <a:cxnLst/>
              <a:rect l="l" t="t" r="r" b="b"/>
              <a:pathLst>
                <a:path w="72286" h="53005" extrusionOk="0">
                  <a:moveTo>
                    <a:pt x="0" y="0"/>
                  </a:moveTo>
                  <a:lnTo>
                    <a:pt x="5071" y="46333"/>
                  </a:lnTo>
                  <a:cubicBezTo>
                    <a:pt x="5071" y="50003"/>
                    <a:pt x="19014" y="53005"/>
                    <a:pt x="36160" y="53005"/>
                  </a:cubicBezTo>
                  <a:cubicBezTo>
                    <a:pt x="53272" y="53005"/>
                    <a:pt x="67215" y="50036"/>
                    <a:pt x="67215" y="46333"/>
                  </a:cubicBezTo>
                  <a:lnTo>
                    <a:pt x="72285" y="0"/>
                  </a:lnTo>
                  <a:close/>
                </a:path>
              </a:pathLst>
            </a:custGeom>
            <a:solidFill>
              <a:srgbClr val="5959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73" name="Google Shape;236;p19">
              <a:extLst>
                <a:ext uri="{FF2B5EF4-FFF2-40B4-BE49-F238E27FC236}">
                  <a16:creationId xmlns:a16="http://schemas.microsoft.com/office/drawing/2014/main" id="{F376C0A8-1D9E-2D47-8BEC-EE9D8BCAAC1E}"/>
                </a:ext>
              </a:extLst>
            </p:cNvPr>
            <p:cNvSpPr/>
            <p:nvPr/>
          </p:nvSpPr>
          <p:spPr>
            <a:xfrm>
              <a:off x="1519799" y="1426811"/>
              <a:ext cx="287879" cy="977023"/>
            </a:xfrm>
            <a:custGeom>
              <a:avLst/>
              <a:gdLst/>
              <a:ahLst/>
              <a:cxnLst/>
              <a:rect l="l" t="t" r="r" b="b"/>
              <a:pathLst>
                <a:path w="13210" h="44833" extrusionOk="0">
                  <a:moveTo>
                    <a:pt x="0" y="0"/>
                  </a:moveTo>
                  <a:lnTo>
                    <a:pt x="0" y="0"/>
                  </a:lnTo>
                  <a:cubicBezTo>
                    <a:pt x="1601" y="13944"/>
                    <a:pt x="3036" y="27920"/>
                    <a:pt x="4937" y="41797"/>
                  </a:cubicBezTo>
                  <a:cubicBezTo>
                    <a:pt x="5204" y="41997"/>
                    <a:pt x="5337" y="42130"/>
                    <a:pt x="5771" y="42397"/>
                  </a:cubicBezTo>
                  <a:cubicBezTo>
                    <a:pt x="4904" y="36460"/>
                    <a:pt x="4203" y="30589"/>
                    <a:pt x="3436" y="24651"/>
                  </a:cubicBezTo>
                  <a:cubicBezTo>
                    <a:pt x="2735" y="18914"/>
                    <a:pt x="2002" y="13143"/>
                    <a:pt x="1234" y="7406"/>
                  </a:cubicBezTo>
                  <a:lnTo>
                    <a:pt x="1234" y="7372"/>
                  </a:lnTo>
                  <a:cubicBezTo>
                    <a:pt x="2168" y="12376"/>
                    <a:pt x="3202" y="17279"/>
                    <a:pt x="4403" y="22249"/>
                  </a:cubicBezTo>
                  <a:cubicBezTo>
                    <a:pt x="6438" y="29688"/>
                    <a:pt x="8673" y="37093"/>
                    <a:pt x="11208" y="44399"/>
                  </a:cubicBezTo>
                  <a:cubicBezTo>
                    <a:pt x="11942" y="44599"/>
                    <a:pt x="12376" y="44666"/>
                    <a:pt x="13210" y="44832"/>
                  </a:cubicBezTo>
                  <a:cubicBezTo>
                    <a:pt x="11342" y="31323"/>
                    <a:pt x="9740" y="17746"/>
                    <a:pt x="8073" y="4170"/>
                  </a:cubicBezTo>
                  <a:cubicBezTo>
                    <a:pt x="7172" y="3970"/>
                    <a:pt x="6705" y="3836"/>
                    <a:pt x="5904" y="3603"/>
                  </a:cubicBezTo>
                  <a:lnTo>
                    <a:pt x="5904" y="3603"/>
                  </a:lnTo>
                  <a:cubicBezTo>
                    <a:pt x="6605" y="9307"/>
                    <a:pt x="7372" y="15011"/>
                    <a:pt x="8106" y="20748"/>
                  </a:cubicBezTo>
                  <a:cubicBezTo>
                    <a:pt x="8873" y="26352"/>
                    <a:pt x="9607" y="31990"/>
                    <a:pt x="10541" y="37627"/>
                  </a:cubicBezTo>
                  <a:lnTo>
                    <a:pt x="10508" y="37660"/>
                  </a:lnTo>
                  <a:cubicBezTo>
                    <a:pt x="9107" y="32957"/>
                    <a:pt x="7672" y="28287"/>
                    <a:pt x="6205" y="23584"/>
                  </a:cubicBezTo>
                  <a:cubicBezTo>
                    <a:pt x="3936" y="16078"/>
                    <a:pt x="2035" y="8573"/>
                    <a:pt x="434" y="901"/>
                  </a:cubicBezTo>
                  <a:cubicBezTo>
                    <a:pt x="167" y="567"/>
                    <a:pt x="67" y="400"/>
                    <a:pt x="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74" name="Google Shape;237;p19">
              <a:extLst>
                <a:ext uri="{FF2B5EF4-FFF2-40B4-BE49-F238E27FC236}">
                  <a16:creationId xmlns:a16="http://schemas.microsoft.com/office/drawing/2014/main" id="{E03EB328-2979-B844-8023-B520054C440F}"/>
                </a:ext>
              </a:extLst>
            </p:cNvPr>
            <p:cNvSpPr/>
            <p:nvPr/>
          </p:nvSpPr>
          <p:spPr>
            <a:xfrm>
              <a:off x="1797494" y="1538024"/>
              <a:ext cx="359119" cy="902885"/>
            </a:xfrm>
            <a:custGeom>
              <a:avLst/>
              <a:gdLst/>
              <a:ahLst/>
              <a:cxnLst/>
              <a:rect l="l" t="t" r="r" b="b"/>
              <a:pathLst>
                <a:path w="16479" h="41431" extrusionOk="0">
                  <a:moveTo>
                    <a:pt x="1" y="1"/>
                  </a:moveTo>
                  <a:lnTo>
                    <a:pt x="1" y="1"/>
                  </a:lnTo>
                  <a:cubicBezTo>
                    <a:pt x="1402" y="13477"/>
                    <a:pt x="2803" y="26920"/>
                    <a:pt x="4370" y="40396"/>
                  </a:cubicBezTo>
                  <a:cubicBezTo>
                    <a:pt x="8373" y="40997"/>
                    <a:pt x="12476" y="41330"/>
                    <a:pt x="16479" y="41431"/>
                  </a:cubicBezTo>
                  <a:cubicBezTo>
                    <a:pt x="16346" y="39929"/>
                    <a:pt x="16379" y="38929"/>
                    <a:pt x="16312" y="37194"/>
                  </a:cubicBezTo>
                  <a:cubicBezTo>
                    <a:pt x="12042" y="37027"/>
                    <a:pt x="10041" y="36861"/>
                    <a:pt x="6472" y="36427"/>
                  </a:cubicBezTo>
                  <a:cubicBezTo>
                    <a:pt x="6005" y="31590"/>
                    <a:pt x="5538" y="26720"/>
                    <a:pt x="5104" y="21883"/>
                  </a:cubicBezTo>
                  <a:lnTo>
                    <a:pt x="5104" y="21883"/>
                  </a:lnTo>
                  <a:cubicBezTo>
                    <a:pt x="8607" y="22317"/>
                    <a:pt x="10508" y="22484"/>
                    <a:pt x="14611" y="22684"/>
                  </a:cubicBezTo>
                  <a:cubicBezTo>
                    <a:pt x="14511" y="20983"/>
                    <a:pt x="14478" y="20149"/>
                    <a:pt x="14377" y="18381"/>
                  </a:cubicBezTo>
                  <a:cubicBezTo>
                    <a:pt x="10208" y="18214"/>
                    <a:pt x="8206" y="18047"/>
                    <a:pt x="4671" y="17580"/>
                  </a:cubicBezTo>
                  <a:cubicBezTo>
                    <a:pt x="4270" y="13344"/>
                    <a:pt x="3870" y="9074"/>
                    <a:pt x="3470" y="4838"/>
                  </a:cubicBezTo>
                  <a:lnTo>
                    <a:pt x="3470" y="4838"/>
                  </a:lnTo>
                  <a:cubicBezTo>
                    <a:pt x="7439" y="5338"/>
                    <a:pt x="9707" y="5538"/>
                    <a:pt x="14478" y="5738"/>
                  </a:cubicBezTo>
                  <a:cubicBezTo>
                    <a:pt x="14377" y="4037"/>
                    <a:pt x="14377" y="3170"/>
                    <a:pt x="14311" y="1402"/>
                  </a:cubicBezTo>
                  <a:cubicBezTo>
                    <a:pt x="9507" y="1135"/>
                    <a:pt x="4737" y="801"/>
                    <a:pt x="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75" name="Google Shape;238;p19">
              <a:extLst>
                <a:ext uri="{FF2B5EF4-FFF2-40B4-BE49-F238E27FC236}">
                  <a16:creationId xmlns:a16="http://schemas.microsoft.com/office/drawing/2014/main" id="{625ACD25-76B3-494A-8FD7-EF9CBD394DF7}"/>
                </a:ext>
              </a:extLst>
            </p:cNvPr>
            <p:cNvSpPr/>
            <p:nvPr/>
          </p:nvSpPr>
          <p:spPr>
            <a:xfrm>
              <a:off x="2183524" y="1510411"/>
              <a:ext cx="701501" cy="932675"/>
            </a:xfrm>
            <a:custGeom>
              <a:avLst/>
              <a:gdLst/>
              <a:ahLst/>
              <a:cxnLst/>
              <a:rect l="l" t="t" r="r" b="b"/>
              <a:pathLst>
                <a:path w="32190" h="42798" extrusionOk="0">
                  <a:moveTo>
                    <a:pt x="32190" y="0"/>
                  </a:moveTo>
                  <a:cubicBezTo>
                    <a:pt x="31289" y="267"/>
                    <a:pt x="30789" y="334"/>
                    <a:pt x="29755" y="601"/>
                  </a:cubicBezTo>
                  <a:cubicBezTo>
                    <a:pt x="28020" y="7606"/>
                    <a:pt x="26352" y="14611"/>
                    <a:pt x="24685" y="21616"/>
                  </a:cubicBezTo>
                  <a:cubicBezTo>
                    <a:pt x="23617" y="26352"/>
                    <a:pt x="22483" y="31123"/>
                    <a:pt x="21582" y="35859"/>
                  </a:cubicBezTo>
                  <a:lnTo>
                    <a:pt x="21516" y="35859"/>
                  </a:lnTo>
                  <a:cubicBezTo>
                    <a:pt x="21649" y="31289"/>
                    <a:pt x="21516" y="26753"/>
                    <a:pt x="21416" y="22183"/>
                  </a:cubicBezTo>
                  <a:cubicBezTo>
                    <a:pt x="21149" y="15478"/>
                    <a:pt x="20748" y="8773"/>
                    <a:pt x="20248" y="2068"/>
                  </a:cubicBezTo>
                  <a:cubicBezTo>
                    <a:pt x="18814" y="2235"/>
                    <a:pt x="18080" y="2269"/>
                    <a:pt x="16579" y="2402"/>
                  </a:cubicBezTo>
                  <a:cubicBezTo>
                    <a:pt x="14911" y="9174"/>
                    <a:pt x="13343" y="16012"/>
                    <a:pt x="11842" y="22850"/>
                  </a:cubicBezTo>
                  <a:cubicBezTo>
                    <a:pt x="10841" y="27487"/>
                    <a:pt x="9841" y="32157"/>
                    <a:pt x="9207" y="36860"/>
                  </a:cubicBezTo>
                  <a:lnTo>
                    <a:pt x="9140" y="36860"/>
                  </a:lnTo>
                  <a:cubicBezTo>
                    <a:pt x="8773" y="32257"/>
                    <a:pt x="8173" y="27653"/>
                    <a:pt x="7539" y="23083"/>
                  </a:cubicBezTo>
                  <a:cubicBezTo>
                    <a:pt x="6638" y="16312"/>
                    <a:pt x="5504" y="9574"/>
                    <a:pt x="4270" y="2836"/>
                  </a:cubicBezTo>
                  <a:cubicBezTo>
                    <a:pt x="2569" y="2836"/>
                    <a:pt x="1668" y="2836"/>
                    <a:pt x="0" y="2802"/>
                  </a:cubicBezTo>
                  <a:lnTo>
                    <a:pt x="0" y="2802"/>
                  </a:lnTo>
                  <a:cubicBezTo>
                    <a:pt x="2802" y="16078"/>
                    <a:pt x="5237" y="29355"/>
                    <a:pt x="7139" y="42798"/>
                  </a:cubicBezTo>
                  <a:cubicBezTo>
                    <a:pt x="8473" y="42764"/>
                    <a:pt x="9107" y="42764"/>
                    <a:pt x="10341" y="42698"/>
                  </a:cubicBezTo>
                  <a:cubicBezTo>
                    <a:pt x="11842" y="35659"/>
                    <a:pt x="13343" y="28687"/>
                    <a:pt x="14944" y="21682"/>
                  </a:cubicBezTo>
                  <a:cubicBezTo>
                    <a:pt x="15978" y="17279"/>
                    <a:pt x="16979" y="12843"/>
                    <a:pt x="17813" y="8406"/>
                  </a:cubicBezTo>
                  <a:lnTo>
                    <a:pt x="17913" y="8406"/>
                  </a:lnTo>
                  <a:cubicBezTo>
                    <a:pt x="17946" y="12743"/>
                    <a:pt x="18247" y="17079"/>
                    <a:pt x="18513" y="21416"/>
                  </a:cubicBezTo>
                  <a:cubicBezTo>
                    <a:pt x="18980" y="28254"/>
                    <a:pt x="19347" y="35125"/>
                    <a:pt x="19447" y="41997"/>
                  </a:cubicBezTo>
                  <a:cubicBezTo>
                    <a:pt x="20515" y="41864"/>
                    <a:pt x="21082" y="41830"/>
                    <a:pt x="22083" y="41663"/>
                  </a:cubicBezTo>
                  <a:cubicBezTo>
                    <a:pt x="25518" y="27787"/>
                    <a:pt x="28821" y="13910"/>
                    <a:pt x="3219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76" name="Google Shape;239;p19">
              <a:extLst>
                <a:ext uri="{FF2B5EF4-FFF2-40B4-BE49-F238E27FC236}">
                  <a16:creationId xmlns:a16="http://schemas.microsoft.com/office/drawing/2014/main" id="{B9EA079F-70E5-1745-98D9-993D98818D07}"/>
                </a:ext>
              </a:extLst>
            </p:cNvPr>
            <p:cNvSpPr/>
            <p:nvPr/>
          </p:nvSpPr>
          <p:spPr>
            <a:xfrm>
              <a:off x="2800000" y="1441064"/>
              <a:ext cx="226816" cy="945903"/>
            </a:xfrm>
            <a:custGeom>
              <a:avLst/>
              <a:gdLst/>
              <a:ahLst/>
              <a:cxnLst/>
              <a:rect l="l" t="t" r="r" b="b"/>
              <a:pathLst>
                <a:path w="10408" h="43405" extrusionOk="0">
                  <a:moveTo>
                    <a:pt x="10009" y="1"/>
                  </a:moveTo>
                  <a:cubicBezTo>
                    <a:pt x="9875" y="1"/>
                    <a:pt x="9700" y="85"/>
                    <a:pt x="9474" y="280"/>
                  </a:cubicBezTo>
                  <a:cubicBezTo>
                    <a:pt x="6171" y="3015"/>
                    <a:pt x="4703" y="8786"/>
                    <a:pt x="4136" y="13189"/>
                  </a:cubicBezTo>
                  <a:cubicBezTo>
                    <a:pt x="3369" y="18960"/>
                    <a:pt x="4670" y="21996"/>
                    <a:pt x="5871" y="23597"/>
                  </a:cubicBezTo>
                  <a:cubicBezTo>
                    <a:pt x="6972" y="24998"/>
                    <a:pt x="6872" y="27066"/>
                    <a:pt x="6371" y="30935"/>
                  </a:cubicBezTo>
                  <a:cubicBezTo>
                    <a:pt x="5838" y="35138"/>
                    <a:pt x="5037" y="38374"/>
                    <a:pt x="3636" y="38975"/>
                  </a:cubicBezTo>
                  <a:cubicBezTo>
                    <a:pt x="3489" y="39032"/>
                    <a:pt x="3342" y="39059"/>
                    <a:pt x="3195" y="39059"/>
                  </a:cubicBezTo>
                  <a:cubicBezTo>
                    <a:pt x="2407" y="39059"/>
                    <a:pt x="1640" y="38275"/>
                    <a:pt x="1134" y="37207"/>
                  </a:cubicBezTo>
                  <a:cubicBezTo>
                    <a:pt x="701" y="39041"/>
                    <a:pt x="500" y="39975"/>
                    <a:pt x="0" y="41843"/>
                  </a:cubicBezTo>
                  <a:cubicBezTo>
                    <a:pt x="446" y="42841"/>
                    <a:pt x="1202" y="43404"/>
                    <a:pt x="1943" y="43404"/>
                  </a:cubicBezTo>
                  <a:cubicBezTo>
                    <a:pt x="2144" y="43404"/>
                    <a:pt x="2343" y="43363"/>
                    <a:pt x="2535" y="43278"/>
                  </a:cubicBezTo>
                  <a:cubicBezTo>
                    <a:pt x="6405" y="41476"/>
                    <a:pt x="6672" y="33737"/>
                    <a:pt x="7072" y="29835"/>
                  </a:cubicBezTo>
                  <a:cubicBezTo>
                    <a:pt x="7739" y="23730"/>
                    <a:pt x="8139" y="20762"/>
                    <a:pt x="7038" y="18927"/>
                  </a:cubicBezTo>
                  <a:cubicBezTo>
                    <a:pt x="6171" y="17426"/>
                    <a:pt x="5504" y="15791"/>
                    <a:pt x="6004" y="11955"/>
                  </a:cubicBezTo>
                  <a:cubicBezTo>
                    <a:pt x="6371" y="9120"/>
                    <a:pt x="7672" y="5551"/>
                    <a:pt x="8840" y="4750"/>
                  </a:cubicBezTo>
                  <a:cubicBezTo>
                    <a:pt x="8998" y="4642"/>
                    <a:pt x="9129" y="4596"/>
                    <a:pt x="9236" y="4596"/>
                  </a:cubicBezTo>
                  <a:cubicBezTo>
                    <a:pt x="9627" y="4596"/>
                    <a:pt x="9714" y="5199"/>
                    <a:pt x="9740" y="5617"/>
                  </a:cubicBezTo>
                  <a:cubicBezTo>
                    <a:pt x="10041" y="3783"/>
                    <a:pt x="10174" y="2815"/>
                    <a:pt x="10408" y="981"/>
                  </a:cubicBezTo>
                  <a:cubicBezTo>
                    <a:pt x="10408" y="427"/>
                    <a:pt x="10312" y="1"/>
                    <a:pt x="100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77" name="Google Shape;240;p19">
              <a:extLst>
                <a:ext uri="{FF2B5EF4-FFF2-40B4-BE49-F238E27FC236}">
                  <a16:creationId xmlns:a16="http://schemas.microsoft.com/office/drawing/2014/main" id="{F90B40D1-8036-3B41-8C6F-C1D805DEADBE}"/>
                </a:ext>
              </a:extLst>
            </p:cNvPr>
            <p:cNvSpPr/>
            <p:nvPr/>
          </p:nvSpPr>
          <p:spPr>
            <a:xfrm>
              <a:off x="1487806" y="1194905"/>
              <a:ext cx="1575293" cy="338045"/>
            </a:xfrm>
            <a:custGeom>
              <a:avLst/>
              <a:gdLst/>
              <a:ahLst/>
              <a:cxnLst/>
              <a:rect l="l" t="t" r="r" b="b"/>
              <a:pathLst>
                <a:path w="72286" h="15512" extrusionOk="0">
                  <a:moveTo>
                    <a:pt x="36160" y="0"/>
                  </a:moveTo>
                  <a:cubicBezTo>
                    <a:pt x="16179" y="0"/>
                    <a:pt x="0" y="3469"/>
                    <a:pt x="0" y="7739"/>
                  </a:cubicBezTo>
                  <a:cubicBezTo>
                    <a:pt x="0" y="12009"/>
                    <a:pt x="16179" y="15511"/>
                    <a:pt x="36160" y="15511"/>
                  </a:cubicBezTo>
                  <a:cubicBezTo>
                    <a:pt x="56107" y="15511"/>
                    <a:pt x="72285" y="12009"/>
                    <a:pt x="72285" y="7739"/>
                  </a:cubicBezTo>
                  <a:cubicBezTo>
                    <a:pt x="72285" y="3469"/>
                    <a:pt x="56107" y="0"/>
                    <a:pt x="361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78" name="Google Shape;241;p19">
              <a:extLst>
                <a:ext uri="{FF2B5EF4-FFF2-40B4-BE49-F238E27FC236}">
                  <a16:creationId xmlns:a16="http://schemas.microsoft.com/office/drawing/2014/main" id="{AB6E168A-412C-2747-9786-60D808A7AFA4}"/>
                </a:ext>
              </a:extLst>
            </p:cNvPr>
            <p:cNvSpPr/>
            <p:nvPr/>
          </p:nvSpPr>
          <p:spPr>
            <a:xfrm>
              <a:off x="1686259" y="410400"/>
              <a:ext cx="1183485" cy="1052709"/>
            </a:xfrm>
            <a:custGeom>
              <a:avLst/>
              <a:gdLst/>
              <a:ahLst/>
              <a:cxnLst/>
              <a:rect l="l" t="t" r="r" b="b"/>
              <a:pathLst>
                <a:path w="54307" h="48306" extrusionOk="0">
                  <a:moveTo>
                    <a:pt x="26967" y="1"/>
                  </a:moveTo>
                  <a:cubicBezTo>
                    <a:pt x="12079" y="1"/>
                    <a:pt x="1" y="12075"/>
                    <a:pt x="1" y="26957"/>
                  </a:cubicBezTo>
                  <a:cubicBezTo>
                    <a:pt x="1" y="34429"/>
                    <a:pt x="3070" y="41201"/>
                    <a:pt x="7973" y="46071"/>
                  </a:cubicBezTo>
                  <a:cubicBezTo>
                    <a:pt x="9474" y="47539"/>
                    <a:pt x="11476" y="48306"/>
                    <a:pt x="13577" y="48306"/>
                  </a:cubicBezTo>
                  <a:lnTo>
                    <a:pt x="40463" y="48306"/>
                  </a:lnTo>
                  <a:cubicBezTo>
                    <a:pt x="42565" y="48306"/>
                    <a:pt x="44599" y="47539"/>
                    <a:pt x="46067" y="46071"/>
                  </a:cubicBezTo>
                  <a:cubicBezTo>
                    <a:pt x="51204" y="40901"/>
                    <a:pt x="54306" y="33696"/>
                    <a:pt x="53973" y="25723"/>
                  </a:cubicBezTo>
                  <a:cubicBezTo>
                    <a:pt x="53339" y="11580"/>
                    <a:pt x="41631" y="238"/>
                    <a:pt x="27454" y="5"/>
                  </a:cubicBezTo>
                  <a:cubicBezTo>
                    <a:pt x="27291" y="2"/>
                    <a:pt x="27129" y="1"/>
                    <a:pt x="26967" y="1"/>
                  </a:cubicBezTo>
                  <a:close/>
                </a:path>
              </a:pathLst>
            </a:custGeom>
            <a:solidFill>
              <a:srgbClr val="5959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79" name="Google Shape;242;p19">
              <a:extLst>
                <a:ext uri="{FF2B5EF4-FFF2-40B4-BE49-F238E27FC236}">
                  <a16:creationId xmlns:a16="http://schemas.microsoft.com/office/drawing/2014/main" id="{1234EFCF-5841-444C-8986-5975B3CBAA73}"/>
                </a:ext>
              </a:extLst>
            </p:cNvPr>
            <p:cNvSpPr/>
            <p:nvPr/>
          </p:nvSpPr>
          <p:spPr>
            <a:xfrm>
              <a:off x="1687719" y="525361"/>
              <a:ext cx="1058440" cy="937753"/>
            </a:xfrm>
            <a:custGeom>
              <a:avLst/>
              <a:gdLst/>
              <a:ahLst/>
              <a:cxnLst/>
              <a:rect l="l" t="t" r="r" b="b"/>
              <a:pathLst>
                <a:path w="48569" h="43031" extrusionOk="0">
                  <a:moveTo>
                    <a:pt x="10908" y="0"/>
                  </a:moveTo>
                  <a:lnTo>
                    <a:pt x="10908" y="0"/>
                  </a:lnTo>
                  <a:cubicBezTo>
                    <a:pt x="4304" y="4937"/>
                    <a:pt x="1" y="12809"/>
                    <a:pt x="1" y="21682"/>
                  </a:cubicBezTo>
                  <a:cubicBezTo>
                    <a:pt x="1" y="29154"/>
                    <a:pt x="3036" y="35926"/>
                    <a:pt x="7973" y="40796"/>
                  </a:cubicBezTo>
                  <a:cubicBezTo>
                    <a:pt x="9407" y="42264"/>
                    <a:pt x="11475" y="43031"/>
                    <a:pt x="13544" y="43031"/>
                  </a:cubicBezTo>
                  <a:lnTo>
                    <a:pt x="40430" y="43031"/>
                  </a:lnTo>
                  <a:cubicBezTo>
                    <a:pt x="42531" y="43031"/>
                    <a:pt x="44566" y="42264"/>
                    <a:pt x="46034" y="40796"/>
                  </a:cubicBezTo>
                  <a:cubicBezTo>
                    <a:pt x="46934" y="39862"/>
                    <a:pt x="47768" y="38861"/>
                    <a:pt x="48569" y="37861"/>
                  </a:cubicBezTo>
                  <a:lnTo>
                    <a:pt x="48569" y="37861"/>
                  </a:lnTo>
                  <a:cubicBezTo>
                    <a:pt x="47501" y="38328"/>
                    <a:pt x="46267" y="38628"/>
                    <a:pt x="45100" y="38628"/>
                  </a:cubicBezTo>
                  <a:lnTo>
                    <a:pt x="18214" y="38628"/>
                  </a:lnTo>
                  <a:cubicBezTo>
                    <a:pt x="16145" y="38628"/>
                    <a:pt x="14077" y="37827"/>
                    <a:pt x="12643" y="36360"/>
                  </a:cubicBezTo>
                  <a:cubicBezTo>
                    <a:pt x="7706" y="31489"/>
                    <a:pt x="4671" y="24751"/>
                    <a:pt x="4671" y="17279"/>
                  </a:cubicBezTo>
                  <a:cubicBezTo>
                    <a:pt x="4671" y="10741"/>
                    <a:pt x="7006" y="4670"/>
                    <a:pt x="1090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80" name="Google Shape;243;p19">
              <a:extLst>
                <a:ext uri="{FF2B5EF4-FFF2-40B4-BE49-F238E27FC236}">
                  <a16:creationId xmlns:a16="http://schemas.microsoft.com/office/drawing/2014/main" id="{0D388B11-5981-7C48-A78D-4294804BD0D2}"/>
                </a:ext>
              </a:extLst>
            </p:cNvPr>
            <p:cNvSpPr/>
            <p:nvPr/>
          </p:nvSpPr>
          <p:spPr>
            <a:xfrm>
              <a:off x="2139174" y="470834"/>
              <a:ext cx="588833" cy="588833"/>
            </a:xfrm>
            <a:custGeom>
              <a:avLst/>
              <a:gdLst/>
              <a:ahLst/>
              <a:cxnLst/>
              <a:rect l="l" t="t" r="r" b="b"/>
              <a:pathLst>
                <a:path w="27020" h="27020" extrusionOk="0">
                  <a:moveTo>
                    <a:pt x="13510" y="0"/>
                  </a:moveTo>
                  <a:cubicBezTo>
                    <a:pt x="6038" y="0"/>
                    <a:pt x="0" y="6071"/>
                    <a:pt x="0" y="13510"/>
                  </a:cubicBezTo>
                  <a:cubicBezTo>
                    <a:pt x="0" y="20982"/>
                    <a:pt x="6038" y="27020"/>
                    <a:pt x="13510" y="27020"/>
                  </a:cubicBezTo>
                  <a:cubicBezTo>
                    <a:pt x="20982" y="27020"/>
                    <a:pt x="27020" y="20982"/>
                    <a:pt x="27020" y="13510"/>
                  </a:cubicBezTo>
                  <a:cubicBezTo>
                    <a:pt x="27020" y="6071"/>
                    <a:pt x="20982" y="0"/>
                    <a:pt x="13510" y="0"/>
                  </a:cubicBezTo>
                  <a:close/>
                </a:path>
              </a:pathLst>
            </a:custGeom>
            <a:solidFill>
              <a:srgbClr val="9999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81" name="Google Shape;244;p19">
              <a:extLst>
                <a:ext uri="{FF2B5EF4-FFF2-40B4-BE49-F238E27FC236}">
                  <a16:creationId xmlns:a16="http://schemas.microsoft.com/office/drawing/2014/main" id="{647A5DF8-0B9A-F54B-8E95-E2E0A36CD897}"/>
                </a:ext>
              </a:extLst>
            </p:cNvPr>
            <p:cNvSpPr/>
            <p:nvPr/>
          </p:nvSpPr>
          <p:spPr>
            <a:xfrm>
              <a:off x="904425" y="2696479"/>
              <a:ext cx="2747816" cy="472173"/>
            </a:xfrm>
            <a:custGeom>
              <a:avLst/>
              <a:gdLst/>
              <a:ahLst/>
              <a:cxnLst/>
              <a:rect l="l" t="t" r="r" b="b"/>
              <a:pathLst>
                <a:path w="80158" h="19449" extrusionOk="0">
                  <a:moveTo>
                    <a:pt x="1" y="1"/>
                  </a:moveTo>
                  <a:lnTo>
                    <a:pt x="8473" y="10108"/>
                  </a:lnTo>
                  <a:lnTo>
                    <a:pt x="1" y="19448"/>
                  </a:lnTo>
                  <a:lnTo>
                    <a:pt x="80158" y="19448"/>
                  </a:lnTo>
                  <a:lnTo>
                    <a:pt x="80158" y="1"/>
                  </a:lnTo>
                  <a:close/>
                </a:path>
              </a:pathLst>
            </a:custGeom>
            <a:solidFill>
              <a:srgbClr val="F9CA55"/>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Fira Sans Extra Condensed"/>
              </a:endParaRPr>
            </a:p>
          </p:txBody>
        </p:sp>
        <p:sp>
          <p:nvSpPr>
            <p:cNvPr id="82" name="Google Shape;245;p19">
              <a:extLst>
                <a:ext uri="{FF2B5EF4-FFF2-40B4-BE49-F238E27FC236}">
                  <a16:creationId xmlns:a16="http://schemas.microsoft.com/office/drawing/2014/main" id="{DE41CAA6-9F8A-4C44-B303-51BC8683ED46}"/>
                </a:ext>
              </a:extLst>
            </p:cNvPr>
            <p:cNvSpPr/>
            <p:nvPr/>
          </p:nvSpPr>
          <p:spPr>
            <a:xfrm>
              <a:off x="904425" y="3350051"/>
              <a:ext cx="2745519" cy="472950"/>
            </a:xfrm>
            <a:custGeom>
              <a:avLst/>
              <a:gdLst/>
              <a:ahLst/>
              <a:cxnLst/>
              <a:rect l="l" t="t" r="r" b="b"/>
              <a:pathLst>
                <a:path w="80091" h="19481" extrusionOk="0">
                  <a:moveTo>
                    <a:pt x="1" y="0"/>
                  </a:moveTo>
                  <a:lnTo>
                    <a:pt x="1" y="19481"/>
                  </a:lnTo>
                  <a:lnTo>
                    <a:pt x="80091" y="19481"/>
                  </a:lnTo>
                  <a:lnTo>
                    <a:pt x="80091" y="0"/>
                  </a:lnTo>
                  <a:close/>
                </a:path>
              </a:pathLst>
            </a:custGeom>
            <a:solidFill>
              <a:srgbClr val="FA8175"/>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lang="en" b="1" kern="0" dirty="0">
                  <a:solidFill>
                    <a:srgbClr val="000000"/>
                  </a:solidFill>
                  <a:latin typeface="Tahoma" panose="020B0604030504040204" pitchFamily="34" charset="0"/>
                  <a:ea typeface="Tahoma" panose="020B0604030504040204" pitchFamily="34" charset="0"/>
                  <a:cs typeface="Tahoma" panose="020B0604030504040204" pitchFamily="34" charset="0"/>
                  <a:sym typeface="Fira Sans Extra Condensed"/>
                </a:rPr>
                <a:t>DİKKAT</a:t>
              </a:r>
              <a:endParaRPr kumimoji="0" sz="1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Fira Sans Extra Condensed"/>
              </a:endParaRPr>
            </a:p>
          </p:txBody>
        </p:sp>
        <p:sp>
          <p:nvSpPr>
            <p:cNvPr id="83" name="Google Shape;246;p19">
              <a:extLst>
                <a:ext uri="{FF2B5EF4-FFF2-40B4-BE49-F238E27FC236}">
                  <a16:creationId xmlns:a16="http://schemas.microsoft.com/office/drawing/2014/main" id="{62B49103-F44E-6A4E-8006-4DB910EC26B7}"/>
                </a:ext>
              </a:extLst>
            </p:cNvPr>
            <p:cNvSpPr/>
            <p:nvPr/>
          </p:nvSpPr>
          <p:spPr>
            <a:xfrm>
              <a:off x="904425" y="4009256"/>
              <a:ext cx="2747816" cy="472974"/>
            </a:xfrm>
            <a:custGeom>
              <a:avLst/>
              <a:gdLst/>
              <a:ahLst/>
              <a:cxnLst/>
              <a:rect l="l" t="t" r="r" b="b"/>
              <a:pathLst>
                <a:path w="80158" h="19482" extrusionOk="0">
                  <a:moveTo>
                    <a:pt x="1" y="1"/>
                  </a:moveTo>
                  <a:lnTo>
                    <a:pt x="1" y="19482"/>
                  </a:lnTo>
                  <a:lnTo>
                    <a:pt x="80158" y="19482"/>
                  </a:lnTo>
                  <a:lnTo>
                    <a:pt x="72052" y="10008"/>
                  </a:lnTo>
                  <a:lnTo>
                    <a:pt x="80158" y="1"/>
                  </a:lnTo>
                  <a:close/>
                </a:path>
              </a:pathLst>
            </a:custGeom>
            <a:solidFill>
              <a:srgbClr val="5ED1C6"/>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endParaRPr kumimoji="0" sz="1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Fira Sans Extra Condensed"/>
              </a:endParaRPr>
            </a:p>
          </p:txBody>
        </p:sp>
      </p:grpSp>
      <p:sp>
        <p:nvSpPr>
          <p:cNvPr id="84" name="Google Shape;247;p19">
            <a:extLst>
              <a:ext uri="{FF2B5EF4-FFF2-40B4-BE49-F238E27FC236}">
                <a16:creationId xmlns:a16="http://schemas.microsoft.com/office/drawing/2014/main" id="{92A3B750-AEF9-9C4E-9AD4-30CB16A09901}"/>
              </a:ext>
            </a:extLst>
          </p:cNvPr>
          <p:cNvSpPr txBox="1"/>
          <p:nvPr/>
        </p:nvSpPr>
        <p:spPr>
          <a:xfrm>
            <a:off x="4045607" y="2443331"/>
            <a:ext cx="6144240" cy="1596612"/>
          </a:xfrm>
          <a:prstGeom prst="rect">
            <a:avLst/>
          </a:prstGeom>
          <a:solidFill>
            <a:srgbClr val="EEEEEE"/>
          </a:solidFill>
          <a:ln>
            <a:noFill/>
          </a:ln>
        </p:spPr>
        <p:txBody>
          <a:bodyPr spcFirstLastPara="1" wrap="square" lIns="137150" tIns="91425" rIns="137150" bIns="91425" anchor="ctr" anchorCtr="0">
            <a:noAutofit/>
          </a:bodyPr>
          <a:lstStyle/>
          <a:p>
            <a:pPr lvl="0" algn="ctr" defTabSz="914400">
              <a:buClr>
                <a:srgbClr val="000000"/>
              </a:buClr>
              <a:defRPr/>
            </a:pPr>
            <a:r>
              <a:rPr lang="tr-TR" sz="2000"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Roboto"/>
              </a:rPr>
              <a:t>Vygotsky’e</a:t>
            </a:r>
            <a:r>
              <a:rPr lang="tr-TR" sz="2000" kern="0" dirty="0">
                <a:solidFill>
                  <a:srgbClr val="000000"/>
                </a:solidFill>
                <a:latin typeface="Tahoma" panose="020B0604030504040204" pitchFamily="34" charset="0"/>
                <a:ea typeface="Tahoma" panose="020B0604030504040204" pitchFamily="34" charset="0"/>
                <a:cs typeface="Tahoma" panose="020B0604030504040204" pitchFamily="34" charset="0"/>
                <a:sym typeface="Roboto"/>
              </a:rPr>
              <a:t> göre çocuğun en önemli öğrenme yaşantıları o becerilere sahip, </a:t>
            </a:r>
            <a:r>
              <a:rPr lang="tr-TR" sz="2000" b="1" kern="0" dirty="0">
                <a:solidFill>
                  <a:srgbClr val="000000"/>
                </a:solidFill>
                <a:latin typeface="Tahoma" panose="020B0604030504040204" pitchFamily="34" charset="0"/>
                <a:ea typeface="Tahoma" panose="020B0604030504040204" pitchFamily="34" charset="0"/>
                <a:cs typeface="Tahoma" panose="020B0604030504040204" pitchFamily="34" charset="0"/>
                <a:sym typeface="Roboto"/>
              </a:rPr>
              <a:t>usta bir eğitici </a:t>
            </a:r>
            <a:r>
              <a:rPr lang="tr-TR" sz="2000" kern="0" dirty="0">
                <a:solidFill>
                  <a:srgbClr val="000000"/>
                </a:solidFill>
                <a:latin typeface="Tahoma" panose="020B0604030504040204" pitchFamily="34" charset="0"/>
                <a:ea typeface="Tahoma" panose="020B0604030504040204" pitchFamily="34" charset="0"/>
                <a:cs typeface="Tahoma" panose="020B0604030504040204" pitchFamily="34" charset="0"/>
                <a:sym typeface="Roboto"/>
              </a:rPr>
              <a:t>ile sosyal etkileşimler aracılığıyla gerçekleşir. </a:t>
            </a:r>
          </a:p>
        </p:txBody>
      </p:sp>
      <p:sp>
        <p:nvSpPr>
          <p:cNvPr id="86" name="Google Shape;249;p19">
            <a:extLst>
              <a:ext uri="{FF2B5EF4-FFF2-40B4-BE49-F238E27FC236}">
                <a16:creationId xmlns:a16="http://schemas.microsoft.com/office/drawing/2014/main" id="{92071452-5BD8-CE49-9173-59823D8D5ABB}"/>
              </a:ext>
            </a:extLst>
          </p:cNvPr>
          <p:cNvSpPr txBox="1"/>
          <p:nvPr/>
        </p:nvSpPr>
        <p:spPr>
          <a:xfrm>
            <a:off x="4116848" y="4222628"/>
            <a:ext cx="6144240" cy="1801413"/>
          </a:xfrm>
          <a:prstGeom prst="rect">
            <a:avLst/>
          </a:prstGeom>
          <a:solidFill>
            <a:srgbClr val="EEEEEE"/>
          </a:solidFill>
          <a:ln>
            <a:noFill/>
          </a:ln>
        </p:spPr>
        <p:txBody>
          <a:bodyPr spcFirstLastPara="1" wrap="square" lIns="137150" tIns="91425" rIns="137150" bIns="91425" anchor="ctr" anchorCtr="0">
            <a:noAutofit/>
          </a:bodyPr>
          <a:lstStyle/>
          <a:p>
            <a:pPr lvl="0" algn="ctr" defTabSz="914400">
              <a:buClr>
                <a:srgbClr val="000000"/>
              </a:buClr>
              <a:defRPr/>
            </a:pPr>
            <a:r>
              <a:rPr lang="tr-TR" sz="2000" kern="0" dirty="0">
                <a:solidFill>
                  <a:srgbClr val="000000"/>
                </a:solidFill>
                <a:latin typeface="Tahoma" panose="020B0604030504040204" pitchFamily="34" charset="0"/>
                <a:ea typeface="Tahoma" panose="020B0604030504040204" pitchFamily="34" charset="0"/>
                <a:cs typeface="Tahoma" panose="020B0604030504040204" pitchFamily="34" charset="0"/>
                <a:sym typeface="Roboto"/>
              </a:rPr>
              <a:t>«Daha bilgili kişi»</a:t>
            </a:r>
            <a:endParaRPr kumimoji="0" lang="tr-TR" sz="20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Roboto"/>
            </a:endParaRPr>
          </a:p>
        </p:txBody>
      </p:sp>
      <p:sp>
        <p:nvSpPr>
          <p:cNvPr id="87" name="Google Shape;250;p19">
            <a:extLst>
              <a:ext uri="{FF2B5EF4-FFF2-40B4-BE49-F238E27FC236}">
                <a16:creationId xmlns:a16="http://schemas.microsoft.com/office/drawing/2014/main" id="{00BE08F8-9D85-4F4A-A547-0CC20CDE094E}"/>
              </a:ext>
            </a:extLst>
          </p:cNvPr>
          <p:cNvSpPr txBox="1"/>
          <p:nvPr/>
        </p:nvSpPr>
        <p:spPr>
          <a:xfrm>
            <a:off x="10819488" y="2413355"/>
            <a:ext cx="818400" cy="1626587"/>
          </a:xfrm>
          <a:prstGeom prst="rect">
            <a:avLst/>
          </a:prstGeom>
          <a:solidFill>
            <a:srgbClr val="F9CA55"/>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35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Fira Sans Extra Condensed"/>
            </a:endParaRPr>
          </a:p>
        </p:txBody>
      </p:sp>
      <p:sp>
        <p:nvSpPr>
          <p:cNvPr id="90" name="Google Shape;223;p19">
            <a:extLst>
              <a:ext uri="{FF2B5EF4-FFF2-40B4-BE49-F238E27FC236}">
                <a16:creationId xmlns:a16="http://schemas.microsoft.com/office/drawing/2014/main" id="{13DBAEDD-D84B-8A43-B74C-5187C40F3D52}"/>
              </a:ext>
            </a:extLst>
          </p:cNvPr>
          <p:cNvSpPr txBox="1"/>
          <p:nvPr/>
        </p:nvSpPr>
        <p:spPr>
          <a:xfrm>
            <a:off x="10354815" y="4222627"/>
            <a:ext cx="1280400" cy="1678122"/>
          </a:xfrm>
          <a:prstGeom prst="rect">
            <a:avLst/>
          </a:prstGeom>
          <a:solidFill>
            <a:srgbClr val="EEEEEE"/>
          </a:solidFill>
          <a:ln>
            <a:noFill/>
          </a:ln>
        </p:spPr>
        <p:txBody>
          <a:bodyPr spcFirstLastPara="1" wrap="square" lIns="137150" tIns="91425" rIns="137150"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4000" b="1"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Fira Sans Extra Condensed"/>
            </a:endParaRPr>
          </a:p>
        </p:txBody>
      </p:sp>
      <p:sp>
        <p:nvSpPr>
          <p:cNvPr id="91" name="Google Shape;251;p19">
            <a:extLst>
              <a:ext uri="{FF2B5EF4-FFF2-40B4-BE49-F238E27FC236}">
                <a16:creationId xmlns:a16="http://schemas.microsoft.com/office/drawing/2014/main" id="{9B83DA20-8384-6540-8BEA-AA1E944BD375}"/>
              </a:ext>
            </a:extLst>
          </p:cNvPr>
          <p:cNvSpPr txBox="1"/>
          <p:nvPr/>
        </p:nvSpPr>
        <p:spPr>
          <a:xfrm>
            <a:off x="10846140" y="4222627"/>
            <a:ext cx="789075" cy="1678122"/>
          </a:xfrm>
          <a:prstGeom prst="rect">
            <a:avLst/>
          </a:prstGeom>
          <a:solidFill>
            <a:srgbClr val="5ED1C6"/>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35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Fira Sans Extra Condensed"/>
            </a:endParaRPr>
          </a:p>
        </p:txBody>
      </p:sp>
    </p:spTree>
    <p:extLst>
      <p:ext uri="{BB962C8B-B14F-4D97-AF65-F5344CB8AC3E}">
        <p14:creationId xmlns:p14="http://schemas.microsoft.com/office/powerpoint/2010/main" val="22635641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24E426A-8A15-4846-BBBE-3BA66B875B26}"/>
              </a:ext>
            </a:extLst>
          </p:cNvPr>
          <p:cNvSpPr>
            <a:spLocks noGrp="1"/>
          </p:cNvSpPr>
          <p:nvPr>
            <p:ph type="title"/>
          </p:nvPr>
        </p:nvSpPr>
        <p:spPr/>
        <p:txBody>
          <a:bodyPr>
            <a:normAutofit/>
          </a:bodyPr>
          <a:lstStyle/>
          <a:p>
            <a:pPr algn="ctr"/>
            <a:r>
              <a:rPr lang="tr-TR" sz="3600" b="1" cap="none" dirty="0" err="1">
                <a:latin typeface="Tahoma" panose="020B0604030504040204" pitchFamily="34" charset="0"/>
                <a:ea typeface="Tahoma" panose="020B0604030504040204" pitchFamily="34" charset="0"/>
                <a:cs typeface="Tahoma" panose="020B0604030504040204" pitchFamily="34" charset="0"/>
              </a:rPr>
              <a:t>Sosyo</a:t>
            </a:r>
            <a:r>
              <a:rPr lang="tr-TR" sz="3600" b="1" cap="none" dirty="0">
                <a:latin typeface="Tahoma" panose="020B0604030504040204" pitchFamily="34" charset="0"/>
                <a:ea typeface="Tahoma" panose="020B0604030504040204" pitchFamily="34" charset="0"/>
                <a:cs typeface="Tahoma" panose="020B0604030504040204" pitchFamily="34" charset="0"/>
              </a:rPr>
              <a:t>-Kültürel Yaklaşımın Temel Kavramları</a:t>
            </a:r>
            <a:endParaRPr lang="tr-TR" sz="3600" cap="none" dirty="0"/>
          </a:p>
        </p:txBody>
      </p:sp>
      <p:graphicFrame>
        <p:nvGraphicFramePr>
          <p:cNvPr id="3" name="Diyagram 2">
            <a:extLst>
              <a:ext uri="{FF2B5EF4-FFF2-40B4-BE49-F238E27FC236}">
                <a16:creationId xmlns:a16="http://schemas.microsoft.com/office/drawing/2014/main" id="{02EA21B8-F439-0D43-A39E-EE65CD81D98D}"/>
              </a:ext>
            </a:extLst>
          </p:cNvPr>
          <p:cNvGraphicFramePr/>
          <p:nvPr>
            <p:extLst>
              <p:ext uri="{D42A27DB-BD31-4B8C-83A1-F6EECF244321}">
                <p14:modId xmlns:p14="http://schemas.microsoft.com/office/powerpoint/2010/main" val="1490186585"/>
              </p:ext>
            </p:extLst>
          </p:nvPr>
        </p:nvGraphicFramePr>
        <p:xfrm>
          <a:off x="575894" y="1999488"/>
          <a:ext cx="11029616" cy="45046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4644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DA76A89-844B-8747-922F-502D4F872B18}"/>
              </a:ext>
            </a:extLst>
          </p:cNvPr>
          <p:cNvSpPr>
            <a:spLocks noGrp="1"/>
          </p:cNvSpPr>
          <p:nvPr>
            <p:ph type="title"/>
          </p:nvPr>
        </p:nvSpPr>
        <p:spPr/>
        <p:txBody>
          <a:bodyPr>
            <a:normAutofit/>
          </a:bodyPr>
          <a:lstStyle/>
          <a:p>
            <a:pPr algn="ctr"/>
            <a:r>
              <a:rPr lang="tr-TR" sz="3600" b="1" cap="none" dirty="0">
                <a:latin typeface="Tahoma" panose="020B0604030504040204" pitchFamily="34" charset="0"/>
                <a:ea typeface="Tahoma" panose="020B0604030504040204" pitchFamily="34" charset="0"/>
                <a:cs typeface="Tahoma" panose="020B0604030504040204" pitchFamily="34" charset="0"/>
              </a:rPr>
              <a:t>Dil Edinim Kuramları (devam)</a:t>
            </a:r>
            <a:endParaRPr lang="tr-TR" sz="3600" dirty="0"/>
          </a:p>
        </p:txBody>
      </p:sp>
      <p:grpSp>
        <p:nvGrpSpPr>
          <p:cNvPr id="60" name="Google Shape;2105;p45">
            <a:extLst>
              <a:ext uri="{FF2B5EF4-FFF2-40B4-BE49-F238E27FC236}">
                <a16:creationId xmlns:a16="http://schemas.microsoft.com/office/drawing/2014/main" id="{49060CD4-2738-324D-B2E3-46585FB82991}"/>
              </a:ext>
            </a:extLst>
          </p:cNvPr>
          <p:cNvGrpSpPr/>
          <p:nvPr/>
        </p:nvGrpSpPr>
        <p:grpSpPr>
          <a:xfrm>
            <a:off x="149543" y="2081784"/>
            <a:ext cx="11603517" cy="2694432"/>
            <a:chOff x="457225" y="1851225"/>
            <a:chExt cx="8229567" cy="2453408"/>
          </a:xfrm>
        </p:grpSpPr>
        <p:sp>
          <p:nvSpPr>
            <p:cNvPr id="61" name="Google Shape;2106;p45">
              <a:extLst>
                <a:ext uri="{FF2B5EF4-FFF2-40B4-BE49-F238E27FC236}">
                  <a16:creationId xmlns:a16="http://schemas.microsoft.com/office/drawing/2014/main" id="{F7412DE4-A997-D24C-BB91-50F0A84B76CA}"/>
                </a:ext>
              </a:extLst>
            </p:cNvPr>
            <p:cNvSpPr/>
            <p:nvPr/>
          </p:nvSpPr>
          <p:spPr>
            <a:xfrm flipH="1">
              <a:off x="457225" y="1891409"/>
              <a:ext cx="1139188" cy="986887"/>
            </a:xfrm>
            <a:custGeom>
              <a:avLst/>
              <a:gdLst/>
              <a:ahLst/>
              <a:cxnLst/>
              <a:rect l="l" t="t" r="r" b="b"/>
              <a:pathLst>
                <a:path w="68979" h="59757" extrusionOk="0">
                  <a:moveTo>
                    <a:pt x="17256" y="0"/>
                  </a:moveTo>
                  <a:lnTo>
                    <a:pt x="0" y="29878"/>
                  </a:lnTo>
                  <a:lnTo>
                    <a:pt x="17256" y="59757"/>
                  </a:lnTo>
                  <a:lnTo>
                    <a:pt x="51745" y="59757"/>
                  </a:lnTo>
                  <a:lnTo>
                    <a:pt x="68978" y="29878"/>
                  </a:lnTo>
                  <a:lnTo>
                    <a:pt x="51745" y="0"/>
                  </a:lnTo>
                  <a:close/>
                </a:path>
              </a:pathLst>
            </a:custGeom>
            <a:solidFill>
              <a:srgbClr val="F3F3F3"/>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b="0" i="0" u="none" strike="noStrike" kern="0" cap="none" spc="0" normalizeH="0" baseline="0" noProof="0">
                  <a:ln>
                    <a:noFill/>
                  </a:ln>
                  <a:solidFill>
                    <a:srgbClr val="AA6CFF"/>
                  </a:solidFill>
                  <a:effectLst/>
                  <a:uLnTx/>
                  <a:uFillTx/>
                  <a:latin typeface="Tahoma" panose="020B0604030504040204" pitchFamily="34" charset="0"/>
                  <a:ea typeface="Tahoma" panose="020B0604030504040204" pitchFamily="34" charset="0"/>
                  <a:cs typeface="Tahoma" panose="020B0604030504040204" pitchFamily="34" charset="0"/>
                  <a:sym typeface="Fira Sans Extra Condensed Medium"/>
                </a:rPr>
                <a:t>1</a:t>
              </a:r>
              <a:endParaRPr kumimoji="0" b="0" i="0" u="none" strike="noStrike" kern="0" cap="none" spc="0" normalizeH="0" baseline="0" noProof="0">
                <a:ln>
                  <a:noFill/>
                </a:ln>
                <a:solidFill>
                  <a:srgbClr val="AA6CFF"/>
                </a:solidFill>
                <a:effectLst/>
                <a:uLnTx/>
                <a:uFillTx/>
                <a:latin typeface="Tahoma" panose="020B0604030504040204" pitchFamily="34" charset="0"/>
                <a:ea typeface="Tahoma" panose="020B0604030504040204" pitchFamily="34" charset="0"/>
                <a:cs typeface="Tahoma" panose="020B0604030504040204" pitchFamily="34" charset="0"/>
                <a:sym typeface="Fira Sans Extra Condensed Medium"/>
              </a:endParaRPr>
            </a:p>
          </p:txBody>
        </p:sp>
        <p:sp>
          <p:nvSpPr>
            <p:cNvPr id="62" name="Google Shape;2107;p45">
              <a:extLst>
                <a:ext uri="{FF2B5EF4-FFF2-40B4-BE49-F238E27FC236}">
                  <a16:creationId xmlns:a16="http://schemas.microsoft.com/office/drawing/2014/main" id="{13C8E933-272F-7746-A6DF-41B378F34891}"/>
                </a:ext>
              </a:extLst>
            </p:cNvPr>
            <p:cNvSpPr/>
            <p:nvPr/>
          </p:nvSpPr>
          <p:spPr>
            <a:xfrm flipH="1">
              <a:off x="1596293" y="1853975"/>
              <a:ext cx="2975700" cy="1061700"/>
            </a:xfrm>
            <a:prstGeom prst="homePlate">
              <a:avLst>
                <a:gd name="adj" fmla="val 29187"/>
              </a:avLst>
            </a:prstGeom>
            <a:solidFill>
              <a:srgbClr val="F3F3F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cxnSp>
          <p:nvCxnSpPr>
            <p:cNvPr id="63" name="Google Shape;2108;p45">
              <a:extLst>
                <a:ext uri="{FF2B5EF4-FFF2-40B4-BE49-F238E27FC236}">
                  <a16:creationId xmlns:a16="http://schemas.microsoft.com/office/drawing/2014/main" id="{425DF63F-D3F0-754D-BD85-DD90B9A55C6A}"/>
                </a:ext>
              </a:extLst>
            </p:cNvPr>
            <p:cNvCxnSpPr/>
            <p:nvPr/>
          </p:nvCxnSpPr>
          <p:spPr>
            <a:xfrm>
              <a:off x="1311781" y="1891409"/>
              <a:ext cx="594600" cy="1029900"/>
            </a:xfrm>
            <a:prstGeom prst="straightConnector1">
              <a:avLst/>
            </a:prstGeom>
            <a:noFill/>
            <a:ln w="28575" cap="flat" cmpd="sng">
              <a:solidFill>
                <a:srgbClr val="AA6CFF"/>
              </a:solidFill>
              <a:prstDash val="solid"/>
              <a:round/>
              <a:headEnd type="none" w="med" len="med"/>
              <a:tailEnd type="none" w="med" len="med"/>
            </a:ln>
          </p:spPr>
        </p:cxnSp>
        <p:sp>
          <p:nvSpPr>
            <p:cNvPr id="86" name="Google Shape;2110;p45">
              <a:extLst>
                <a:ext uri="{FF2B5EF4-FFF2-40B4-BE49-F238E27FC236}">
                  <a16:creationId xmlns:a16="http://schemas.microsoft.com/office/drawing/2014/main" id="{E26DBE34-35E3-C34C-B0BE-6BBE67CBCA37}"/>
                </a:ext>
              </a:extLst>
            </p:cNvPr>
            <p:cNvSpPr txBox="1"/>
            <p:nvPr/>
          </p:nvSpPr>
          <p:spPr>
            <a:xfrm>
              <a:off x="1835528" y="2267659"/>
              <a:ext cx="2130381" cy="371832"/>
            </a:xfrm>
            <a:prstGeom prst="rect">
              <a:avLst/>
            </a:prstGeom>
            <a:noFill/>
            <a:ln>
              <a:noFill/>
            </a:ln>
          </p:spPr>
          <p:txBody>
            <a:bodyPr spcFirstLastPara="1" wrap="square" lIns="91425" tIns="91425" rIns="91425" bIns="91425" anchor="ctr" anchorCtr="0">
              <a:noAutofit/>
            </a:bodyPr>
            <a:lstStyle/>
            <a:p>
              <a:pPr algn="ctr" defTabSz="914400">
                <a:buClr>
                  <a:srgbClr val="000000"/>
                </a:buClr>
              </a:pPr>
              <a:r>
                <a:rPr lang="tr-TR" sz="2400" b="1" kern="0" dirty="0">
                  <a:solidFill>
                    <a:srgbClr val="AA6CFF"/>
                  </a:solidFill>
                  <a:latin typeface="Tahoma" panose="020B0604030504040204" pitchFamily="34" charset="0"/>
                  <a:ea typeface="Tahoma" panose="020B0604030504040204" pitchFamily="34" charset="0"/>
                  <a:cs typeface="Tahoma" panose="020B0604030504040204" pitchFamily="34" charset="0"/>
                  <a:sym typeface="Fira Sans Extra Condensed Medium"/>
                </a:rPr>
                <a:t>Doğuştancılık Görüşü</a:t>
              </a:r>
            </a:p>
            <a:p>
              <a:pPr algn="ctr" defTabSz="914400">
                <a:buClr>
                  <a:srgbClr val="000000"/>
                </a:buClr>
              </a:pPr>
              <a:endParaRPr kumimoji="0" b="0" i="0" u="none" strike="noStrike" kern="0" cap="none" spc="0" normalizeH="0" baseline="0" noProof="0" dirty="0">
                <a:ln>
                  <a:noFill/>
                </a:ln>
                <a:solidFill>
                  <a:srgbClr val="AA6CFF"/>
                </a:solidFill>
                <a:effectLst/>
                <a:uLnTx/>
                <a:uFillTx/>
                <a:latin typeface="Tahoma" panose="020B0604030504040204" pitchFamily="34" charset="0"/>
                <a:ea typeface="Tahoma" panose="020B0604030504040204" pitchFamily="34" charset="0"/>
                <a:cs typeface="Tahoma" panose="020B0604030504040204" pitchFamily="34" charset="0"/>
                <a:sym typeface="Fira Sans Extra Condensed Medium"/>
              </a:endParaRPr>
            </a:p>
          </p:txBody>
        </p:sp>
        <p:sp>
          <p:nvSpPr>
            <p:cNvPr id="65" name="Google Shape;2112;p45">
              <a:extLst>
                <a:ext uri="{FF2B5EF4-FFF2-40B4-BE49-F238E27FC236}">
                  <a16:creationId xmlns:a16="http://schemas.microsoft.com/office/drawing/2014/main" id="{B16F686B-2BD0-CA49-87B2-E368647A7381}"/>
                </a:ext>
              </a:extLst>
            </p:cNvPr>
            <p:cNvSpPr/>
            <p:nvPr/>
          </p:nvSpPr>
          <p:spPr>
            <a:xfrm>
              <a:off x="7547604" y="1888658"/>
              <a:ext cx="1139188" cy="986887"/>
            </a:xfrm>
            <a:custGeom>
              <a:avLst/>
              <a:gdLst/>
              <a:ahLst/>
              <a:cxnLst/>
              <a:rect l="l" t="t" r="r" b="b"/>
              <a:pathLst>
                <a:path w="68979" h="59757" extrusionOk="0">
                  <a:moveTo>
                    <a:pt x="17256" y="0"/>
                  </a:moveTo>
                  <a:lnTo>
                    <a:pt x="0" y="29878"/>
                  </a:lnTo>
                  <a:lnTo>
                    <a:pt x="17256" y="59757"/>
                  </a:lnTo>
                  <a:lnTo>
                    <a:pt x="51745" y="59757"/>
                  </a:lnTo>
                  <a:lnTo>
                    <a:pt x="68978" y="29878"/>
                  </a:lnTo>
                  <a:lnTo>
                    <a:pt x="51745" y="0"/>
                  </a:lnTo>
                  <a:close/>
                </a:path>
              </a:pathLst>
            </a:custGeom>
            <a:solidFill>
              <a:srgbClr val="F3F3F3"/>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b="0" i="0" u="none" strike="noStrike" kern="0" cap="none" spc="0" normalizeH="0" baseline="0" noProof="0">
                  <a:ln>
                    <a:noFill/>
                  </a:ln>
                  <a:solidFill>
                    <a:srgbClr val="FFCD55"/>
                  </a:solidFill>
                  <a:effectLst/>
                  <a:uLnTx/>
                  <a:uFillTx/>
                  <a:latin typeface="Tahoma" panose="020B0604030504040204" pitchFamily="34" charset="0"/>
                  <a:ea typeface="Tahoma" panose="020B0604030504040204" pitchFamily="34" charset="0"/>
                  <a:cs typeface="Tahoma" panose="020B0604030504040204" pitchFamily="34" charset="0"/>
                  <a:sym typeface="Fira Sans Extra Condensed Medium"/>
                </a:rPr>
                <a:t>1</a:t>
              </a:r>
              <a:endParaRPr kumimoji="0" b="0" i="0" u="none" strike="noStrike" kern="0" cap="none" spc="0" normalizeH="0" baseline="0" noProof="0">
                <a:ln>
                  <a:noFill/>
                </a:ln>
                <a:solidFill>
                  <a:srgbClr val="FFCD55"/>
                </a:solidFill>
                <a:effectLst/>
                <a:uLnTx/>
                <a:uFillTx/>
                <a:latin typeface="Tahoma" panose="020B0604030504040204" pitchFamily="34" charset="0"/>
                <a:ea typeface="Tahoma" panose="020B0604030504040204" pitchFamily="34" charset="0"/>
                <a:cs typeface="Tahoma" panose="020B0604030504040204" pitchFamily="34" charset="0"/>
                <a:sym typeface="Fira Sans Extra Condensed Medium"/>
              </a:endParaRPr>
            </a:p>
          </p:txBody>
        </p:sp>
        <p:sp>
          <p:nvSpPr>
            <p:cNvPr id="66" name="Google Shape;2113;p45">
              <a:extLst>
                <a:ext uri="{FF2B5EF4-FFF2-40B4-BE49-F238E27FC236}">
                  <a16:creationId xmlns:a16="http://schemas.microsoft.com/office/drawing/2014/main" id="{371D36E3-9E55-C448-9BC5-49F34C3FC20A}"/>
                </a:ext>
              </a:extLst>
            </p:cNvPr>
            <p:cNvSpPr/>
            <p:nvPr/>
          </p:nvSpPr>
          <p:spPr>
            <a:xfrm>
              <a:off x="4571947" y="1851225"/>
              <a:ext cx="2975700" cy="1070100"/>
            </a:xfrm>
            <a:prstGeom prst="homePlate">
              <a:avLst>
                <a:gd name="adj" fmla="val 29187"/>
              </a:avLst>
            </a:prstGeom>
            <a:solidFill>
              <a:srgbClr val="F3F3F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cxnSp>
          <p:nvCxnSpPr>
            <p:cNvPr id="67" name="Google Shape;2114;p45">
              <a:extLst>
                <a:ext uri="{FF2B5EF4-FFF2-40B4-BE49-F238E27FC236}">
                  <a16:creationId xmlns:a16="http://schemas.microsoft.com/office/drawing/2014/main" id="{743BADCF-4919-574A-855A-02BAD47903FC}"/>
                </a:ext>
              </a:extLst>
            </p:cNvPr>
            <p:cNvCxnSpPr/>
            <p:nvPr/>
          </p:nvCxnSpPr>
          <p:spPr>
            <a:xfrm flipH="1">
              <a:off x="7237635" y="1888658"/>
              <a:ext cx="594600" cy="1029900"/>
            </a:xfrm>
            <a:prstGeom prst="straightConnector1">
              <a:avLst/>
            </a:prstGeom>
            <a:noFill/>
            <a:ln w="28575" cap="flat" cmpd="sng">
              <a:solidFill>
                <a:srgbClr val="FFCD55"/>
              </a:solidFill>
              <a:prstDash val="solid"/>
              <a:round/>
              <a:headEnd type="none" w="med" len="med"/>
              <a:tailEnd type="none" w="med" len="med"/>
            </a:ln>
          </p:spPr>
        </p:cxnSp>
        <p:sp>
          <p:nvSpPr>
            <p:cNvPr id="84" name="Google Shape;2116;p45">
              <a:extLst>
                <a:ext uri="{FF2B5EF4-FFF2-40B4-BE49-F238E27FC236}">
                  <a16:creationId xmlns:a16="http://schemas.microsoft.com/office/drawing/2014/main" id="{2CC319A5-61C5-BE4E-A7A7-68F7CEF6436B}"/>
                </a:ext>
              </a:extLst>
            </p:cNvPr>
            <p:cNvSpPr txBox="1"/>
            <p:nvPr/>
          </p:nvSpPr>
          <p:spPr>
            <a:xfrm flipH="1">
              <a:off x="4149334" y="2267659"/>
              <a:ext cx="2831014" cy="257283"/>
            </a:xfrm>
            <a:prstGeom prst="rect">
              <a:avLst/>
            </a:prstGeom>
            <a:noFill/>
            <a:ln>
              <a:noFill/>
            </a:ln>
          </p:spPr>
          <p:txBody>
            <a:bodyPr spcFirstLastPara="1" wrap="square" lIns="91425" tIns="91425" rIns="91425" bIns="91425" anchor="ctr" anchorCtr="0">
              <a:noAutofit/>
            </a:bodyPr>
            <a:lstStyle/>
            <a:p>
              <a:pPr algn="ctr" defTabSz="914400">
                <a:buClr>
                  <a:srgbClr val="000000"/>
                </a:buClr>
              </a:pPr>
              <a:r>
                <a:rPr lang="tr-TR" kern="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sym typeface="Fira Sans Extra Condensed Medium"/>
                </a:rPr>
                <a:t>Dil becerilerimizin genetik yolla aktarıldığı çevrenin etkisinin sınırlı olduğunu vurgular.</a:t>
              </a:r>
              <a:endParaRPr kumimoji="0" b="0" i="0" u="none" strike="noStrike" kern="0" cap="none" spc="0" normalizeH="0" baseline="0" noProof="0" dirty="0">
                <a:ln>
                  <a:noFill/>
                </a:ln>
                <a:solidFill>
                  <a:schemeClr val="accent6">
                    <a:lumMod val="75000"/>
                  </a:schemeClr>
                </a:solidFill>
                <a:effectLst/>
                <a:uLnTx/>
                <a:uFillTx/>
                <a:latin typeface="Tahoma" panose="020B0604030504040204" pitchFamily="34" charset="0"/>
                <a:ea typeface="Tahoma" panose="020B0604030504040204" pitchFamily="34" charset="0"/>
                <a:cs typeface="Tahoma" panose="020B0604030504040204" pitchFamily="34" charset="0"/>
                <a:sym typeface="Fira Sans Extra Condensed Medium"/>
              </a:endParaRPr>
            </a:p>
          </p:txBody>
        </p:sp>
        <p:sp>
          <p:nvSpPr>
            <p:cNvPr id="69" name="Google Shape;2118;p45">
              <a:extLst>
                <a:ext uri="{FF2B5EF4-FFF2-40B4-BE49-F238E27FC236}">
                  <a16:creationId xmlns:a16="http://schemas.microsoft.com/office/drawing/2014/main" id="{35A5BFF9-D33D-024F-9A23-71C4065D9F86}"/>
                </a:ext>
              </a:extLst>
            </p:cNvPr>
            <p:cNvSpPr/>
            <p:nvPr/>
          </p:nvSpPr>
          <p:spPr>
            <a:xfrm flipH="1">
              <a:off x="457225" y="3271912"/>
              <a:ext cx="1139188" cy="986887"/>
            </a:xfrm>
            <a:custGeom>
              <a:avLst/>
              <a:gdLst/>
              <a:ahLst/>
              <a:cxnLst/>
              <a:rect l="l" t="t" r="r" b="b"/>
              <a:pathLst>
                <a:path w="68979" h="59757" extrusionOk="0">
                  <a:moveTo>
                    <a:pt x="17256" y="0"/>
                  </a:moveTo>
                  <a:lnTo>
                    <a:pt x="0" y="29878"/>
                  </a:lnTo>
                  <a:lnTo>
                    <a:pt x="17256" y="59757"/>
                  </a:lnTo>
                  <a:lnTo>
                    <a:pt x="51745" y="59757"/>
                  </a:lnTo>
                  <a:lnTo>
                    <a:pt x="68978" y="29878"/>
                  </a:lnTo>
                  <a:lnTo>
                    <a:pt x="51745" y="0"/>
                  </a:lnTo>
                  <a:close/>
                </a:path>
              </a:pathLst>
            </a:custGeom>
            <a:solidFill>
              <a:srgbClr val="EEEEEE"/>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b="0" i="0" u="none" strike="noStrike" kern="0" cap="none" spc="0" normalizeH="0" baseline="0" noProof="0">
                  <a:ln>
                    <a:noFill/>
                  </a:ln>
                  <a:solidFill>
                    <a:srgbClr val="69BEE7"/>
                  </a:solidFill>
                  <a:effectLst/>
                  <a:uLnTx/>
                  <a:uFillTx/>
                  <a:latin typeface="Tahoma" panose="020B0604030504040204" pitchFamily="34" charset="0"/>
                  <a:ea typeface="Tahoma" panose="020B0604030504040204" pitchFamily="34" charset="0"/>
                  <a:cs typeface="Tahoma" panose="020B0604030504040204" pitchFamily="34" charset="0"/>
                  <a:sym typeface="Fira Sans Extra Condensed Medium"/>
                </a:rPr>
                <a:t>2</a:t>
              </a:r>
              <a:endParaRPr kumimoji="0" b="0" i="0" u="none" strike="noStrike" kern="0" cap="none" spc="0" normalizeH="0" baseline="0" noProof="0">
                <a:ln>
                  <a:noFill/>
                </a:ln>
                <a:solidFill>
                  <a:srgbClr val="69BEE7"/>
                </a:solidFill>
                <a:effectLst/>
                <a:uLnTx/>
                <a:uFillTx/>
                <a:latin typeface="Tahoma" panose="020B0604030504040204" pitchFamily="34" charset="0"/>
                <a:ea typeface="Tahoma" panose="020B0604030504040204" pitchFamily="34" charset="0"/>
                <a:cs typeface="Tahoma" panose="020B0604030504040204" pitchFamily="34" charset="0"/>
                <a:sym typeface="Fira Sans Extra Condensed Medium"/>
              </a:endParaRPr>
            </a:p>
          </p:txBody>
        </p:sp>
        <p:sp>
          <p:nvSpPr>
            <p:cNvPr id="70" name="Google Shape;2119;p45">
              <a:extLst>
                <a:ext uri="{FF2B5EF4-FFF2-40B4-BE49-F238E27FC236}">
                  <a16:creationId xmlns:a16="http://schemas.microsoft.com/office/drawing/2014/main" id="{0496D894-E2D1-644A-87E2-1A0C6162D243}"/>
                </a:ext>
              </a:extLst>
            </p:cNvPr>
            <p:cNvSpPr/>
            <p:nvPr/>
          </p:nvSpPr>
          <p:spPr>
            <a:xfrm flipH="1">
              <a:off x="1596293" y="3234476"/>
              <a:ext cx="2975700" cy="1061700"/>
            </a:xfrm>
            <a:prstGeom prst="homePlate">
              <a:avLst>
                <a:gd name="adj" fmla="val 29187"/>
              </a:avLst>
            </a:prstGeom>
            <a:solidFill>
              <a:srgbClr val="F3F3F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cxnSp>
          <p:nvCxnSpPr>
            <p:cNvPr id="71" name="Google Shape;2120;p45">
              <a:extLst>
                <a:ext uri="{FF2B5EF4-FFF2-40B4-BE49-F238E27FC236}">
                  <a16:creationId xmlns:a16="http://schemas.microsoft.com/office/drawing/2014/main" id="{2403CB51-85B9-F34E-9683-9A370849637C}"/>
                </a:ext>
              </a:extLst>
            </p:cNvPr>
            <p:cNvCxnSpPr/>
            <p:nvPr/>
          </p:nvCxnSpPr>
          <p:spPr>
            <a:xfrm>
              <a:off x="1311781" y="3271912"/>
              <a:ext cx="594600" cy="1029900"/>
            </a:xfrm>
            <a:prstGeom prst="straightConnector1">
              <a:avLst/>
            </a:prstGeom>
            <a:noFill/>
            <a:ln w="28575" cap="flat" cmpd="sng">
              <a:solidFill>
                <a:srgbClr val="69BEE7"/>
              </a:solidFill>
              <a:prstDash val="solid"/>
              <a:round/>
              <a:headEnd type="none" w="med" len="med"/>
              <a:tailEnd type="none" w="med" len="med"/>
            </a:ln>
          </p:spPr>
        </p:cxnSp>
        <p:sp>
          <p:nvSpPr>
            <p:cNvPr id="82" name="Google Shape;2122;p45">
              <a:extLst>
                <a:ext uri="{FF2B5EF4-FFF2-40B4-BE49-F238E27FC236}">
                  <a16:creationId xmlns:a16="http://schemas.microsoft.com/office/drawing/2014/main" id="{BBB37E8E-0B30-F447-BF98-FBF5D7A511EB}"/>
                </a:ext>
              </a:extLst>
            </p:cNvPr>
            <p:cNvSpPr txBox="1"/>
            <p:nvPr/>
          </p:nvSpPr>
          <p:spPr>
            <a:xfrm>
              <a:off x="1906313" y="3765251"/>
              <a:ext cx="2130381" cy="257283"/>
            </a:xfrm>
            <a:prstGeom prst="rect">
              <a:avLst/>
            </a:prstGeom>
            <a:noFill/>
            <a:ln>
              <a:noFill/>
            </a:ln>
          </p:spPr>
          <p:txBody>
            <a:bodyPr spcFirstLastPara="1" wrap="square" lIns="91425" tIns="91425" rIns="91425" bIns="91425" anchor="ctr" anchorCtr="0">
              <a:noAutofit/>
            </a:bodyPr>
            <a:lstStyle/>
            <a:p>
              <a:pPr algn="ctr" defTabSz="914400">
                <a:buClr>
                  <a:srgbClr val="000000"/>
                </a:buClr>
              </a:pPr>
              <a:r>
                <a:rPr lang="tr-TR" sz="2400" b="1" kern="0" dirty="0">
                  <a:solidFill>
                    <a:srgbClr val="69BEE7"/>
                  </a:solidFill>
                  <a:latin typeface="Tahoma" panose="020B0604030504040204" pitchFamily="34" charset="0"/>
                  <a:ea typeface="Tahoma" panose="020B0604030504040204" pitchFamily="34" charset="0"/>
                  <a:cs typeface="Tahoma" panose="020B0604030504040204" pitchFamily="34" charset="0"/>
                  <a:sym typeface="Fira Sans Extra Condensed Medium"/>
                </a:rPr>
                <a:t>Davranışçılık Görüşü</a:t>
              </a:r>
            </a:p>
            <a:p>
              <a:pPr algn="ctr" defTabSz="914400">
                <a:buClr>
                  <a:srgbClr val="000000"/>
                </a:buClr>
              </a:pPr>
              <a:endParaRPr kumimoji="0" b="0" i="0" u="none" strike="noStrike" kern="0" cap="none" spc="0" normalizeH="0" baseline="0" noProof="0" dirty="0">
                <a:ln>
                  <a:noFill/>
                </a:ln>
                <a:solidFill>
                  <a:srgbClr val="69BEE7"/>
                </a:solidFill>
                <a:effectLst/>
                <a:uLnTx/>
                <a:uFillTx/>
                <a:latin typeface="Tahoma" panose="020B0604030504040204" pitchFamily="34" charset="0"/>
                <a:ea typeface="Tahoma" panose="020B0604030504040204" pitchFamily="34" charset="0"/>
                <a:cs typeface="Tahoma" panose="020B0604030504040204" pitchFamily="34" charset="0"/>
                <a:sym typeface="Fira Sans Extra Condensed Medium"/>
              </a:endParaRPr>
            </a:p>
          </p:txBody>
        </p:sp>
        <p:sp>
          <p:nvSpPr>
            <p:cNvPr id="73" name="Google Shape;2124;p45">
              <a:extLst>
                <a:ext uri="{FF2B5EF4-FFF2-40B4-BE49-F238E27FC236}">
                  <a16:creationId xmlns:a16="http://schemas.microsoft.com/office/drawing/2014/main" id="{5B7421C4-1217-4848-A583-D57F473856AA}"/>
                </a:ext>
              </a:extLst>
            </p:cNvPr>
            <p:cNvSpPr/>
            <p:nvPr/>
          </p:nvSpPr>
          <p:spPr>
            <a:xfrm>
              <a:off x="7547604" y="3274733"/>
              <a:ext cx="1139188" cy="986887"/>
            </a:xfrm>
            <a:custGeom>
              <a:avLst/>
              <a:gdLst/>
              <a:ahLst/>
              <a:cxnLst/>
              <a:rect l="l" t="t" r="r" b="b"/>
              <a:pathLst>
                <a:path w="68979" h="59757" extrusionOk="0">
                  <a:moveTo>
                    <a:pt x="17256" y="0"/>
                  </a:moveTo>
                  <a:lnTo>
                    <a:pt x="0" y="29878"/>
                  </a:lnTo>
                  <a:lnTo>
                    <a:pt x="17256" y="59757"/>
                  </a:lnTo>
                  <a:lnTo>
                    <a:pt x="51745" y="59757"/>
                  </a:lnTo>
                  <a:lnTo>
                    <a:pt x="68978" y="29878"/>
                  </a:lnTo>
                  <a:lnTo>
                    <a:pt x="51745" y="0"/>
                  </a:lnTo>
                  <a:close/>
                </a:path>
              </a:pathLst>
            </a:custGeom>
            <a:solidFill>
              <a:srgbClr val="F3F3F3"/>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b="0" i="0" u="none" strike="noStrike" kern="0" cap="none" spc="0" normalizeH="0" baseline="0" noProof="0">
                  <a:ln>
                    <a:noFill/>
                  </a:ln>
                  <a:solidFill>
                    <a:srgbClr val="FFAC59"/>
                  </a:solidFill>
                  <a:effectLst/>
                  <a:uLnTx/>
                  <a:uFillTx/>
                  <a:latin typeface="Tahoma" panose="020B0604030504040204" pitchFamily="34" charset="0"/>
                  <a:ea typeface="Tahoma" panose="020B0604030504040204" pitchFamily="34" charset="0"/>
                  <a:cs typeface="Tahoma" panose="020B0604030504040204" pitchFamily="34" charset="0"/>
                  <a:sym typeface="Fira Sans Extra Condensed Medium"/>
                </a:rPr>
                <a:t>2</a:t>
              </a:r>
              <a:endParaRPr kumimoji="0" b="0" i="0" u="none" strike="noStrike" kern="0" cap="none" spc="0" normalizeH="0" baseline="0" noProof="0">
                <a:ln>
                  <a:noFill/>
                </a:ln>
                <a:solidFill>
                  <a:srgbClr val="FFAC59"/>
                </a:solidFill>
                <a:effectLst/>
                <a:uLnTx/>
                <a:uFillTx/>
                <a:latin typeface="Tahoma" panose="020B0604030504040204" pitchFamily="34" charset="0"/>
                <a:ea typeface="Tahoma" panose="020B0604030504040204" pitchFamily="34" charset="0"/>
                <a:cs typeface="Tahoma" panose="020B0604030504040204" pitchFamily="34" charset="0"/>
                <a:sym typeface="Fira Sans Extra Condensed Medium"/>
              </a:endParaRPr>
            </a:p>
          </p:txBody>
        </p:sp>
        <p:sp>
          <p:nvSpPr>
            <p:cNvPr id="74" name="Google Shape;2125;p45">
              <a:extLst>
                <a:ext uri="{FF2B5EF4-FFF2-40B4-BE49-F238E27FC236}">
                  <a16:creationId xmlns:a16="http://schemas.microsoft.com/office/drawing/2014/main" id="{BEA63A27-8A33-0043-8189-E57D68903E69}"/>
                </a:ext>
              </a:extLst>
            </p:cNvPr>
            <p:cNvSpPr/>
            <p:nvPr/>
          </p:nvSpPr>
          <p:spPr>
            <a:xfrm>
              <a:off x="4571955" y="3234401"/>
              <a:ext cx="2975700" cy="1061700"/>
            </a:xfrm>
            <a:prstGeom prst="homePlate">
              <a:avLst>
                <a:gd name="adj" fmla="val 29187"/>
              </a:avLst>
            </a:prstGeom>
            <a:solidFill>
              <a:srgbClr val="F3F3F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cxnSp>
          <p:nvCxnSpPr>
            <p:cNvPr id="75" name="Google Shape;2126;p45">
              <a:extLst>
                <a:ext uri="{FF2B5EF4-FFF2-40B4-BE49-F238E27FC236}">
                  <a16:creationId xmlns:a16="http://schemas.microsoft.com/office/drawing/2014/main" id="{E50D16D1-166B-AE43-9BB1-8AB7BB607E32}"/>
                </a:ext>
              </a:extLst>
            </p:cNvPr>
            <p:cNvCxnSpPr/>
            <p:nvPr/>
          </p:nvCxnSpPr>
          <p:spPr>
            <a:xfrm flipH="1">
              <a:off x="7237635" y="3274733"/>
              <a:ext cx="594600" cy="1029900"/>
            </a:xfrm>
            <a:prstGeom prst="straightConnector1">
              <a:avLst/>
            </a:prstGeom>
            <a:noFill/>
            <a:ln w="28575" cap="flat" cmpd="sng">
              <a:solidFill>
                <a:srgbClr val="FFAC59"/>
              </a:solidFill>
              <a:prstDash val="solid"/>
              <a:round/>
              <a:headEnd type="none" w="med" len="med"/>
              <a:tailEnd type="none" w="med" len="med"/>
            </a:ln>
          </p:spPr>
        </p:cxnSp>
        <p:sp>
          <p:nvSpPr>
            <p:cNvPr id="80" name="Google Shape;2128;p45">
              <a:extLst>
                <a:ext uri="{FF2B5EF4-FFF2-40B4-BE49-F238E27FC236}">
                  <a16:creationId xmlns:a16="http://schemas.microsoft.com/office/drawing/2014/main" id="{65B8C2B8-63E2-E940-A828-8A9F539D7922}"/>
                </a:ext>
              </a:extLst>
            </p:cNvPr>
            <p:cNvSpPr txBox="1"/>
            <p:nvPr/>
          </p:nvSpPr>
          <p:spPr>
            <a:xfrm flipH="1">
              <a:off x="4778954" y="3786862"/>
              <a:ext cx="2130381" cy="257283"/>
            </a:xfrm>
            <a:prstGeom prst="rect">
              <a:avLst/>
            </a:prstGeom>
            <a:noFill/>
            <a:ln>
              <a:noFill/>
            </a:ln>
          </p:spPr>
          <p:txBody>
            <a:bodyPr spcFirstLastPara="1" wrap="square" lIns="91425" tIns="91425" rIns="91425" bIns="91425" anchor="ctr" anchorCtr="0">
              <a:noAutofit/>
            </a:bodyPr>
            <a:lstStyle/>
            <a:p>
              <a:pPr algn="ctr" defTabSz="914400">
                <a:buClr>
                  <a:srgbClr val="000000"/>
                </a:buClr>
              </a:pPr>
              <a:r>
                <a:rPr lang="tr-TR" kern="0" dirty="0">
                  <a:solidFill>
                    <a:srgbClr val="FFAC59"/>
                  </a:solidFill>
                  <a:latin typeface="Tahoma" panose="020B0604030504040204" pitchFamily="34" charset="0"/>
                  <a:ea typeface="Tahoma" panose="020B0604030504040204" pitchFamily="34" charset="0"/>
                  <a:cs typeface="Tahoma" panose="020B0604030504040204" pitchFamily="34" charset="0"/>
                  <a:sym typeface="Fira Sans Extra Condensed Medium"/>
                </a:rPr>
                <a:t>Dil becerilerinin ediniminin çevreyle olan etkileşim sonucunda gerçekleştiğini vurgular. </a:t>
              </a:r>
            </a:p>
            <a:p>
              <a:pPr algn="ctr" defTabSz="914400">
                <a:buClr>
                  <a:srgbClr val="000000"/>
                </a:buClr>
              </a:pPr>
              <a:endParaRPr kumimoji="0" b="0" i="0" u="none" strike="noStrike" kern="0" cap="none" spc="0" normalizeH="0" baseline="0" noProof="0" dirty="0">
                <a:ln>
                  <a:noFill/>
                </a:ln>
                <a:solidFill>
                  <a:srgbClr val="FFAC59"/>
                </a:solidFill>
                <a:effectLst/>
                <a:uLnTx/>
                <a:uFillTx/>
                <a:latin typeface="Tahoma" panose="020B0604030504040204" pitchFamily="34" charset="0"/>
                <a:ea typeface="Tahoma" panose="020B0604030504040204" pitchFamily="34" charset="0"/>
                <a:cs typeface="Tahoma" panose="020B0604030504040204" pitchFamily="34" charset="0"/>
                <a:sym typeface="Fira Sans Extra Condensed Medium"/>
              </a:endParaRPr>
            </a:p>
          </p:txBody>
        </p:sp>
        <p:cxnSp>
          <p:nvCxnSpPr>
            <p:cNvPr id="79" name="Google Shape;2132;p45">
              <a:extLst>
                <a:ext uri="{FF2B5EF4-FFF2-40B4-BE49-F238E27FC236}">
                  <a16:creationId xmlns:a16="http://schemas.microsoft.com/office/drawing/2014/main" id="{1549AD2D-CBEB-9246-A2B7-66A2760F1DB0}"/>
                </a:ext>
              </a:extLst>
            </p:cNvPr>
            <p:cNvCxnSpPr>
              <a:cxnSpLocks/>
            </p:cNvCxnSpPr>
            <p:nvPr/>
          </p:nvCxnSpPr>
          <p:spPr>
            <a:xfrm>
              <a:off x="4001302" y="1866659"/>
              <a:ext cx="0" cy="2413154"/>
            </a:xfrm>
            <a:prstGeom prst="straightConnector1">
              <a:avLst/>
            </a:prstGeom>
            <a:noFill/>
            <a:ln w="19050" cap="flat" cmpd="sng">
              <a:solidFill>
                <a:srgbClr val="595959"/>
              </a:solidFill>
              <a:prstDash val="solid"/>
              <a:round/>
              <a:headEnd type="none" w="med" len="med"/>
              <a:tailEnd type="none" w="med" len="med"/>
            </a:ln>
          </p:spPr>
        </p:cxnSp>
      </p:grpSp>
      <p:sp>
        <p:nvSpPr>
          <p:cNvPr id="3" name="Sağ Küme Ayracı 2">
            <a:extLst>
              <a:ext uri="{FF2B5EF4-FFF2-40B4-BE49-F238E27FC236}">
                <a16:creationId xmlns:a16="http://schemas.microsoft.com/office/drawing/2014/main" id="{698EA3EE-7495-074C-A1F9-1344862D855C}"/>
              </a:ext>
            </a:extLst>
          </p:cNvPr>
          <p:cNvSpPr/>
          <p:nvPr/>
        </p:nvSpPr>
        <p:spPr>
          <a:xfrm rot="5400000">
            <a:off x="4871512" y="3217670"/>
            <a:ext cx="650015" cy="378601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4" name="Metin kutusu 3">
            <a:extLst>
              <a:ext uri="{FF2B5EF4-FFF2-40B4-BE49-F238E27FC236}">
                <a16:creationId xmlns:a16="http://schemas.microsoft.com/office/drawing/2014/main" id="{AA6418AF-B8F1-2E41-8B38-816B0C65FBA9}"/>
              </a:ext>
            </a:extLst>
          </p:cNvPr>
          <p:cNvSpPr txBox="1"/>
          <p:nvPr/>
        </p:nvSpPr>
        <p:spPr>
          <a:xfrm>
            <a:off x="2131016" y="5489061"/>
            <a:ext cx="8522208" cy="1200329"/>
          </a:xfrm>
          <a:prstGeom prst="rect">
            <a:avLst/>
          </a:prstGeom>
          <a:noFill/>
        </p:spPr>
        <p:txBody>
          <a:bodyPr wrap="square" rtlCol="0">
            <a:spAutoFit/>
          </a:bodyPr>
          <a:lstStyle/>
          <a:p>
            <a:r>
              <a:rPr lang="tr-TR" u="sng" dirty="0">
                <a:latin typeface="Tahoma" panose="020B0604030504040204" pitchFamily="34" charset="0"/>
                <a:ea typeface="Tahoma" panose="020B0604030504040204" pitchFamily="34" charset="0"/>
                <a:cs typeface="Tahoma" panose="020B0604030504040204" pitchFamily="34" charset="0"/>
              </a:rPr>
              <a:t>Diğer görüşler ise bu iki uç arasında şekillenir. </a:t>
            </a:r>
          </a:p>
          <a:p>
            <a:r>
              <a:rPr lang="tr-TR" dirty="0">
                <a:latin typeface="Tahoma" panose="020B0604030504040204" pitchFamily="34" charset="0"/>
                <a:ea typeface="Tahoma" panose="020B0604030504040204" pitchFamily="34" charset="0"/>
                <a:cs typeface="Tahoma" panose="020B0604030504040204" pitchFamily="34" charset="0"/>
              </a:rPr>
              <a:t>	</a:t>
            </a:r>
            <a:r>
              <a:rPr lang="tr-TR" u="sng" dirty="0">
                <a:latin typeface="Tahoma" panose="020B0604030504040204" pitchFamily="34" charset="0"/>
                <a:ea typeface="Tahoma" panose="020B0604030504040204" pitchFamily="34" charset="0"/>
                <a:cs typeface="Tahoma" panose="020B0604030504040204" pitchFamily="34" charset="0"/>
              </a:rPr>
              <a:t>Bilişsel yaklaşım: </a:t>
            </a:r>
            <a:r>
              <a:rPr lang="tr-TR" dirty="0">
                <a:latin typeface="Tahoma" panose="020B0604030504040204" pitchFamily="34" charset="0"/>
                <a:ea typeface="Tahoma" panose="020B0604030504040204" pitchFamily="34" charset="0"/>
                <a:cs typeface="Tahoma" panose="020B0604030504040204" pitchFamily="34" charset="0"/>
              </a:rPr>
              <a:t>Bilişsel gelişimle yaşantı etkileşimini vurgular</a:t>
            </a:r>
          </a:p>
          <a:p>
            <a:r>
              <a:rPr lang="tr-TR" dirty="0">
                <a:latin typeface="Tahoma" panose="020B0604030504040204" pitchFamily="34" charset="0"/>
                <a:ea typeface="Tahoma" panose="020B0604030504040204" pitchFamily="34" charset="0"/>
                <a:cs typeface="Tahoma" panose="020B0604030504040204" pitchFamily="34" charset="0"/>
              </a:rPr>
              <a:t>	</a:t>
            </a:r>
            <a:r>
              <a:rPr lang="tr-TR" u="sng" dirty="0" err="1">
                <a:latin typeface="Tahoma" panose="020B0604030504040204" pitchFamily="34" charset="0"/>
                <a:ea typeface="Tahoma" panose="020B0604030504040204" pitchFamily="34" charset="0"/>
                <a:cs typeface="Tahoma" panose="020B0604030504040204" pitchFamily="34" charset="0"/>
              </a:rPr>
              <a:t>Etkileşimci</a:t>
            </a:r>
            <a:r>
              <a:rPr lang="tr-TR" u="sng" dirty="0">
                <a:latin typeface="Tahoma" panose="020B0604030504040204" pitchFamily="34" charset="0"/>
                <a:ea typeface="Tahoma" panose="020B0604030504040204" pitchFamily="34" charset="0"/>
                <a:cs typeface="Tahoma" panose="020B0604030504040204" pitchFamily="34" charset="0"/>
              </a:rPr>
              <a:t> yaklaşımlar: </a:t>
            </a:r>
            <a:r>
              <a:rPr lang="tr-TR" dirty="0">
                <a:latin typeface="Tahoma" panose="020B0604030504040204" pitchFamily="34" charset="0"/>
                <a:ea typeface="Tahoma" panose="020B0604030504040204" pitchFamily="34" charset="0"/>
                <a:cs typeface="Tahoma" panose="020B0604030504040204" pitchFamily="34" charset="0"/>
              </a:rPr>
              <a:t>Sadece genetik ya da çevre yerine </a:t>
            </a:r>
            <a:r>
              <a:rPr lang="tr-TR" dirty="0" err="1">
                <a:latin typeface="Tahoma" panose="020B0604030504040204" pitchFamily="34" charset="0"/>
                <a:ea typeface="Tahoma" panose="020B0604030504040204" pitchFamily="34" charset="0"/>
                <a:cs typeface="Tahoma" panose="020B0604030504040204" pitchFamily="34" charset="0"/>
              </a:rPr>
              <a:t>hangisininin</a:t>
            </a:r>
            <a:r>
              <a:rPr lang="tr-TR" dirty="0">
                <a:latin typeface="Tahoma" panose="020B0604030504040204" pitchFamily="34" charset="0"/>
                <a:ea typeface="Tahoma" panose="020B0604030504040204" pitchFamily="34" charset="0"/>
                <a:cs typeface="Tahoma" panose="020B0604030504040204" pitchFamily="34" charset="0"/>
              </a:rPr>
              <a:t> ne 	kadar katkısı olduğu üzerinde durur. </a:t>
            </a:r>
            <a:endParaRPr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199135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27ED23F-F935-0048-8F26-98CD3A3A0FB0}"/>
              </a:ext>
            </a:extLst>
          </p:cNvPr>
          <p:cNvSpPr>
            <a:spLocks noGrp="1"/>
          </p:cNvSpPr>
          <p:nvPr>
            <p:ph type="title"/>
          </p:nvPr>
        </p:nvSpPr>
        <p:spPr/>
        <p:txBody>
          <a:bodyPr/>
          <a:lstStyle/>
          <a:p>
            <a:pPr algn="ctr"/>
            <a:r>
              <a:rPr lang="tr-TR" sz="3600" b="1" cap="none" dirty="0" err="1">
                <a:solidFill>
                  <a:prstClr val="white"/>
                </a:solidFill>
                <a:latin typeface="Tahoma" panose="020B0604030504040204" pitchFamily="34" charset="0"/>
                <a:ea typeface="Tahoma" panose="020B0604030504040204" pitchFamily="34" charset="0"/>
                <a:cs typeface="Tahoma" panose="020B0604030504040204" pitchFamily="34" charset="0"/>
              </a:rPr>
              <a:t>Sosyo</a:t>
            </a:r>
            <a:r>
              <a:rPr lang="tr-TR" sz="3600" b="1" cap="none" dirty="0">
                <a:solidFill>
                  <a:prstClr val="white"/>
                </a:solidFill>
                <a:latin typeface="Tahoma" panose="020B0604030504040204" pitchFamily="34" charset="0"/>
                <a:ea typeface="Tahoma" panose="020B0604030504040204" pitchFamily="34" charset="0"/>
                <a:cs typeface="Tahoma" panose="020B0604030504040204" pitchFamily="34" charset="0"/>
              </a:rPr>
              <a:t>-Kültürel Yaklaşımın Temel Kavramları</a:t>
            </a:r>
            <a:endParaRPr dirty="0"/>
          </a:p>
        </p:txBody>
      </p:sp>
      <p:graphicFrame>
        <p:nvGraphicFramePr>
          <p:cNvPr id="3" name="Diyagram 2">
            <a:extLst>
              <a:ext uri="{FF2B5EF4-FFF2-40B4-BE49-F238E27FC236}">
                <a16:creationId xmlns:a16="http://schemas.microsoft.com/office/drawing/2014/main" id="{3DD7B597-D579-FD41-9000-F33AC66E71CD}"/>
              </a:ext>
            </a:extLst>
          </p:cNvPr>
          <p:cNvGraphicFramePr/>
          <p:nvPr>
            <p:extLst>
              <p:ext uri="{D42A27DB-BD31-4B8C-83A1-F6EECF244321}">
                <p14:modId xmlns:p14="http://schemas.microsoft.com/office/powerpoint/2010/main" val="670505486"/>
              </p:ext>
            </p:extLst>
          </p:nvPr>
        </p:nvGraphicFramePr>
        <p:xfrm>
          <a:off x="433689" y="2030278"/>
          <a:ext cx="11171821" cy="4664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40744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28"/>
          <p:cNvSpPr txBox="1">
            <a:spLocks noGrp="1"/>
          </p:cNvSpPr>
          <p:nvPr>
            <p:ph type="title"/>
          </p:nvPr>
        </p:nvSpPr>
        <p:spPr>
          <a:xfrm>
            <a:off x="609600" y="994882"/>
            <a:ext cx="10972800" cy="641600"/>
          </a:xfrm>
          <a:prstGeom prst="rect">
            <a:avLst/>
          </a:prstGeom>
        </p:spPr>
        <p:txBody>
          <a:bodyPr spcFirstLastPara="1" vert="horz" wrap="square" lIns="121900" tIns="121900" rIns="121900" bIns="121900" rtlCol="0" anchor="ctr" anchorCtr="0">
            <a:noAutofit/>
          </a:bodyPr>
          <a:lstStyle/>
          <a:p>
            <a:pPr algn="ctr">
              <a:spcBef>
                <a:spcPts val="0"/>
              </a:spcBef>
            </a:pPr>
            <a:r>
              <a:rPr lang="tr-TR" sz="3600" b="1" cap="none" dirty="0" err="1">
                <a:latin typeface="Tahoma" panose="020B0604030504040204" pitchFamily="34" charset="0"/>
                <a:ea typeface="Tahoma" panose="020B0604030504040204" pitchFamily="34" charset="0"/>
                <a:cs typeface="Tahoma" panose="020B0604030504040204" pitchFamily="34" charset="0"/>
              </a:rPr>
              <a:t>Vygotsky’e</a:t>
            </a:r>
            <a:r>
              <a:rPr lang="tr-TR" sz="3600" b="1" cap="none" dirty="0">
                <a:latin typeface="Tahoma" panose="020B0604030504040204" pitchFamily="34" charset="0"/>
                <a:ea typeface="Tahoma" panose="020B0604030504040204" pitchFamily="34" charset="0"/>
                <a:cs typeface="Tahoma" panose="020B0604030504040204" pitchFamily="34" charset="0"/>
              </a:rPr>
              <a:t> Göre Dilin Biçimleri</a:t>
            </a:r>
          </a:p>
        </p:txBody>
      </p:sp>
      <p:grpSp>
        <p:nvGrpSpPr>
          <p:cNvPr id="653" name="Google Shape;653;p28"/>
          <p:cNvGrpSpPr/>
          <p:nvPr/>
        </p:nvGrpSpPr>
        <p:grpSpPr>
          <a:xfrm>
            <a:off x="371959" y="2055031"/>
            <a:ext cx="11437749" cy="1373969"/>
            <a:chOff x="922800" y="978553"/>
            <a:chExt cx="7385475" cy="1030477"/>
          </a:xfrm>
        </p:grpSpPr>
        <p:sp>
          <p:nvSpPr>
            <p:cNvPr id="654" name="Google Shape;654;p28"/>
            <p:cNvSpPr/>
            <p:nvPr/>
          </p:nvSpPr>
          <p:spPr>
            <a:xfrm>
              <a:off x="2948236" y="978553"/>
              <a:ext cx="1030477" cy="1030477"/>
            </a:xfrm>
            <a:custGeom>
              <a:avLst/>
              <a:gdLst/>
              <a:ahLst/>
              <a:cxnLst/>
              <a:rect l="l" t="t" r="r" b="b"/>
              <a:pathLst>
                <a:path w="23492" h="23492" extrusionOk="0">
                  <a:moveTo>
                    <a:pt x="11740" y="1"/>
                  </a:moveTo>
                  <a:cubicBezTo>
                    <a:pt x="5251" y="1"/>
                    <a:pt x="0" y="5251"/>
                    <a:pt x="0" y="11740"/>
                  </a:cubicBezTo>
                  <a:cubicBezTo>
                    <a:pt x="0" y="18229"/>
                    <a:pt x="5251" y="23492"/>
                    <a:pt x="11740" y="23492"/>
                  </a:cubicBezTo>
                  <a:lnTo>
                    <a:pt x="11776" y="23492"/>
                  </a:lnTo>
                  <a:cubicBezTo>
                    <a:pt x="18253" y="23468"/>
                    <a:pt x="23491" y="18217"/>
                    <a:pt x="23491" y="11740"/>
                  </a:cubicBezTo>
                  <a:cubicBezTo>
                    <a:pt x="23491" y="5263"/>
                    <a:pt x="18253" y="12"/>
                    <a:pt x="11776" y="1"/>
                  </a:cubicBezTo>
                  <a:close/>
                </a:path>
              </a:pathLst>
            </a:custGeom>
            <a:solidFill>
              <a:srgbClr val="FFFFFF"/>
            </a:solidFill>
            <a:ln>
              <a:noFill/>
            </a:ln>
          </p:spPr>
          <p:txBody>
            <a:bodyPr spcFirstLastPara="1" wrap="square" lIns="121900" tIns="121900" rIns="121900" bIns="121900" anchor="ctr" anchorCtr="0">
              <a:noAutofit/>
            </a:bodyPr>
            <a:lstStyle/>
            <a:p>
              <a:endParaRPr lang="tr-UM" sz="2400" dirty="0">
                <a:latin typeface="Tahoma" panose="020B0604030504040204" pitchFamily="34" charset="0"/>
                <a:ea typeface="Tahoma" panose="020B0604030504040204" pitchFamily="34" charset="0"/>
                <a:cs typeface="Tahoma" panose="020B0604030504040204" pitchFamily="34" charset="0"/>
              </a:endParaRPr>
            </a:p>
          </p:txBody>
        </p:sp>
        <p:sp>
          <p:nvSpPr>
            <p:cNvPr id="655" name="Google Shape;655;p28"/>
            <p:cNvSpPr/>
            <p:nvPr/>
          </p:nvSpPr>
          <p:spPr>
            <a:xfrm>
              <a:off x="2948236" y="978553"/>
              <a:ext cx="1030477" cy="1030477"/>
            </a:xfrm>
            <a:custGeom>
              <a:avLst/>
              <a:gdLst/>
              <a:ahLst/>
              <a:cxnLst/>
              <a:rect l="l" t="t" r="r" b="b"/>
              <a:pathLst>
                <a:path w="23492" h="23492" extrusionOk="0">
                  <a:moveTo>
                    <a:pt x="11657" y="1"/>
                  </a:moveTo>
                  <a:cubicBezTo>
                    <a:pt x="5215" y="36"/>
                    <a:pt x="0" y="5287"/>
                    <a:pt x="0" y="11740"/>
                  </a:cubicBezTo>
                  <a:cubicBezTo>
                    <a:pt x="0" y="18205"/>
                    <a:pt x="5215" y="23444"/>
                    <a:pt x="11657" y="23492"/>
                  </a:cubicBezTo>
                  <a:lnTo>
                    <a:pt x="11835" y="23492"/>
                  </a:lnTo>
                  <a:cubicBezTo>
                    <a:pt x="18277" y="23444"/>
                    <a:pt x="23491" y="18193"/>
                    <a:pt x="23491" y="11740"/>
                  </a:cubicBezTo>
                  <a:cubicBezTo>
                    <a:pt x="23491" y="5287"/>
                    <a:pt x="18277" y="48"/>
                    <a:pt x="11835" y="1"/>
                  </a:cubicBezTo>
                  <a:close/>
                </a:path>
              </a:pathLst>
            </a:custGeom>
            <a:solidFill>
              <a:schemeClr val="accent1"/>
            </a:solidFill>
            <a:ln>
              <a:noFill/>
            </a:ln>
          </p:spPr>
          <p:txBody>
            <a:bodyPr spcFirstLastPara="1" wrap="square" lIns="121900" tIns="121900" rIns="121900" bIns="121900" anchor="ctr" anchorCtr="0">
              <a:noAutofit/>
            </a:bodyPr>
            <a:lstStyle/>
            <a:p>
              <a:endParaRPr lang="tr-UM" sz="2400" dirty="0">
                <a:latin typeface="Tahoma" panose="020B0604030504040204" pitchFamily="34" charset="0"/>
                <a:ea typeface="Tahoma" panose="020B0604030504040204" pitchFamily="34" charset="0"/>
                <a:cs typeface="Tahoma" panose="020B0604030504040204" pitchFamily="34" charset="0"/>
              </a:endParaRPr>
            </a:p>
          </p:txBody>
        </p:sp>
        <p:sp>
          <p:nvSpPr>
            <p:cNvPr id="656" name="Google Shape;656;p28"/>
            <p:cNvSpPr/>
            <p:nvPr/>
          </p:nvSpPr>
          <p:spPr>
            <a:xfrm>
              <a:off x="3062106" y="1092423"/>
              <a:ext cx="802729" cy="802730"/>
            </a:xfrm>
            <a:custGeom>
              <a:avLst/>
              <a:gdLst/>
              <a:ahLst/>
              <a:cxnLst/>
              <a:rect l="l" t="t" r="r" b="b"/>
              <a:pathLst>
                <a:path w="18300" h="18300" extrusionOk="0">
                  <a:moveTo>
                    <a:pt x="9144" y="0"/>
                  </a:moveTo>
                  <a:cubicBezTo>
                    <a:pt x="4096" y="0"/>
                    <a:pt x="0" y="4096"/>
                    <a:pt x="0" y="9144"/>
                  </a:cubicBezTo>
                  <a:cubicBezTo>
                    <a:pt x="0" y="14204"/>
                    <a:pt x="4096" y="18300"/>
                    <a:pt x="9144" y="18300"/>
                  </a:cubicBezTo>
                  <a:lnTo>
                    <a:pt x="9168" y="18300"/>
                  </a:lnTo>
                  <a:cubicBezTo>
                    <a:pt x="14216" y="18288"/>
                    <a:pt x="18300" y="14192"/>
                    <a:pt x="18300" y="9144"/>
                  </a:cubicBezTo>
                  <a:cubicBezTo>
                    <a:pt x="18300" y="4108"/>
                    <a:pt x="14216" y="12"/>
                    <a:pt x="9168" y="0"/>
                  </a:cubicBezTo>
                  <a:close/>
                </a:path>
              </a:pathLst>
            </a:custGeom>
            <a:solidFill>
              <a:srgbClr val="FFFFFF"/>
            </a:solidFill>
            <a:ln>
              <a:noFill/>
            </a:ln>
          </p:spPr>
          <p:txBody>
            <a:bodyPr spcFirstLastPara="1" wrap="square" lIns="121900" tIns="121900" rIns="121900" bIns="121900" anchor="ctr" anchorCtr="0">
              <a:noAutofit/>
            </a:bodyPr>
            <a:lstStyle/>
            <a:p>
              <a:endParaRPr lang="tr-UM" sz="2400" dirty="0">
                <a:latin typeface="Tahoma" panose="020B0604030504040204" pitchFamily="34" charset="0"/>
                <a:ea typeface="Tahoma" panose="020B0604030504040204" pitchFamily="34" charset="0"/>
                <a:cs typeface="Tahoma" panose="020B0604030504040204" pitchFamily="34" charset="0"/>
              </a:endParaRPr>
            </a:p>
          </p:txBody>
        </p:sp>
        <p:sp>
          <p:nvSpPr>
            <p:cNvPr id="657" name="Google Shape;657;p28"/>
            <p:cNvSpPr/>
            <p:nvPr/>
          </p:nvSpPr>
          <p:spPr>
            <a:xfrm>
              <a:off x="3182732" y="1213048"/>
              <a:ext cx="560946" cy="560946"/>
            </a:xfrm>
            <a:custGeom>
              <a:avLst/>
              <a:gdLst/>
              <a:ahLst/>
              <a:cxnLst/>
              <a:rect l="l" t="t" r="r" b="b"/>
              <a:pathLst>
                <a:path w="12788" h="12788" extrusionOk="0">
                  <a:moveTo>
                    <a:pt x="6394" y="0"/>
                  </a:moveTo>
                  <a:cubicBezTo>
                    <a:pt x="6370" y="0"/>
                    <a:pt x="6346" y="0"/>
                    <a:pt x="6311" y="12"/>
                  </a:cubicBezTo>
                  <a:cubicBezTo>
                    <a:pt x="2822" y="48"/>
                    <a:pt x="0" y="2906"/>
                    <a:pt x="0" y="6394"/>
                  </a:cubicBezTo>
                  <a:cubicBezTo>
                    <a:pt x="0" y="9894"/>
                    <a:pt x="2822" y="12740"/>
                    <a:pt x="6311" y="12788"/>
                  </a:cubicBezTo>
                  <a:lnTo>
                    <a:pt x="6489" y="12788"/>
                  </a:lnTo>
                  <a:cubicBezTo>
                    <a:pt x="9966" y="12740"/>
                    <a:pt x="12788" y="9894"/>
                    <a:pt x="12788" y="6394"/>
                  </a:cubicBezTo>
                  <a:cubicBezTo>
                    <a:pt x="12788" y="2906"/>
                    <a:pt x="9966" y="60"/>
                    <a:pt x="6489" y="12"/>
                  </a:cubicBezTo>
                  <a:cubicBezTo>
                    <a:pt x="6454" y="0"/>
                    <a:pt x="6430" y="0"/>
                    <a:pt x="6394" y="0"/>
                  </a:cubicBezTo>
                  <a:close/>
                </a:path>
              </a:pathLst>
            </a:custGeom>
            <a:solidFill>
              <a:schemeClr val="accent1"/>
            </a:solidFill>
            <a:ln>
              <a:noFill/>
            </a:ln>
          </p:spPr>
          <p:txBody>
            <a:bodyPr spcFirstLastPara="1" wrap="square" lIns="121900" tIns="121900" rIns="121900" bIns="121900" anchor="ctr" anchorCtr="0">
              <a:noAutofit/>
            </a:bodyPr>
            <a:lstStyle/>
            <a:p>
              <a:endParaRPr lang="tr-UM" sz="2400" dirty="0">
                <a:latin typeface="Tahoma" panose="020B0604030504040204" pitchFamily="34" charset="0"/>
                <a:ea typeface="Tahoma" panose="020B0604030504040204" pitchFamily="34" charset="0"/>
                <a:cs typeface="Tahoma" panose="020B0604030504040204" pitchFamily="34" charset="0"/>
              </a:endParaRPr>
            </a:p>
          </p:txBody>
        </p:sp>
        <p:sp>
          <p:nvSpPr>
            <p:cNvPr id="658" name="Google Shape;658;p28"/>
            <p:cNvSpPr/>
            <p:nvPr/>
          </p:nvSpPr>
          <p:spPr>
            <a:xfrm>
              <a:off x="3298137" y="1328453"/>
              <a:ext cx="330128" cy="330128"/>
            </a:xfrm>
            <a:custGeom>
              <a:avLst/>
              <a:gdLst/>
              <a:ahLst/>
              <a:cxnLst/>
              <a:rect l="l" t="t" r="r" b="b"/>
              <a:pathLst>
                <a:path w="7526" h="7526" extrusionOk="0">
                  <a:moveTo>
                    <a:pt x="3763" y="1"/>
                  </a:moveTo>
                  <a:cubicBezTo>
                    <a:pt x="1691" y="1"/>
                    <a:pt x="1" y="1691"/>
                    <a:pt x="1" y="3763"/>
                  </a:cubicBezTo>
                  <a:cubicBezTo>
                    <a:pt x="1" y="5847"/>
                    <a:pt x="1691" y="7525"/>
                    <a:pt x="3763" y="7525"/>
                  </a:cubicBezTo>
                  <a:lnTo>
                    <a:pt x="3787" y="7525"/>
                  </a:lnTo>
                  <a:cubicBezTo>
                    <a:pt x="5859" y="7514"/>
                    <a:pt x="7525" y="5835"/>
                    <a:pt x="7525" y="3763"/>
                  </a:cubicBezTo>
                  <a:cubicBezTo>
                    <a:pt x="7525" y="1703"/>
                    <a:pt x="5859" y="13"/>
                    <a:pt x="3787" y="1"/>
                  </a:cubicBezTo>
                  <a:close/>
                </a:path>
              </a:pathLst>
            </a:custGeom>
            <a:solidFill>
              <a:srgbClr val="FFFFFF"/>
            </a:solidFill>
            <a:ln>
              <a:noFill/>
            </a:ln>
          </p:spPr>
          <p:txBody>
            <a:bodyPr spcFirstLastPara="1" wrap="square" lIns="121900" tIns="121900" rIns="121900" bIns="121900" anchor="ctr" anchorCtr="0">
              <a:noAutofit/>
            </a:bodyPr>
            <a:lstStyle/>
            <a:p>
              <a:endParaRPr lang="tr-UM" sz="2400" dirty="0">
                <a:latin typeface="Tahoma" panose="020B0604030504040204" pitchFamily="34" charset="0"/>
                <a:ea typeface="Tahoma" panose="020B0604030504040204" pitchFamily="34" charset="0"/>
                <a:cs typeface="Tahoma" panose="020B0604030504040204" pitchFamily="34" charset="0"/>
              </a:endParaRPr>
            </a:p>
          </p:txBody>
        </p:sp>
        <p:sp>
          <p:nvSpPr>
            <p:cNvPr id="659" name="Google Shape;659;p28"/>
            <p:cNvSpPr/>
            <p:nvPr/>
          </p:nvSpPr>
          <p:spPr>
            <a:xfrm>
              <a:off x="3389549" y="1419865"/>
              <a:ext cx="147825" cy="147825"/>
            </a:xfrm>
            <a:custGeom>
              <a:avLst/>
              <a:gdLst/>
              <a:ahLst/>
              <a:cxnLst/>
              <a:rect l="l" t="t" r="r" b="b"/>
              <a:pathLst>
                <a:path w="3370" h="3370" extrusionOk="0">
                  <a:moveTo>
                    <a:pt x="1596" y="0"/>
                  </a:moveTo>
                  <a:cubicBezTo>
                    <a:pt x="703" y="36"/>
                    <a:pt x="0" y="786"/>
                    <a:pt x="0" y="1679"/>
                  </a:cubicBezTo>
                  <a:cubicBezTo>
                    <a:pt x="0" y="2584"/>
                    <a:pt x="703" y="3322"/>
                    <a:pt x="1596" y="3370"/>
                  </a:cubicBezTo>
                  <a:lnTo>
                    <a:pt x="1679" y="3370"/>
                  </a:lnTo>
                  <a:cubicBezTo>
                    <a:pt x="2608" y="3370"/>
                    <a:pt x="3370" y="2608"/>
                    <a:pt x="3370" y="1679"/>
                  </a:cubicBezTo>
                  <a:cubicBezTo>
                    <a:pt x="3370" y="750"/>
                    <a:pt x="2608" y="0"/>
                    <a:pt x="1679" y="0"/>
                  </a:cubicBezTo>
                  <a:close/>
                </a:path>
              </a:pathLst>
            </a:custGeom>
            <a:solidFill>
              <a:schemeClr val="accent1"/>
            </a:solidFill>
            <a:ln>
              <a:noFill/>
            </a:ln>
          </p:spPr>
          <p:txBody>
            <a:bodyPr spcFirstLastPara="1" wrap="square" lIns="121900" tIns="121900" rIns="121900" bIns="121900" anchor="ctr" anchorCtr="0">
              <a:noAutofit/>
            </a:bodyPr>
            <a:lstStyle/>
            <a:p>
              <a:endParaRPr lang="tr-UM" sz="2400" dirty="0">
                <a:latin typeface="Tahoma" panose="020B0604030504040204" pitchFamily="34" charset="0"/>
                <a:ea typeface="Tahoma" panose="020B0604030504040204" pitchFamily="34" charset="0"/>
                <a:cs typeface="Tahoma" panose="020B0604030504040204" pitchFamily="34" charset="0"/>
              </a:endParaRPr>
            </a:p>
          </p:txBody>
        </p:sp>
        <p:sp>
          <p:nvSpPr>
            <p:cNvPr id="660" name="Google Shape;660;p28"/>
            <p:cNvSpPr/>
            <p:nvPr/>
          </p:nvSpPr>
          <p:spPr>
            <a:xfrm>
              <a:off x="3446484" y="1478335"/>
              <a:ext cx="1346963" cy="30355"/>
            </a:xfrm>
            <a:custGeom>
              <a:avLst/>
              <a:gdLst/>
              <a:ahLst/>
              <a:cxnLst/>
              <a:rect l="l" t="t" r="r" b="b"/>
              <a:pathLst>
                <a:path w="30707" h="692" extrusionOk="0">
                  <a:moveTo>
                    <a:pt x="0" y="1"/>
                  </a:moveTo>
                  <a:lnTo>
                    <a:pt x="0" y="691"/>
                  </a:lnTo>
                  <a:lnTo>
                    <a:pt x="30706" y="691"/>
                  </a:lnTo>
                  <a:lnTo>
                    <a:pt x="30706" y="1"/>
                  </a:lnTo>
                  <a:close/>
                </a:path>
              </a:pathLst>
            </a:custGeom>
            <a:solidFill>
              <a:srgbClr val="CCCCCC"/>
            </a:solidFill>
            <a:ln>
              <a:noFill/>
            </a:ln>
          </p:spPr>
          <p:txBody>
            <a:bodyPr spcFirstLastPara="1" wrap="square" lIns="121900" tIns="121900" rIns="121900" bIns="121900" anchor="ctr" anchorCtr="0">
              <a:noAutofit/>
            </a:bodyPr>
            <a:lstStyle/>
            <a:p>
              <a:endParaRPr lang="tr-UM" sz="2400" dirty="0">
                <a:latin typeface="Tahoma" panose="020B0604030504040204" pitchFamily="34" charset="0"/>
                <a:ea typeface="Tahoma" panose="020B0604030504040204" pitchFamily="34" charset="0"/>
                <a:cs typeface="Tahoma" panose="020B0604030504040204" pitchFamily="34" charset="0"/>
              </a:endParaRPr>
            </a:p>
          </p:txBody>
        </p:sp>
        <p:sp>
          <p:nvSpPr>
            <p:cNvPr id="661" name="Google Shape;661;p28"/>
            <p:cNvSpPr/>
            <p:nvPr/>
          </p:nvSpPr>
          <p:spPr>
            <a:xfrm>
              <a:off x="4729630" y="1351964"/>
              <a:ext cx="519713" cy="283105"/>
            </a:xfrm>
            <a:custGeom>
              <a:avLst/>
              <a:gdLst/>
              <a:ahLst/>
              <a:cxnLst/>
              <a:rect l="l" t="t" r="r" b="b"/>
              <a:pathLst>
                <a:path w="11848" h="6454" extrusionOk="0">
                  <a:moveTo>
                    <a:pt x="3727" y="0"/>
                  </a:moveTo>
                  <a:lnTo>
                    <a:pt x="1" y="3227"/>
                  </a:lnTo>
                  <a:lnTo>
                    <a:pt x="36" y="3263"/>
                  </a:lnTo>
                  <a:lnTo>
                    <a:pt x="3727" y="6454"/>
                  </a:lnTo>
                  <a:lnTo>
                    <a:pt x="11847" y="6454"/>
                  </a:lnTo>
                  <a:lnTo>
                    <a:pt x="10776" y="3263"/>
                  </a:lnTo>
                  <a:lnTo>
                    <a:pt x="10764" y="3227"/>
                  </a:lnTo>
                  <a:lnTo>
                    <a:pt x="11847" y="0"/>
                  </a:lnTo>
                  <a:close/>
                </a:path>
              </a:pathLst>
            </a:custGeom>
            <a:solidFill>
              <a:schemeClr val="accent1"/>
            </a:solidFill>
            <a:ln>
              <a:noFill/>
            </a:ln>
          </p:spPr>
          <p:txBody>
            <a:bodyPr spcFirstLastPara="1" wrap="square" lIns="121900" tIns="121900" rIns="121900" bIns="121900" anchor="ctr" anchorCtr="0">
              <a:noAutofit/>
            </a:bodyPr>
            <a:lstStyle/>
            <a:p>
              <a:endParaRPr lang="tr-UM" sz="2400" dirty="0">
                <a:latin typeface="Tahoma" panose="020B0604030504040204" pitchFamily="34" charset="0"/>
                <a:ea typeface="Tahoma" panose="020B0604030504040204" pitchFamily="34" charset="0"/>
                <a:cs typeface="Tahoma" panose="020B0604030504040204" pitchFamily="34" charset="0"/>
              </a:endParaRPr>
            </a:p>
          </p:txBody>
        </p:sp>
        <p:sp>
          <p:nvSpPr>
            <p:cNvPr id="662" name="Google Shape;662;p28"/>
            <p:cNvSpPr/>
            <p:nvPr/>
          </p:nvSpPr>
          <p:spPr>
            <a:xfrm>
              <a:off x="4731209" y="1495047"/>
              <a:ext cx="518133" cy="140017"/>
            </a:xfrm>
            <a:custGeom>
              <a:avLst/>
              <a:gdLst/>
              <a:ahLst/>
              <a:cxnLst/>
              <a:rect l="l" t="t" r="r" b="b"/>
              <a:pathLst>
                <a:path w="11812" h="3192" extrusionOk="0">
                  <a:moveTo>
                    <a:pt x="0" y="1"/>
                  </a:moveTo>
                  <a:lnTo>
                    <a:pt x="3691" y="3192"/>
                  </a:lnTo>
                  <a:lnTo>
                    <a:pt x="11811" y="3192"/>
                  </a:lnTo>
                  <a:lnTo>
                    <a:pt x="10740" y="1"/>
                  </a:lnTo>
                  <a:close/>
                </a:path>
              </a:pathLst>
            </a:custGeom>
            <a:solidFill>
              <a:srgbClr val="000000">
                <a:alpha val="31279"/>
              </a:srgbClr>
            </a:solidFill>
            <a:ln>
              <a:noFill/>
            </a:ln>
          </p:spPr>
          <p:txBody>
            <a:bodyPr spcFirstLastPara="1" wrap="square" lIns="121900" tIns="121900" rIns="121900" bIns="121900" anchor="ctr" anchorCtr="0">
              <a:noAutofit/>
            </a:bodyPr>
            <a:lstStyle/>
            <a:p>
              <a:endParaRPr lang="tr-UM" sz="2400" dirty="0">
                <a:latin typeface="Tahoma" panose="020B0604030504040204" pitchFamily="34" charset="0"/>
                <a:ea typeface="Tahoma" panose="020B0604030504040204" pitchFamily="34" charset="0"/>
                <a:cs typeface="Tahoma" panose="020B0604030504040204" pitchFamily="34" charset="0"/>
              </a:endParaRPr>
            </a:p>
          </p:txBody>
        </p:sp>
        <p:sp>
          <p:nvSpPr>
            <p:cNvPr id="663" name="Google Shape;663;p28"/>
            <p:cNvSpPr/>
            <p:nvPr/>
          </p:nvSpPr>
          <p:spPr>
            <a:xfrm>
              <a:off x="922800" y="1092423"/>
              <a:ext cx="1587900" cy="605065"/>
            </a:xfrm>
            <a:prstGeom prst="homePlate">
              <a:avLst>
                <a:gd name="adj" fmla="val 50000"/>
              </a:avLst>
            </a:prstGeom>
            <a:solidFill>
              <a:schemeClr val="accent1"/>
            </a:solidFill>
            <a:ln>
              <a:noFill/>
            </a:ln>
          </p:spPr>
          <p:txBody>
            <a:bodyPr spcFirstLastPara="1" wrap="square" lIns="121900" tIns="121900" rIns="121900" bIns="121900" anchor="ctr" anchorCtr="0">
              <a:noAutofit/>
            </a:bodyPr>
            <a:lstStyle/>
            <a:p>
              <a:pPr>
                <a:buClr>
                  <a:schemeClr val="dk1"/>
                </a:buClr>
                <a:buSzPts val="1100"/>
              </a:pPr>
              <a:r>
                <a:rPr lang="tr-TR" sz="2400" dirty="0">
                  <a:solidFill>
                    <a:srgbClr val="FFFFFF"/>
                  </a:solidFill>
                  <a:latin typeface="Tahoma" panose="020B0604030504040204" pitchFamily="34" charset="0"/>
                  <a:ea typeface="Tahoma" panose="020B0604030504040204" pitchFamily="34" charset="0"/>
                  <a:cs typeface="Tahoma" panose="020B0604030504040204" pitchFamily="34" charset="0"/>
                  <a:sym typeface="Fira Sans Extra Condensed Medium"/>
                </a:rPr>
                <a:t>Sosyal Konuşma</a:t>
              </a:r>
              <a:endParaRPr lang="tr-TR" sz="240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664" name="Google Shape;664;p28"/>
            <p:cNvSpPr/>
            <p:nvPr/>
          </p:nvSpPr>
          <p:spPr>
            <a:xfrm>
              <a:off x="5686875" y="1165025"/>
              <a:ext cx="2621400" cy="657000"/>
            </a:xfrm>
            <a:prstGeom prst="rect">
              <a:avLst/>
            </a:prstGeom>
            <a:solidFill>
              <a:schemeClr val="lt2"/>
            </a:solidFill>
            <a:ln>
              <a:noFill/>
            </a:ln>
          </p:spPr>
          <p:txBody>
            <a:bodyPr spcFirstLastPara="1" wrap="square" lIns="121900" tIns="121900" rIns="121900" bIns="121900" anchor="ctr" anchorCtr="0">
              <a:noAutofit/>
            </a:bodyPr>
            <a:lstStyle/>
            <a:p>
              <a:pPr algn="r">
                <a:buClr>
                  <a:schemeClr val="dk1"/>
                </a:buClr>
                <a:buSzPts val="1100"/>
              </a:pPr>
              <a:r>
                <a:rPr lang="tr-TR" sz="2400" dirty="0">
                  <a:solidFill>
                    <a:schemeClr val="dk1"/>
                  </a:solidFill>
                  <a:latin typeface="Tahoma" panose="020B0604030504040204" pitchFamily="34" charset="0"/>
                  <a:ea typeface="Tahoma" panose="020B0604030504040204" pitchFamily="34" charset="0"/>
                  <a:cs typeface="Tahoma" panose="020B0604030504040204" pitchFamily="34" charset="0"/>
                  <a:sym typeface="Roboto"/>
                </a:rPr>
                <a:t>Diğer insanlarla konuşmak için kullanılır.</a:t>
              </a:r>
            </a:p>
          </p:txBody>
        </p:sp>
      </p:grpSp>
      <p:grpSp>
        <p:nvGrpSpPr>
          <p:cNvPr id="665" name="Google Shape;665;p28"/>
          <p:cNvGrpSpPr/>
          <p:nvPr/>
        </p:nvGrpSpPr>
        <p:grpSpPr>
          <a:xfrm>
            <a:off x="371959" y="3623818"/>
            <a:ext cx="11437749" cy="1373969"/>
            <a:chOff x="922800" y="2231340"/>
            <a:chExt cx="7385475" cy="1030477"/>
          </a:xfrm>
        </p:grpSpPr>
        <p:sp>
          <p:nvSpPr>
            <p:cNvPr id="666" name="Google Shape;666;p28"/>
            <p:cNvSpPr/>
            <p:nvPr/>
          </p:nvSpPr>
          <p:spPr>
            <a:xfrm>
              <a:off x="2948236" y="2231340"/>
              <a:ext cx="1030477" cy="1030477"/>
            </a:xfrm>
            <a:custGeom>
              <a:avLst/>
              <a:gdLst/>
              <a:ahLst/>
              <a:cxnLst/>
              <a:rect l="l" t="t" r="r" b="b"/>
              <a:pathLst>
                <a:path w="23492" h="23492" extrusionOk="0">
                  <a:moveTo>
                    <a:pt x="11740" y="1"/>
                  </a:moveTo>
                  <a:cubicBezTo>
                    <a:pt x="5251" y="1"/>
                    <a:pt x="0" y="5251"/>
                    <a:pt x="0" y="11740"/>
                  </a:cubicBezTo>
                  <a:cubicBezTo>
                    <a:pt x="0" y="18229"/>
                    <a:pt x="5251" y="23492"/>
                    <a:pt x="11740" y="23492"/>
                  </a:cubicBezTo>
                  <a:lnTo>
                    <a:pt x="11776" y="23492"/>
                  </a:lnTo>
                  <a:cubicBezTo>
                    <a:pt x="18253" y="23468"/>
                    <a:pt x="23491" y="18217"/>
                    <a:pt x="23491" y="11740"/>
                  </a:cubicBezTo>
                  <a:cubicBezTo>
                    <a:pt x="23491" y="5263"/>
                    <a:pt x="18253" y="13"/>
                    <a:pt x="11776" y="1"/>
                  </a:cubicBezTo>
                  <a:close/>
                </a:path>
              </a:pathLst>
            </a:custGeom>
            <a:solidFill>
              <a:srgbClr val="FFFFFF"/>
            </a:solidFill>
            <a:ln>
              <a:noFill/>
            </a:ln>
          </p:spPr>
          <p:txBody>
            <a:bodyPr spcFirstLastPara="1" wrap="square" lIns="121900" tIns="121900" rIns="121900" bIns="121900" anchor="ctr" anchorCtr="0">
              <a:noAutofit/>
            </a:bodyPr>
            <a:lstStyle/>
            <a:p>
              <a:endParaRPr lang="tr-UM" sz="2400" dirty="0">
                <a:latin typeface="Tahoma" panose="020B0604030504040204" pitchFamily="34" charset="0"/>
                <a:ea typeface="Tahoma" panose="020B0604030504040204" pitchFamily="34" charset="0"/>
                <a:cs typeface="Tahoma" panose="020B0604030504040204" pitchFamily="34" charset="0"/>
              </a:endParaRPr>
            </a:p>
          </p:txBody>
        </p:sp>
        <p:sp>
          <p:nvSpPr>
            <p:cNvPr id="667" name="Google Shape;667;p28"/>
            <p:cNvSpPr/>
            <p:nvPr/>
          </p:nvSpPr>
          <p:spPr>
            <a:xfrm>
              <a:off x="2948236" y="2231340"/>
              <a:ext cx="1030477" cy="1030477"/>
            </a:xfrm>
            <a:custGeom>
              <a:avLst/>
              <a:gdLst/>
              <a:ahLst/>
              <a:cxnLst/>
              <a:rect l="l" t="t" r="r" b="b"/>
              <a:pathLst>
                <a:path w="23492" h="23492" extrusionOk="0">
                  <a:moveTo>
                    <a:pt x="11657" y="1"/>
                  </a:moveTo>
                  <a:cubicBezTo>
                    <a:pt x="5215" y="37"/>
                    <a:pt x="0" y="5287"/>
                    <a:pt x="0" y="11740"/>
                  </a:cubicBezTo>
                  <a:cubicBezTo>
                    <a:pt x="0" y="18205"/>
                    <a:pt x="5215" y="23444"/>
                    <a:pt x="11657" y="23480"/>
                  </a:cubicBezTo>
                  <a:cubicBezTo>
                    <a:pt x="11692" y="23492"/>
                    <a:pt x="11716" y="23492"/>
                    <a:pt x="11740" y="23492"/>
                  </a:cubicBezTo>
                  <a:lnTo>
                    <a:pt x="11835" y="23492"/>
                  </a:lnTo>
                  <a:cubicBezTo>
                    <a:pt x="18277" y="23444"/>
                    <a:pt x="23491" y="18194"/>
                    <a:pt x="23491" y="11740"/>
                  </a:cubicBezTo>
                  <a:cubicBezTo>
                    <a:pt x="23491" y="5287"/>
                    <a:pt x="18277" y="48"/>
                    <a:pt x="11835" y="1"/>
                  </a:cubicBezTo>
                  <a:close/>
                </a:path>
              </a:pathLst>
            </a:custGeom>
            <a:solidFill>
              <a:schemeClr val="accent3"/>
            </a:solidFill>
            <a:ln>
              <a:noFill/>
            </a:ln>
          </p:spPr>
          <p:txBody>
            <a:bodyPr spcFirstLastPara="1" wrap="square" lIns="121900" tIns="121900" rIns="121900" bIns="121900" anchor="ctr" anchorCtr="0">
              <a:noAutofit/>
            </a:bodyPr>
            <a:lstStyle/>
            <a:p>
              <a:endParaRPr lang="tr-UM" sz="2400" dirty="0">
                <a:latin typeface="Tahoma" panose="020B0604030504040204" pitchFamily="34" charset="0"/>
                <a:ea typeface="Tahoma" panose="020B0604030504040204" pitchFamily="34" charset="0"/>
                <a:cs typeface="Tahoma" panose="020B0604030504040204" pitchFamily="34" charset="0"/>
              </a:endParaRPr>
            </a:p>
          </p:txBody>
        </p:sp>
        <p:sp>
          <p:nvSpPr>
            <p:cNvPr id="668" name="Google Shape;668;p28"/>
            <p:cNvSpPr/>
            <p:nvPr/>
          </p:nvSpPr>
          <p:spPr>
            <a:xfrm>
              <a:off x="3062106" y="2345210"/>
              <a:ext cx="802729" cy="802773"/>
            </a:xfrm>
            <a:custGeom>
              <a:avLst/>
              <a:gdLst/>
              <a:ahLst/>
              <a:cxnLst/>
              <a:rect l="l" t="t" r="r" b="b"/>
              <a:pathLst>
                <a:path w="18300" h="18301" extrusionOk="0">
                  <a:moveTo>
                    <a:pt x="9144" y="0"/>
                  </a:moveTo>
                  <a:cubicBezTo>
                    <a:pt x="4096" y="0"/>
                    <a:pt x="0" y="4096"/>
                    <a:pt x="0" y="9144"/>
                  </a:cubicBezTo>
                  <a:cubicBezTo>
                    <a:pt x="0" y="14193"/>
                    <a:pt x="4096" y="18300"/>
                    <a:pt x="9144" y="18300"/>
                  </a:cubicBezTo>
                  <a:lnTo>
                    <a:pt x="9168" y="18300"/>
                  </a:lnTo>
                  <a:cubicBezTo>
                    <a:pt x="14216" y="18276"/>
                    <a:pt x="18300" y="14193"/>
                    <a:pt x="18300" y="9144"/>
                  </a:cubicBezTo>
                  <a:cubicBezTo>
                    <a:pt x="18300" y="4096"/>
                    <a:pt x="14216" y="12"/>
                    <a:pt x="9168" y="0"/>
                  </a:cubicBezTo>
                  <a:close/>
                </a:path>
              </a:pathLst>
            </a:custGeom>
            <a:solidFill>
              <a:srgbClr val="FFFFFF"/>
            </a:solidFill>
            <a:ln>
              <a:noFill/>
            </a:ln>
          </p:spPr>
          <p:txBody>
            <a:bodyPr spcFirstLastPara="1" wrap="square" lIns="121900" tIns="121900" rIns="121900" bIns="121900" anchor="ctr" anchorCtr="0">
              <a:noAutofit/>
            </a:bodyPr>
            <a:lstStyle/>
            <a:p>
              <a:endParaRPr lang="tr-UM" sz="2400" dirty="0">
                <a:latin typeface="Tahoma" panose="020B0604030504040204" pitchFamily="34" charset="0"/>
                <a:ea typeface="Tahoma" panose="020B0604030504040204" pitchFamily="34" charset="0"/>
                <a:cs typeface="Tahoma" panose="020B0604030504040204" pitchFamily="34" charset="0"/>
              </a:endParaRPr>
            </a:p>
          </p:txBody>
        </p:sp>
        <p:sp>
          <p:nvSpPr>
            <p:cNvPr id="669" name="Google Shape;669;p28"/>
            <p:cNvSpPr/>
            <p:nvPr/>
          </p:nvSpPr>
          <p:spPr>
            <a:xfrm>
              <a:off x="3182732" y="2465835"/>
              <a:ext cx="560946" cy="560946"/>
            </a:xfrm>
            <a:custGeom>
              <a:avLst/>
              <a:gdLst/>
              <a:ahLst/>
              <a:cxnLst/>
              <a:rect l="l" t="t" r="r" b="b"/>
              <a:pathLst>
                <a:path w="12788" h="12788" extrusionOk="0">
                  <a:moveTo>
                    <a:pt x="6394" y="1"/>
                  </a:moveTo>
                  <a:cubicBezTo>
                    <a:pt x="6370" y="1"/>
                    <a:pt x="6346" y="1"/>
                    <a:pt x="6311" y="13"/>
                  </a:cubicBezTo>
                  <a:cubicBezTo>
                    <a:pt x="2822" y="48"/>
                    <a:pt x="0" y="2894"/>
                    <a:pt x="0" y="6394"/>
                  </a:cubicBezTo>
                  <a:cubicBezTo>
                    <a:pt x="0" y="9895"/>
                    <a:pt x="2822" y="12740"/>
                    <a:pt x="6311" y="12788"/>
                  </a:cubicBezTo>
                  <a:lnTo>
                    <a:pt x="6489" y="12788"/>
                  </a:lnTo>
                  <a:cubicBezTo>
                    <a:pt x="9966" y="12740"/>
                    <a:pt x="12788" y="9895"/>
                    <a:pt x="12788" y="6394"/>
                  </a:cubicBezTo>
                  <a:cubicBezTo>
                    <a:pt x="12788" y="2906"/>
                    <a:pt x="9966" y="60"/>
                    <a:pt x="6489" y="13"/>
                  </a:cubicBezTo>
                  <a:cubicBezTo>
                    <a:pt x="6454" y="1"/>
                    <a:pt x="6430" y="1"/>
                    <a:pt x="6394" y="1"/>
                  </a:cubicBezTo>
                  <a:close/>
                </a:path>
              </a:pathLst>
            </a:custGeom>
            <a:solidFill>
              <a:schemeClr val="accent3"/>
            </a:solidFill>
            <a:ln>
              <a:noFill/>
            </a:ln>
          </p:spPr>
          <p:txBody>
            <a:bodyPr spcFirstLastPara="1" wrap="square" lIns="121900" tIns="121900" rIns="121900" bIns="121900" anchor="ctr" anchorCtr="0">
              <a:noAutofit/>
            </a:bodyPr>
            <a:lstStyle/>
            <a:p>
              <a:endParaRPr lang="tr-UM" sz="2400" dirty="0">
                <a:latin typeface="Tahoma" panose="020B0604030504040204" pitchFamily="34" charset="0"/>
                <a:ea typeface="Tahoma" panose="020B0604030504040204" pitchFamily="34" charset="0"/>
                <a:cs typeface="Tahoma" panose="020B0604030504040204" pitchFamily="34" charset="0"/>
              </a:endParaRPr>
            </a:p>
          </p:txBody>
        </p:sp>
        <p:sp>
          <p:nvSpPr>
            <p:cNvPr id="670" name="Google Shape;670;p28"/>
            <p:cNvSpPr/>
            <p:nvPr/>
          </p:nvSpPr>
          <p:spPr>
            <a:xfrm>
              <a:off x="3298137" y="2581284"/>
              <a:ext cx="330128" cy="330084"/>
            </a:xfrm>
            <a:custGeom>
              <a:avLst/>
              <a:gdLst/>
              <a:ahLst/>
              <a:cxnLst/>
              <a:rect l="l" t="t" r="r" b="b"/>
              <a:pathLst>
                <a:path w="7526" h="7525" extrusionOk="0">
                  <a:moveTo>
                    <a:pt x="3763" y="0"/>
                  </a:moveTo>
                  <a:cubicBezTo>
                    <a:pt x="1691" y="0"/>
                    <a:pt x="1" y="1691"/>
                    <a:pt x="1" y="3762"/>
                  </a:cubicBezTo>
                  <a:cubicBezTo>
                    <a:pt x="1" y="5834"/>
                    <a:pt x="1691" y="7525"/>
                    <a:pt x="3763" y="7525"/>
                  </a:cubicBezTo>
                  <a:lnTo>
                    <a:pt x="3787" y="7525"/>
                  </a:lnTo>
                  <a:cubicBezTo>
                    <a:pt x="5859" y="7513"/>
                    <a:pt x="7525" y="5834"/>
                    <a:pt x="7525" y="3762"/>
                  </a:cubicBezTo>
                  <a:cubicBezTo>
                    <a:pt x="7525" y="1691"/>
                    <a:pt x="5859" y="12"/>
                    <a:pt x="3787" y="0"/>
                  </a:cubicBezTo>
                  <a:close/>
                </a:path>
              </a:pathLst>
            </a:custGeom>
            <a:solidFill>
              <a:srgbClr val="FFFFFF"/>
            </a:solidFill>
            <a:ln>
              <a:noFill/>
            </a:ln>
          </p:spPr>
          <p:txBody>
            <a:bodyPr spcFirstLastPara="1" wrap="square" lIns="121900" tIns="121900" rIns="121900" bIns="121900" anchor="ctr" anchorCtr="0">
              <a:noAutofit/>
            </a:bodyPr>
            <a:lstStyle/>
            <a:p>
              <a:endParaRPr lang="tr-UM" sz="2400" dirty="0">
                <a:latin typeface="Tahoma" panose="020B0604030504040204" pitchFamily="34" charset="0"/>
                <a:ea typeface="Tahoma" panose="020B0604030504040204" pitchFamily="34" charset="0"/>
                <a:cs typeface="Tahoma" panose="020B0604030504040204" pitchFamily="34" charset="0"/>
              </a:endParaRPr>
            </a:p>
          </p:txBody>
        </p:sp>
        <p:sp>
          <p:nvSpPr>
            <p:cNvPr id="671" name="Google Shape;671;p28"/>
            <p:cNvSpPr/>
            <p:nvPr/>
          </p:nvSpPr>
          <p:spPr>
            <a:xfrm>
              <a:off x="3389549" y="2672652"/>
              <a:ext cx="147825" cy="147825"/>
            </a:xfrm>
            <a:custGeom>
              <a:avLst/>
              <a:gdLst/>
              <a:ahLst/>
              <a:cxnLst/>
              <a:rect l="l" t="t" r="r" b="b"/>
              <a:pathLst>
                <a:path w="3370" h="3370" extrusionOk="0">
                  <a:moveTo>
                    <a:pt x="1596" y="1"/>
                  </a:moveTo>
                  <a:cubicBezTo>
                    <a:pt x="703" y="36"/>
                    <a:pt x="0" y="774"/>
                    <a:pt x="0" y="1679"/>
                  </a:cubicBezTo>
                  <a:cubicBezTo>
                    <a:pt x="0" y="2584"/>
                    <a:pt x="703" y="3322"/>
                    <a:pt x="1596" y="3358"/>
                  </a:cubicBezTo>
                  <a:cubicBezTo>
                    <a:pt x="1619" y="3370"/>
                    <a:pt x="1655" y="3370"/>
                    <a:pt x="1679" y="3370"/>
                  </a:cubicBezTo>
                  <a:cubicBezTo>
                    <a:pt x="2608" y="3370"/>
                    <a:pt x="3370" y="2608"/>
                    <a:pt x="3370" y="1679"/>
                  </a:cubicBezTo>
                  <a:cubicBezTo>
                    <a:pt x="3370" y="751"/>
                    <a:pt x="2608" y="1"/>
                    <a:pt x="1679" y="1"/>
                  </a:cubicBezTo>
                  <a:close/>
                </a:path>
              </a:pathLst>
            </a:custGeom>
            <a:solidFill>
              <a:schemeClr val="accent3"/>
            </a:solidFill>
            <a:ln>
              <a:noFill/>
            </a:ln>
          </p:spPr>
          <p:txBody>
            <a:bodyPr spcFirstLastPara="1" wrap="square" lIns="121900" tIns="121900" rIns="121900" bIns="121900" anchor="ctr" anchorCtr="0">
              <a:noAutofit/>
            </a:bodyPr>
            <a:lstStyle/>
            <a:p>
              <a:endParaRPr lang="tr-UM" sz="2400" dirty="0">
                <a:latin typeface="Tahoma" panose="020B0604030504040204" pitchFamily="34" charset="0"/>
                <a:ea typeface="Tahoma" panose="020B0604030504040204" pitchFamily="34" charset="0"/>
                <a:cs typeface="Tahoma" panose="020B0604030504040204" pitchFamily="34" charset="0"/>
              </a:endParaRPr>
            </a:p>
          </p:txBody>
        </p:sp>
        <p:sp>
          <p:nvSpPr>
            <p:cNvPr id="672" name="Google Shape;672;p28"/>
            <p:cNvSpPr/>
            <p:nvPr/>
          </p:nvSpPr>
          <p:spPr>
            <a:xfrm>
              <a:off x="3446484" y="2731166"/>
              <a:ext cx="1346963" cy="30311"/>
            </a:xfrm>
            <a:custGeom>
              <a:avLst/>
              <a:gdLst/>
              <a:ahLst/>
              <a:cxnLst/>
              <a:rect l="l" t="t" r="r" b="b"/>
              <a:pathLst>
                <a:path w="30707" h="691" extrusionOk="0">
                  <a:moveTo>
                    <a:pt x="0" y="0"/>
                  </a:moveTo>
                  <a:lnTo>
                    <a:pt x="0" y="691"/>
                  </a:lnTo>
                  <a:lnTo>
                    <a:pt x="30706" y="691"/>
                  </a:lnTo>
                  <a:lnTo>
                    <a:pt x="30706" y="0"/>
                  </a:lnTo>
                  <a:close/>
                </a:path>
              </a:pathLst>
            </a:custGeom>
            <a:solidFill>
              <a:srgbClr val="CCCCCC"/>
            </a:solidFill>
            <a:ln>
              <a:noFill/>
            </a:ln>
          </p:spPr>
          <p:txBody>
            <a:bodyPr spcFirstLastPara="1" wrap="square" lIns="121900" tIns="121900" rIns="121900" bIns="121900" anchor="ctr" anchorCtr="0">
              <a:noAutofit/>
            </a:bodyPr>
            <a:lstStyle/>
            <a:p>
              <a:endParaRPr lang="tr-UM" sz="2400" dirty="0">
                <a:latin typeface="Tahoma" panose="020B0604030504040204" pitchFamily="34" charset="0"/>
                <a:ea typeface="Tahoma" panose="020B0604030504040204" pitchFamily="34" charset="0"/>
                <a:cs typeface="Tahoma" panose="020B0604030504040204" pitchFamily="34" charset="0"/>
              </a:endParaRPr>
            </a:p>
          </p:txBody>
        </p:sp>
        <p:sp>
          <p:nvSpPr>
            <p:cNvPr id="673" name="Google Shape;673;p28"/>
            <p:cNvSpPr/>
            <p:nvPr/>
          </p:nvSpPr>
          <p:spPr>
            <a:xfrm>
              <a:off x="4729630" y="2604751"/>
              <a:ext cx="519713" cy="283105"/>
            </a:xfrm>
            <a:custGeom>
              <a:avLst/>
              <a:gdLst/>
              <a:ahLst/>
              <a:cxnLst/>
              <a:rect l="l" t="t" r="r" b="b"/>
              <a:pathLst>
                <a:path w="11848" h="6454" extrusionOk="0">
                  <a:moveTo>
                    <a:pt x="3727" y="1"/>
                  </a:moveTo>
                  <a:lnTo>
                    <a:pt x="1" y="3227"/>
                  </a:lnTo>
                  <a:lnTo>
                    <a:pt x="36" y="3263"/>
                  </a:lnTo>
                  <a:lnTo>
                    <a:pt x="3727" y="6454"/>
                  </a:lnTo>
                  <a:lnTo>
                    <a:pt x="11847" y="6454"/>
                  </a:lnTo>
                  <a:lnTo>
                    <a:pt x="10776" y="3263"/>
                  </a:lnTo>
                  <a:lnTo>
                    <a:pt x="10764" y="3227"/>
                  </a:lnTo>
                  <a:lnTo>
                    <a:pt x="11847" y="1"/>
                  </a:lnTo>
                  <a:close/>
                </a:path>
              </a:pathLst>
            </a:custGeom>
            <a:solidFill>
              <a:schemeClr val="accent3"/>
            </a:solidFill>
            <a:ln>
              <a:noFill/>
            </a:ln>
          </p:spPr>
          <p:txBody>
            <a:bodyPr spcFirstLastPara="1" wrap="square" lIns="121900" tIns="121900" rIns="121900" bIns="121900" anchor="ctr" anchorCtr="0">
              <a:noAutofit/>
            </a:bodyPr>
            <a:lstStyle/>
            <a:p>
              <a:endParaRPr lang="tr-UM" sz="2400" dirty="0">
                <a:latin typeface="Tahoma" panose="020B0604030504040204" pitchFamily="34" charset="0"/>
                <a:ea typeface="Tahoma" panose="020B0604030504040204" pitchFamily="34" charset="0"/>
                <a:cs typeface="Tahoma" panose="020B0604030504040204" pitchFamily="34" charset="0"/>
              </a:endParaRPr>
            </a:p>
          </p:txBody>
        </p:sp>
        <p:sp>
          <p:nvSpPr>
            <p:cNvPr id="674" name="Google Shape;674;p28"/>
            <p:cNvSpPr/>
            <p:nvPr/>
          </p:nvSpPr>
          <p:spPr>
            <a:xfrm>
              <a:off x="4731209" y="2747879"/>
              <a:ext cx="518133" cy="139973"/>
            </a:xfrm>
            <a:custGeom>
              <a:avLst/>
              <a:gdLst/>
              <a:ahLst/>
              <a:cxnLst/>
              <a:rect l="l" t="t" r="r" b="b"/>
              <a:pathLst>
                <a:path w="11812" h="3191" extrusionOk="0">
                  <a:moveTo>
                    <a:pt x="0" y="0"/>
                  </a:moveTo>
                  <a:lnTo>
                    <a:pt x="3691" y="3191"/>
                  </a:lnTo>
                  <a:lnTo>
                    <a:pt x="11811" y="3191"/>
                  </a:lnTo>
                  <a:lnTo>
                    <a:pt x="10740" y="0"/>
                  </a:lnTo>
                  <a:close/>
                </a:path>
              </a:pathLst>
            </a:custGeom>
            <a:solidFill>
              <a:srgbClr val="000000">
                <a:alpha val="31279"/>
              </a:srgbClr>
            </a:solidFill>
            <a:ln>
              <a:noFill/>
            </a:ln>
          </p:spPr>
          <p:txBody>
            <a:bodyPr spcFirstLastPara="1" wrap="square" lIns="121900" tIns="121900" rIns="121900" bIns="121900" anchor="ctr" anchorCtr="0">
              <a:noAutofit/>
            </a:bodyPr>
            <a:lstStyle/>
            <a:p>
              <a:endParaRPr lang="tr-UM" sz="2400" dirty="0">
                <a:latin typeface="Tahoma" panose="020B0604030504040204" pitchFamily="34" charset="0"/>
                <a:ea typeface="Tahoma" panose="020B0604030504040204" pitchFamily="34" charset="0"/>
                <a:cs typeface="Tahoma" panose="020B0604030504040204" pitchFamily="34" charset="0"/>
              </a:endParaRPr>
            </a:p>
          </p:txBody>
        </p:sp>
        <p:sp>
          <p:nvSpPr>
            <p:cNvPr id="675" name="Google Shape;675;p28"/>
            <p:cNvSpPr/>
            <p:nvPr/>
          </p:nvSpPr>
          <p:spPr>
            <a:xfrm>
              <a:off x="922800" y="2542874"/>
              <a:ext cx="1587900" cy="605065"/>
            </a:xfrm>
            <a:prstGeom prst="homePlate">
              <a:avLst>
                <a:gd name="adj" fmla="val 50000"/>
              </a:avLst>
            </a:prstGeom>
            <a:solidFill>
              <a:schemeClr val="accent3"/>
            </a:solidFill>
            <a:ln>
              <a:noFill/>
            </a:ln>
          </p:spPr>
          <p:txBody>
            <a:bodyPr spcFirstLastPara="1" wrap="square" lIns="121900" tIns="121900" rIns="121900" bIns="121900" anchor="ctr" anchorCtr="0">
              <a:noAutofit/>
            </a:bodyPr>
            <a:lstStyle/>
            <a:p>
              <a:pPr>
                <a:buClr>
                  <a:schemeClr val="dk1"/>
                </a:buClr>
                <a:buSzPts val="1100"/>
              </a:pPr>
              <a:r>
                <a:rPr lang="tr-TR" sz="2400" dirty="0">
                  <a:solidFill>
                    <a:srgbClr val="FFFFFF"/>
                  </a:solidFill>
                  <a:latin typeface="Tahoma" panose="020B0604030504040204" pitchFamily="34" charset="0"/>
                  <a:ea typeface="Tahoma" panose="020B0604030504040204" pitchFamily="34" charset="0"/>
                  <a:cs typeface="Tahoma" panose="020B0604030504040204" pitchFamily="34" charset="0"/>
                  <a:sym typeface="Fira Sans Extra Condensed Medium"/>
                </a:rPr>
                <a:t>Kendi Kendine Konuşma</a:t>
              </a:r>
              <a:endParaRPr lang="tr-TR" sz="240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676" name="Google Shape;676;p28"/>
            <p:cNvSpPr/>
            <p:nvPr/>
          </p:nvSpPr>
          <p:spPr>
            <a:xfrm>
              <a:off x="5686875" y="2418082"/>
              <a:ext cx="2621400" cy="657000"/>
            </a:xfrm>
            <a:prstGeom prst="rect">
              <a:avLst/>
            </a:prstGeom>
            <a:solidFill>
              <a:schemeClr val="lt2"/>
            </a:solidFill>
            <a:ln>
              <a:noFill/>
            </a:ln>
          </p:spPr>
          <p:txBody>
            <a:bodyPr spcFirstLastPara="1" wrap="square" lIns="121900" tIns="121900" rIns="121900" bIns="121900" anchor="ctr" anchorCtr="0">
              <a:noAutofit/>
            </a:bodyPr>
            <a:lstStyle/>
            <a:p>
              <a:pPr algn="r">
                <a:buClr>
                  <a:schemeClr val="dk1"/>
                </a:buClr>
                <a:buSzPts val="1100"/>
              </a:pPr>
              <a:r>
                <a:rPr lang="tr-TR" sz="2400" dirty="0">
                  <a:solidFill>
                    <a:schemeClr val="dk1"/>
                  </a:solidFill>
                  <a:latin typeface="Tahoma" panose="020B0604030504040204" pitchFamily="34" charset="0"/>
                  <a:ea typeface="Tahoma" panose="020B0604030504040204" pitchFamily="34" charset="0"/>
                  <a:cs typeface="Tahoma" panose="020B0604030504040204" pitchFamily="34" charset="0"/>
                  <a:sym typeface="Roboto"/>
                </a:rPr>
                <a:t>Kendi kendimize yaptığımız sesli konuşmadır. </a:t>
              </a:r>
            </a:p>
          </p:txBody>
        </p:sp>
      </p:grpSp>
      <p:grpSp>
        <p:nvGrpSpPr>
          <p:cNvPr id="677" name="Google Shape;677;p28"/>
          <p:cNvGrpSpPr/>
          <p:nvPr/>
        </p:nvGrpSpPr>
        <p:grpSpPr>
          <a:xfrm>
            <a:off x="371959" y="5192606"/>
            <a:ext cx="11437749" cy="1373969"/>
            <a:chOff x="922800" y="3484134"/>
            <a:chExt cx="7385475" cy="1030477"/>
          </a:xfrm>
        </p:grpSpPr>
        <p:sp>
          <p:nvSpPr>
            <p:cNvPr id="678" name="Google Shape;678;p28"/>
            <p:cNvSpPr/>
            <p:nvPr/>
          </p:nvSpPr>
          <p:spPr>
            <a:xfrm>
              <a:off x="2948236" y="3484134"/>
              <a:ext cx="1030477" cy="1030477"/>
            </a:xfrm>
            <a:custGeom>
              <a:avLst/>
              <a:gdLst/>
              <a:ahLst/>
              <a:cxnLst/>
              <a:rect l="l" t="t" r="r" b="b"/>
              <a:pathLst>
                <a:path w="23492" h="23492" extrusionOk="0">
                  <a:moveTo>
                    <a:pt x="11740" y="0"/>
                  </a:moveTo>
                  <a:cubicBezTo>
                    <a:pt x="5251" y="0"/>
                    <a:pt x="0" y="5251"/>
                    <a:pt x="0" y="11740"/>
                  </a:cubicBezTo>
                  <a:cubicBezTo>
                    <a:pt x="0" y="18229"/>
                    <a:pt x="5251" y="23491"/>
                    <a:pt x="11740" y="23491"/>
                  </a:cubicBezTo>
                  <a:lnTo>
                    <a:pt x="11776" y="23491"/>
                  </a:lnTo>
                  <a:cubicBezTo>
                    <a:pt x="18253" y="23467"/>
                    <a:pt x="23491" y="18217"/>
                    <a:pt x="23491" y="11740"/>
                  </a:cubicBezTo>
                  <a:cubicBezTo>
                    <a:pt x="23491" y="5263"/>
                    <a:pt x="18253" y="12"/>
                    <a:pt x="11776" y="0"/>
                  </a:cubicBezTo>
                  <a:close/>
                </a:path>
              </a:pathLst>
            </a:custGeom>
            <a:solidFill>
              <a:srgbClr val="FFFFFF"/>
            </a:solidFill>
            <a:ln>
              <a:noFill/>
            </a:ln>
          </p:spPr>
          <p:txBody>
            <a:bodyPr spcFirstLastPara="1" wrap="square" lIns="121900" tIns="121900" rIns="121900" bIns="121900" anchor="ctr" anchorCtr="0">
              <a:noAutofit/>
            </a:bodyPr>
            <a:lstStyle/>
            <a:p>
              <a:endParaRPr lang="tr-UM" sz="2400" dirty="0">
                <a:latin typeface="Tahoma" panose="020B0604030504040204" pitchFamily="34" charset="0"/>
                <a:ea typeface="Tahoma" panose="020B0604030504040204" pitchFamily="34" charset="0"/>
                <a:cs typeface="Tahoma" panose="020B0604030504040204" pitchFamily="34" charset="0"/>
              </a:endParaRPr>
            </a:p>
          </p:txBody>
        </p:sp>
        <p:sp>
          <p:nvSpPr>
            <p:cNvPr id="679" name="Google Shape;679;p28"/>
            <p:cNvSpPr/>
            <p:nvPr/>
          </p:nvSpPr>
          <p:spPr>
            <a:xfrm>
              <a:off x="2948236" y="3484134"/>
              <a:ext cx="1030477" cy="1030477"/>
            </a:xfrm>
            <a:custGeom>
              <a:avLst/>
              <a:gdLst/>
              <a:ahLst/>
              <a:cxnLst/>
              <a:rect l="l" t="t" r="r" b="b"/>
              <a:pathLst>
                <a:path w="23492" h="23492" extrusionOk="0">
                  <a:moveTo>
                    <a:pt x="11657" y="0"/>
                  </a:moveTo>
                  <a:cubicBezTo>
                    <a:pt x="5215" y="36"/>
                    <a:pt x="0" y="5287"/>
                    <a:pt x="0" y="11740"/>
                  </a:cubicBezTo>
                  <a:cubicBezTo>
                    <a:pt x="0" y="18205"/>
                    <a:pt x="5215" y="23444"/>
                    <a:pt x="11657" y="23479"/>
                  </a:cubicBezTo>
                  <a:cubicBezTo>
                    <a:pt x="11692" y="23491"/>
                    <a:pt x="11716" y="23491"/>
                    <a:pt x="11740" y="23491"/>
                  </a:cubicBezTo>
                  <a:lnTo>
                    <a:pt x="11835" y="23491"/>
                  </a:lnTo>
                  <a:cubicBezTo>
                    <a:pt x="18277" y="23444"/>
                    <a:pt x="23491" y="18193"/>
                    <a:pt x="23491" y="11740"/>
                  </a:cubicBezTo>
                  <a:cubicBezTo>
                    <a:pt x="23491" y="5287"/>
                    <a:pt x="18277" y="48"/>
                    <a:pt x="11835" y="0"/>
                  </a:cubicBezTo>
                  <a:close/>
                </a:path>
              </a:pathLst>
            </a:custGeom>
            <a:solidFill>
              <a:schemeClr val="accent5"/>
            </a:solidFill>
            <a:ln>
              <a:noFill/>
            </a:ln>
          </p:spPr>
          <p:txBody>
            <a:bodyPr spcFirstLastPara="1" wrap="square" lIns="121900" tIns="121900" rIns="121900" bIns="121900" anchor="ctr" anchorCtr="0">
              <a:noAutofit/>
            </a:bodyPr>
            <a:lstStyle/>
            <a:p>
              <a:endParaRPr lang="tr-UM" sz="2400" dirty="0">
                <a:latin typeface="Tahoma" panose="020B0604030504040204" pitchFamily="34" charset="0"/>
                <a:ea typeface="Tahoma" panose="020B0604030504040204" pitchFamily="34" charset="0"/>
                <a:cs typeface="Tahoma" panose="020B0604030504040204" pitchFamily="34" charset="0"/>
              </a:endParaRPr>
            </a:p>
          </p:txBody>
        </p:sp>
        <p:sp>
          <p:nvSpPr>
            <p:cNvPr id="680" name="Google Shape;680;p28"/>
            <p:cNvSpPr/>
            <p:nvPr/>
          </p:nvSpPr>
          <p:spPr>
            <a:xfrm>
              <a:off x="3062106" y="3597960"/>
              <a:ext cx="802729" cy="802773"/>
            </a:xfrm>
            <a:custGeom>
              <a:avLst/>
              <a:gdLst/>
              <a:ahLst/>
              <a:cxnLst/>
              <a:rect l="l" t="t" r="r" b="b"/>
              <a:pathLst>
                <a:path w="18300" h="18301" extrusionOk="0">
                  <a:moveTo>
                    <a:pt x="9144" y="1"/>
                  </a:moveTo>
                  <a:cubicBezTo>
                    <a:pt x="4096" y="1"/>
                    <a:pt x="0" y="4096"/>
                    <a:pt x="0" y="9145"/>
                  </a:cubicBezTo>
                  <a:cubicBezTo>
                    <a:pt x="0" y="14205"/>
                    <a:pt x="4096" y="18301"/>
                    <a:pt x="9144" y="18301"/>
                  </a:cubicBezTo>
                  <a:lnTo>
                    <a:pt x="9168" y="18301"/>
                  </a:lnTo>
                  <a:cubicBezTo>
                    <a:pt x="14216" y="18289"/>
                    <a:pt x="18300" y="14193"/>
                    <a:pt x="18300" y="9145"/>
                  </a:cubicBezTo>
                  <a:cubicBezTo>
                    <a:pt x="18300" y="4096"/>
                    <a:pt x="14216" y="13"/>
                    <a:pt x="9168" y="1"/>
                  </a:cubicBezTo>
                  <a:close/>
                </a:path>
              </a:pathLst>
            </a:custGeom>
            <a:solidFill>
              <a:srgbClr val="FFFFFF"/>
            </a:solidFill>
            <a:ln>
              <a:noFill/>
            </a:ln>
          </p:spPr>
          <p:txBody>
            <a:bodyPr spcFirstLastPara="1" wrap="square" lIns="121900" tIns="121900" rIns="121900" bIns="121900" anchor="ctr" anchorCtr="0">
              <a:noAutofit/>
            </a:bodyPr>
            <a:lstStyle/>
            <a:p>
              <a:endParaRPr lang="tr-UM" sz="2400" dirty="0">
                <a:latin typeface="Tahoma" panose="020B0604030504040204" pitchFamily="34" charset="0"/>
                <a:ea typeface="Tahoma" panose="020B0604030504040204" pitchFamily="34" charset="0"/>
                <a:cs typeface="Tahoma" panose="020B0604030504040204" pitchFamily="34" charset="0"/>
              </a:endParaRPr>
            </a:p>
          </p:txBody>
        </p:sp>
        <p:sp>
          <p:nvSpPr>
            <p:cNvPr id="681" name="Google Shape;681;p28"/>
            <p:cNvSpPr/>
            <p:nvPr/>
          </p:nvSpPr>
          <p:spPr>
            <a:xfrm>
              <a:off x="3182732" y="3718629"/>
              <a:ext cx="560946" cy="560946"/>
            </a:xfrm>
            <a:custGeom>
              <a:avLst/>
              <a:gdLst/>
              <a:ahLst/>
              <a:cxnLst/>
              <a:rect l="l" t="t" r="r" b="b"/>
              <a:pathLst>
                <a:path w="12788" h="12788" extrusionOk="0">
                  <a:moveTo>
                    <a:pt x="6394" y="0"/>
                  </a:moveTo>
                  <a:cubicBezTo>
                    <a:pt x="6370" y="0"/>
                    <a:pt x="6346" y="0"/>
                    <a:pt x="6311" y="12"/>
                  </a:cubicBezTo>
                  <a:cubicBezTo>
                    <a:pt x="2822" y="48"/>
                    <a:pt x="0" y="2905"/>
                    <a:pt x="0" y="6394"/>
                  </a:cubicBezTo>
                  <a:cubicBezTo>
                    <a:pt x="0" y="9894"/>
                    <a:pt x="2822" y="12740"/>
                    <a:pt x="6311" y="12787"/>
                  </a:cubicBezTo>
                  <a:lnTo>
                    <a:pt x="6489" y="12787"/>
                  </a:lnTo>
                  <a:cubicBezTo>
                    <a:pt x="9966" y="12740"/>
                    <a:pt x="12788" y="9894"/>
                    <a:pt x="12788" y="6394"/>
                  </a:cubicBezTo>
                  <a:cubicBezTo>
                    <a:pt x="12788" y="2905"/>
                    <a:pt x="9966" y="60"/>
                    <a:pt x="6489" y="12"/>
                  </a:cubicBezTo>
                  <a:cubicBezTo>
                    <a:pt x="6454" y="0"/>
                    <a:pt x="6430" y="0"/>
                    <a:pt x="6394" y="0"/>
                  </a:cubicBezTo>
                  <a:close/>
                </a:path>
              </a:pathLst>
            </a:custGeom>
            <a:solidFill>
              <a:schemeClr val="accent5"/>
            </a:solidFill>
            <a:ln>
              <a:noFill/>
            </a:ln>
          </p:spPr>
          <p:txBody>
            <a:bodyPr spcFirstLastPara="1" wrap="square" lIns="121900" tIns="121900" rIns="121900" bIns="121900" anchor="ctr" anchorCtr="0">
              <a:noAutofit/>
            </a:bodyPr>
            <a:lstStyle/>
            <a:p>
              <a:endParaRPr lang="tr-UM" sz="2400" dirty="0">
                <a:latin typeface="Tahoma" panose="020B0604030504040204" pitchFamily="34" charset="0"/>
                <a:ea typeface="Tahoma" panose="020B0604030504040204" pitchFamily="34" charset="0"/>
                <a:cs typeface="Tahoma" panose="020B0604030504040204" pitchFamily="34" charset="0"/>
              </a:endParaRPr>
            </a:p>
          </p:txBody>
        </p:sp>
        <p:sp>
          <p:nvSpPr>
            <p:cNvPr id="682" name="Google Shape;682;p28"/>
            <p:cNvSpPr/>
            <p:nvPr/>
          </p:nvSpPr>
          <p:spPr>
            <a:xfrm>
              <a:off x="3298137" y="3834034"/>
              <a:ext cx="330128" cy="330128"/>
            </a:xfrm>
            <a:custGeom>
              <a:avLst/>
              <a:gdLst/>
              <a:ahLst/>
              <a:cxnLst/>
              <a:rect l="l" t="t" r="r" b="b"/>
              <a:pathLst>
                <a:path w="7526" h="7526" extrusionOk="0">
                  <a:moveTo>
                    <a:pt x="3763" y="0"/>
                  </a:moveTo>
                  <a:cubicBezTo>
                    <a:pt x="1691" y="0"/>
                    <a:pt x="1" y="1691"/>
                    <a:pt x="1" y="3763"/>
                  </a:cubicBezTo>
                  <a:cubicBezTo>
                    <a:pt x="1" y="5846"/>
                    <a:pt x="1691" y="7525"/>
                    <a:pt x="3763" y="7525"/>
                  </a:cubicBezTo>
                  <a:lnTo>
                    <a:pt x="3787" y="7525"/>
                  </a:lnTo>
                  <a:cubicBezTo>
                    <a:pt x="5859" y="7513"/>
                    <a:pt x="7525" y="5834"/>
                    <a:pt x="7525" y="3763"/>
                  </a:cubicBezTo>
                  <a:cubicBezTo>
                    <a:pt x="7525" y="1703"/>
                    <a:pt x="5859" y="12"/>
                    <a:pt x="3787" y="0"/>
                  </a:cubicBezTo>
                  <a:close/>
                </a:path>
              </a:pathLst>
            </a:custGeom>
            <a:solidFill>
              <a:srgbClr val="FFFFFF"/>
            </a:solidFill>
            <a:ln>
              <a:noFill/>
            </a:ln>
          </p:spPr>
          <p:txBody>
            <a:bodyPr spcFirstLastPara="1" wrap="square" lIns="121900" tIns="121900" rIns="121900" bIns="121900" anchor="ctr" anchorCtr="0">
              <a:noAutofit/>
            </a:bodyPr>
            <a:lstStyle/>
            <a:p>
              <a:endParaRPr lang="tr-UM" sz="2400" dirty="0">
                <a:latin typeface="Tahoma" panose="020B0604030504040204" pitchFamily="34" charset="0"/>
                <a:ea typeface="Tahoma" panose="020B0604030504040204" pitchFamily="34" charset="0"/>
                <a:cs typeface="Tahoma" panose="020B0604030504040204" pitchFamily="34" charset="0"/>
              </a:endParaRPr>
            </a:p>
          </p:txBody>
        </p:sp>
        <p:sp>
          <p:nvSpPr>
            <p:cNvPr id="683" name="Google Shape;683;p28"/>
            <p:cNvSpPr/>
            <p:nvPr/>
          </p:nvSpPr>
          <p:spPr>
            <a:xfrm>
              <a:off x="3389549" y="3925402"/>
              <a:ext cx="147825" cy="147869"/>
            </a:xfrm>
            <a:custGeom>
              <a:avLst/>
              <a:gdLst/>
              <a:ahLst/>
              <a:cxnLst/>
              <a:rect l="l" t="t" r="r" b="b"/>
              <a:pathLst>
                <a:path w="3370" h="3371" extrusionOk="0">
                  <a:moveTo>
                    <a:pt x="1596" y="1"/>
                  </a:moveTo>
                  <a:cubicBezTo>
                    <a:pt x="703" y="37"/>
                    <a:pt x="0" y="775"/>
                    <a:pt x="0" y="1680"/>
                  </a:cubicBezTo>
                  <a:cubicBezTo>
                    <a:pt x="0" y="2585"/>
                    <a:pt x="703" y="3323"/>
                    <a:pt x="1596" y="3370"/>
                  </a:cubicBezTo>
                  <a:lnTo>
                    <a:pt x="1679" y="3370"/>
                  </a:lnTo>
                  <a:cubicBezTo>
                    <a:pt x="2608" y="3370"/>
                    <a:pt x="3370" y="2608"/>
                    <a:pt x="3370" y="1680"/>
                  </a:cubicBezTo>
                  <a:cubicBezTo>
                    <a:pt x="3370" y="751"/>
                    <a:pt x="2608" y="1"/>
                    <a:pt x="1679" y="1"/>
                  </a:cubicBezTo>
                  <a:close/>
                </a:path>
              </a:pathLst>
            </a:custGeom>
            <a:solidFill>
              <a:schemeClr val="accent5"/>
            </a:solidFill>
            <a:ln>
              <a:noFill/>
            </a:ln>
          </p:spPr>
          <p:txBody>
            <a:bodyPr spcFirstLastPara="1" wrap="square" lIns="121900" tIns="121900" rIns="121900" bIns="121900" anchor="ctr" anchorCtr="0">
              <a:noAutofit/>
            </a:bodyPr>
            <a:lstStyle/>
            <a:p>
              <a:endParaRPr lang="tr-UM" sz="2400" dirty="0">
                <a:latin typeface="Tahoma" panose="020B0604030504040204" pitchFamily="34" charset="0"/>
                <a:ea typeface="Tahoma" panose="020B0604030504040204" pitchFamily="34" charset="0"/>
                <a:cs typeface="Tahoma" panose="020B0604030504040204" pitchFamily="34" charset="0"/>
              </a:endParaRPr>
            </a:p>
          </p:txBody>
        </p:sp>
        <p:sp>
          <p:nvSpPr>
            <p:cNvPr id="684" name="Google Shape;684;p28"/>
            <p:cNvSpPr/>
            <p:nvPr/>
          </p:nvSpPr>
          <p:spPr>
            <a:xfrm>
              <a:off x="3446484" y="3983916"/>
              <a:ext cx="1346963" cy="30311"/>
            </a:xfrm>
            <a:custGeom>
              <a:avLst/>
              <a:gdLst/>
              <a:ahLst/>
              <a:cxnLst/>
              <a:rect l="l" t="t" r="r" b="b"/>
              <a:pathLst>
                <a:path w="30707" h="691" extrusionOk="0">
                  <a:moveTo>
                    <a:pt x="0" y="0"/>
                  </a:moveTo>
                  <a:lnTo>
                    <a:pt x="0" y="691"/>
                  </a:lnTo>
                  <a:lnTo>
                    <a:pt x="30706" y="691"/>
                  </a:lnTo>
                  <a:lnTo>
                    <a:pt x="30706" y="0"/>
                  </a:lnTo>
                  <a:close/>
                </a:path>
              </a:pathLst>
            </a:custGeom>
            <a:solidFill>
              <a:srgbClr val="CCCCCC"/>
            </a:solidFill>
            <a:ln>
              <a:noFill/>
            </a:ln>
          </p:spPr>
          <p:txBody>
            <a:bodyPr spcFirstLastPara="1" wrap="square" lIns="121900" tIns="121900" rIns="121900" bIns="121900" anchor="ctr" anchorCtr="0">
              <a:noAutofit/>
            </a:bodyPr>
            <a:lstStyle/>
            <a:p>
              <a:endParaRPr lang="tr-UM" sz="2400" dirty="0">
                <a:latin typeface="Tahoma" panose="020B0604030504040204" pitchFamily="34" charset="0"/>
                <a:ea typeface="Tahoma" panose="020B0604030504040204" pitchFamily="34" charset="0"/>
                <a:cs typeface="Tahoma" panose="020B0604030504040204" pitchFamily="34" charset="0"/>
              </a:endParaRPr>
            </a:p>
          </p:txBody>
        </p:sp>
        <p:sp>
          <p:nvSpPr>
            <p:cNvPr id="685" name="Google Shape;685;p28"/>
            <p:cNvSpPr/>
            <p:nvPr/>
          </p:nvSpPr>
          <p:spPr>
            <a:xfrm>
              <a:off x="4729630" y="3857545"/>
              <a:ext cx="519713" cy="283105"/>
            </a:xfrm>
            <a:custGeom>
              <a:avLst/>
              <a:gdLst/>
              <a:ahLst/>
              <a:cxnLst/>
              <a:rect l="l" t="t" r="r" b="b"/>
              <a:pathLst>
                <a:path w="11848" h="6454" extrusionOk="0">
                  <a:moveTo>
                    <a:pt x="3727" y="0"/>
                  </a:moveTo>
                  <a:lnTo>
                    <a:pt x="1" y="3227"/>
                  </a:lnTo>
                  <a:lnTo>
                    <a:pt x="36" y="3262"/>
                  </a:lnTo>
                  <a:lnTo>
                    <a:pt x="3727" y="6453"/>
                  </a:lnTo>
                  <a:lnTo>
                    <a:pt x="11847" y="6453"/>
                  </a:lnTo>
                  <a:lnTo>
                    <a:pt x="10776" y="3262"/>
                  </a:lnTo>
                  <a:lnTo>
                    <a:pt x="10764" y="3227"/>
                  </a:lnTo>
                  <a:lnTo>
                    <a:pt x="11847" y="0"/>
                  </a:lnTo>
                  <a:close/>
                </a:path>
              </a:pathLst>
            </a:custGeom>
            <a:solidFill>
              <a:schemeClr val="accent5"/>
            </a:solidFill>
            <a:ln>
              <a:noFill/>
            </a:ln>
          </p:spPr>
          <p:txBody>
            <a:bodyPr spcFirstLastPara="1" wrap="square" lIns="121900" tIns="121900" rIns="121900" bIns="121900" anchor="ctr" anchorCtr="0">
              <a:noAutofit/>
            </a:bodyPr>
            <a:lstStyle/>
            <a:p>
              <a:endParaRPr lang="tr-UM" sz="2400" dirty="0">
                <a:latin typeface="Tahoma" panose="020B0604030504040204" pitchFamily="34" charset="0"/>
                <a:ea typeface="Tahoma" panose="020B0604030504040204" pitchFamily="34" charset="0"/>
                <a:cs typeface="Tahoma" panose="020B0604030504040204" pitchFamily="34" charset="0"/>
              </a:endParaRPr>
            </a:p>
          </p:txBody>
        </p:sp>
        <p:sp>
          <p:nvSpPr>
            <p:cNvPr id="686" name="Google Shape;686;p28"/>
            <p:cNvSpPr/>
            <p:nvPr/>
          </p:nvSpPr>
          <p:spPr>
            <a:xfrm>
              <a:off x="4731209" y="4000628"/>
              <a:ext cx="518133" cy="140017"/>
            </a:xfrm>
            <a:custGeom>
              <a:avLst/>
              <a:gdLst/>
              <a:ahLst/>
              <a:cxnLst/>
              <a:rect l="l" t="t" r="r" b="b"/>
              <a:pathLst>
                <a:path w="11812" h="3192" extrusionOk="0">
                  <a:moveTo>
                    <a:pt x="0" y="0"/>
                  </a:moveTo>
                  <a:lnTo>
                    <a:pt x="3691" y="3191"/>
                  </a:lnTo>
                  <a:lnTo>
                    <a:pt x="11811" y="3191"/>
                  </a:lnTo>
                  <a:lnTo>
                    <a:pt x="10740" y="0"/>
                  </a:lnTo>
                  <a:close/>
                </a:path>
              </a:pathLst>
            </a:custGeom>
            <a:solidFill>
              <a:srgbClr val="000000">
                <a:alpha val="31279"/>
              </a:srgbClr>
            </a:solidFill>
            <a:ln>
              <a:noFill/>
            </a:ln>
          </p:spPr>
          <p:txBody>
            <a:bodyPr spcFirstLastPara="1" wrap="square" lIns="121900" tIns="121900" rIns="121900" bIns="121900" anchor="ctr" anchorCtr="0">
              <a:noAutofit/>
            </a:bodyPr>
            <a:lstStyle/>
            <a:p>
              <a:endParaRPr lang="tr-UM" sz="2400" dirty="0">
                <a:latin typeface="Tahoma" panose="020B0604030504040204" pitchFamily="34" charset="0"/>
                <a:ea typeface="Tahoma" panose="020B0604030504040204" pitchFamily="34" charset="0"/>
                <a:cs typeface="Tahoma" panose="020B0604030504040204" pitchFamily="34" charset="0"/>
              </a:endParaRPr>
            </a:p>
          </p:txBody>
        </p:sp>
        <p:sp>
          <p:nvSpPr>
            <p:cNvPr id="687" name="Google Shape;687;p28"/>
            <p:cNvSpPr/>
            <p:nvPr/>
          </p:nvSpPr>
          <p:spPr>
            <a:xfrm>
              <a:off x="922800" y="3795650"/>
              <a:ext cx="1587900" cy="407400"/>
            </a:xfrm>
            <a:prstGeom prst="homePlate">
              <a:avLst>
                <a:gd name="adj" fmla="val 50000"/>
              </a:avLst>
            </a:prstGeom>
            <a:solidFill>
              <a:schemeClr val="accent5"/>
            </a:solidFill>
            <a:ln>
              <a:noFill/>
            </a:ln>
          </p:spPr>
          <p:txBody>
            <a:bodyPr spcFirstLastPara="1" wrap="square" lIns="121900" tIns="121900" rIns="121900" bIns="121900" anchor="ctr" anchorCtr="0">
              <a:noAutofit/>
            </a:bodyPr>
            <a:lstStyle/>
            <a:p>
              <a:pPr>
                <a:buClr>
                  <a:schemeClr val="dk1"/>
                </a:buClr>
                <a:buSzPts val="1100"/>
              </a:pPr>
              <a:r>
                <a:rPr lang="tr-TR" sz="2400" dirty="0">
                  <a:solidFill>
                    <a:srgbClr val="FFFFFF"/>
                  </a:solidFill>
                  <a:latin typeface="Tahoma" panose="020B0604030504040204" pitchFamily="34" charset="0"/>
                  <a:ea typeface="Tahoma" panose="020B0604030504040204" pitchFamily="34" charset="0"/>
                  <a:cs typeface="Tahoma" panose="020B0604030504040204" pitchFamily="34" charset="0"/>
                  <a:sym typeface="Fira Sans Extra Condensed Medium"/>
                </a:rPr>
                <a:t>İçsel Konuşma</a:t>
              </a:r>
              <a:endParaRPr lang="tr-TR" sz="240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688" name="Google Shape;688;p28"/>
            <p:cNvSpPr/>
            <p:nvPr/>
          </p:nvSpPr>
          <p:spPr>
            <a:xfrm>
              <a:off x="5686875" y="3671126"/>
              <a:ext cx="2621400" cy="657000"/>
            </a:xfrm>
            <a:prstGeom prst="rect">
              <a:avLst/>
            </a:prstGeom>
            <a:solidFill>
              <a:schemeClr val="lt2"/>
            </a:solidFill>
            <a:ln>
              <a:noFill/>
            </a:ln>
          </p:spPr>
          <p:txBody>
            <a:bodyPr spcFirstLastPara="1" wrap="square" lIns="121900" tIns="121900" rIns="121900" bIns="121900" anchor="ctr" anchorCtr="0">
              <a:noAutofit/>
            </a:bodyPr>
            <a:lstStyle/>
            <a:p>
              <a:pPr algn="r">
                <a:buClr>
                  <a:schemeClr val="dk1"/>
                </a:buClr>
                <a:buSzPts val="1100"/>
              </a:pPr>
              <a:r>
                <a:rPr lang="tr-TR" sz="2400" dirty="0">
                  <a:solidFill>
                    <a:schemeClr val="dk1"/>
                  </a:solidFill>
                  <a:latin typeface="Tahoma" panose="020B0604030504040204" pitchFamily="34" charset="0"/>
                  <a:ea typeface="Tahoma" panose="020B0604030504040204" pitchFamily="34" charset="0"/>
                  <a:cs typeface="Tahoma" panose="020B0604030504040204" pitchFamily="34" charset="0"/>
                  <a:sym typeface="Roboto"/>
                </a:rPr>
                <a:t>Kendi kendine konuşmanın duyulmaz hale gelmesi</a:t>
              </a:r>
              <a:endParaRPr lang="tr-TR" sz="2400" dirty="0">
                <a:latin typeface="Tahoma" panose="020B0604030504040204" pitchFamily="34" charset="0"/>
                <a:ea typeface="Tahoma" panose="020B0604030504040204" pitchFamily="34" charset="0"/>
                <a:cs typeface="Tahoma" panose="020B060403050404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F7D9A0-33EB-2046-8443-DF7FBC979FDE}"/>
              </a:ext>
            </a:extLst>
          </p:cNvPr>
          <p:cNvSpPr>
            <a:spLocks noGrp="1"/>
          </p:cNvSpPr>
          <p:nvPr>
            <p:ph type="title"/>
          </p:nvPr>
        </p:nvSpPr>
        <p:spPr/>
        <p:txBody>
          <a:bodyPr>
            <a:normAutofit/>
          </a:bodyPr>
          <a:lstStyle/>
          <a:p>
            <a:pPr algn="ctr"/>
            <a:r>
              <a:rPr lang="tr-TR" sz="3600" b="1" cap="none" dirty="0" err="1">
                <a:latin typeface="Tahoma" panose="020B0604030504040204" pitchFamily="34" charset="0"/>
                <a:ea typeface="Tahoma" panose="020B0604030504040204" pitchFamily="34" charset="0"/>
                <a:cs typeface="Tahoma" panose="020B0604030504040204" pitchFamily="34" charset="0"/>
              </a:rPr>
              <a:t>Sosyo</a:t>
            </a:r>
            <a:r>
              <a:rPr lang="tr-TR" sz="3600" b="1" cap="none" dirty="0">
                <a:latin typeface="Tahoma" panose="020B0604030504040204" pitchFamily="34" charset="0"/>
                <a:ea typeface="Tahoma" panose="020B0604030504040204" pitchFamily="34" charset="0"/>
                <a:cs typeface="Tahoma" panose="020B0604030504040204" pitchFamily="34" charset="0"/>
              </a:rPr>
              <a:t>-Kültürel Yaklaşıma Getirilen Eleştiriler</a:t>
            </a:r>
          </a:p>
        </p:txBody>
      </p:sp>
      <p:sp>
        <p:nvSpPr>
          <p:cNvPr id="3" name="Google Shape;787;p29">
            <a:extLst>
              <a:ext uri="{FF2B5EF4-FFF2-40B4-BE49-F238E27FC236}">
                <a16:creationId xmlns:a16="http://schemas.microsoft.com/office/drawing/2014/main" id="{5C5F6F58-CF3E-6345-9D1C-7926C9CAD800}"/>
              </a:ext>
            </a:extLst>
          </p:cNvPr>
          <p:cNvSpPr/>
          <p:nvPr/>
        </p:nvSpPr>
        <p:spPr>
          <a:xfrm>
            <a:off x="6032130" y="2084154"/>
            <a:ext cx="127833" cy="5192325"/>
          </a:xfrm>
          <a:custGeom>
            <a:avLst/>
            <a:gdLst/>
            <a:ahLst/>
            <a:cxnLst/>
            <a:rect l="l" t="t" r="r" b="b"/>
            <a:pathLst>
              <a:path w="3835" h="137351" extrusionOk="0">
                <a:moveTo>
                  <a:pt x="1918" y="0"/>
                </a:moveTo>
                <a:cubicBezTo>
                  <a:pt x="858" y="0"/>
                  <a:pt x="1" y="857"/>
                  <a:pt x="1" y="1917"/>
                </a:cubicBezTo>
                <a:lnTo>
                  <a:pt x="1" y="137350"/>
                </a:lnTo>
                <a:lnTo>
                  <a:pt x="3835" y="137350"/>
                </a:lnTo>
                <a:lnTo>
                  <a:pt x="3835" y="1917"/>
                </a:lnTo>
                <a:cubicBezTo>
                  <a:pt x="3835" y="857"/>
                  <a:pt x="2977" y="0"/>
                  <a:pt x="1918" y="0"/>
                </a:cubicBezTo>
                <a:close/>
              </a:path>
            </a:pathLst>
          </a:custGeom>
          <a:solidFill>
            <a:srgbClr val="AFBDC6"/>
          </a:solidFill>
          <a:ln>
            <a:noFill/>
          </a:ln>
        </p:spPr>
        <p:txBody>
          <a:bodyPr spcFirstLastPara="1" wrap="square" lIns="121900" tIns="121900" rIns="121900" bIns="121900" anchor="ctr" anchorCtr="0">
            <a:noAutofit/>
          </a:bodyPr>
          <a:lstStyle/>
          <a:p>
            <a:endParaRPr sz="2000">
              <a:latin typeface="Tahoma" panose="020B0604030504040204" pitchFamily="34" charset="0"/>
              <a:ea typeface="Tahoma" panose="020B0604030504040204" pitchFamily="34" charset="0"/>
              <a:cs typeface="Tahoma" panose="020B0604030504040204" pitchFamily="34" charset="0"/>
            </a:endParaRPr>
          </a:p>
        </p:txBody>
      </p:sp>
      <p:grpSp>
        <p:nvGrpSpPr>
          <p:cNvPr id="4" name="Google Shape;788;p29">
            <a:extLst>
              <a:ext uri="{FF2B5EF4-FFF2-40B4-BE49-F238E27FC236}">
                <a16:creationId xmlns:a16="http://schemas.microsoft.com/office/drawing/2014/main" id="{024BE6E4-23D4-A44A-AC42-BB36F035A5AD}"/>
              </a:ext>
            </a:extLst>
          </p:cNvPr>
          <p:cNvGrpSpPr/>
          <p:nvPr/>
        </p:nvGrpSpPr>
        <p:grpSpPr>
          <a:xfrm>
            <a:off x="6032114" y="5636472"/>
            <a:ext cx="6159886" cy="800307"/>
            <a:chOff x="4524063" y="3268719"/>
            <a:chExt cx="4619914" cy="600230"/>
          </a:xfrm>
        </p:grpSpPr>
        <p:sp>
          <p:nvSpPr>
            <p:cNvPr id="5" name="Google Shape;789;p29">
              <a:extLst>
                <a:ext uri="{FF2B5EF4-FFF2-40B4-BE49-F238E27FC236}">
                  <a16:creationId xmlns:a16="http://schemas.microsoft.com/office/drawing/2014/main" id="{95F3EB57-5B91-E44C-95B4-74C88990A450}"/>
                </a:ext>
              </a:extLst>
            </p:cNvPr>
            <p:cNvSpPr/>
            <p:nvPr/>
          </p:nvSpPr>
          <p:spPr>
            <a:xfrm>
              <a:off x="4998850" y="3339574"/>
              <a:ext cx="1422982" cy="397100"/>
            </a:xfrm>
            <a:custGeom>
              <a:avLst/>
              <a:gdLst/>
              <a:ahLst/>
              <a:cxnLst/>
              <a:rect l="l" t="t" r="r" b="b"/>
              <a:pathLst>
                <a:path w="66116" h="15884" fill="none" extrusionOk="0">
                  <a:moveTo>
                    <a:pt x="0" y="15884"/>
                  </a:moveTo>
                  <a:lnTo>
                    <a:pt x="66116" y="15884"/>
                  </a:lnTo>
                  <a:lnTo>
                    <a:pt x="60436" y="7847"/>
                  </a:lnTo>
                  <a:lnTo>
                    <a:pt x="66116" y="1"/>
                  </a:lnTo>
                  <a:lnTo>
                    <a:pt x="0" y="1"/>
                  </a:lnTo>
                  <a:close/>
                </a:path>
              </a:pathLst>
            </a:custGeom>
            <a:noFill/>
            <a:ln w="9525" cap="flat" cmpd="sng">
              <a:solidFill>
                <a:srgbClr val="000000"/>
              </a:solidFill>
              <a:prstDash val="solid"/>
              <a:miter lim="11906"/>
              <a:headEnd type="none" w="sm" len="sm"/>
              <a:tailEnd type="none" w="sm" len="sm"/>
            </a:ln>
          </p:spPr>
          <p:txBody>
            <a:bodyPr spcFirstLastPara="1" wrap="square" lIns="121900" tIns="121900" rIns="121900" bIns="121900" anchor="ctr" anchorCtr="0">
              <a:noAutofit/>
            </a:bodyPr>
            <a:lstStyle/>
            <a:p>
              <a:pPr algn="ctr">
                <a:buClr>
                  <a:schemeClr val="dk1"/>
                </a:buClr>
                <a:buSzPts val="1100"/>
              </a:pPr>
              <a:r>
                <a:rPr lang="en" sz="2000" dirty="0">
                  <a:solidFill>
                    <a:schemeClr val="accent4"/>
                  </a:solidFill>
                  <a:latin typeface="Tahoma" panose="020B0604030504040204" pitchFamily="34" charset="0"/>
                  <a:ea typeface="Tahoma" panose="020B0604030504040204" pitchFamily="34" charset="0"/>
                  <a:cs typeface="Tahoma" panose="020B0604030504040204" pitchFamily="34" charset="0"/>
                  <a:sym typeface="Fira Sans Extra Condensed Medium"/>
                </a:rPr>
                <a:t>Piaget</a:t>
              </a:r>
              <a:endParaRPr sz="2000" dirty="0">
                <a:solidFill>
                  <a:schemeClr val="accent4"/>
                </a:solidFill>
                <a:latin typeface="Tahoma" panose="020B0604030504040204" pitchFamily="34" charset="0"/>
                <a:ea typeface="Tahoma" panose="020B0604030504040204" pitchFamily="34" charset="0"/>
                <a:cs typeface="Tahoma" panose="020B0604030504040204" pitchFamily="34" charset="0"/>
              </a:endParaRPr>
            </a:p>
          </p:txBody>
        </p:sp>
        <p:sp>
          <p:nvSpPr>
            <p:cNvPr id="6" name="Google Shape;790;p29">
              <a:extLst>
                <a:ext uri="{FF2B5EF4-FFF2-40B4-BE49-F238E27FC236}">
                  <a16:creationId xmlns:a16="http://schemas.microsoft.com/office/drawing/2014/main" id="{60A14423-5471-D848-9689-2C9CEDF0359D}"/>
                </a:ext>
              </a:extLst>
            </p:cNvPr>
            <p:cNvSpPr/>
            <p:nvPr/>
          </p:nvSpPr>
          <p:spPr>
            <a:xfrm>
              <a:off x="4524063" y="3268719"/>
              <a:ext cx="560225" cy="538800"/>
            </a:xfrm>
            <a:custGeom>
              <a:avLst/>
              <a:gdLst/>
              <a:ahLst/>
              <a:cxnLst/>
              <a:rect l="l" t="t" r="r" b="b"/>
              <a:pathLst>
                <a:path w="22409" h="21552" extrusionOk="0">
                  <a:moveTo>
                    <a:pt x="1" y="1"/>
                  </a:moveTo>
                  <a:lnTo>
                    <a:pt x="1" y="21551"/>
                  </a:lnTo>
                  <a:lnTo>
                    <a:pt x="22408" y="21551"/>
                  </a:lnTo>
                  <a:lnTo>
                    <a:pt x="22408" y="1"/>
                  </a:lnTo>
                  <a:close/>
                </a:path>
              </a:pathLst>
            </a:custGeom>
            <a:solidFill>
              <a:schemeClr val="accent4"/>
            </a:solidFill>
            <a:ln>
              <a:noFill/>
            </a:ln>
          </p:spPr>
          <p:txBody>
            <a:bodyPr spcFirstLastPara="1" wrap="square" lIns="121900" tIns="121900" rIns="121900" bIns="121900" anchor="ctr" anchorCtr="0">
              <a:noAutofit/>
            </a:bodyPr>
            <a:lstStyle/>
            <a:p>
              <a:pPr algn="ctr">
                <a:buClr>
                  <a:schemeClr val="dk1"/>
                </a:buClr>
                <a:buSzPts val="1100"/>
              </a:pPr>
              <a:endParaRPr sz="2000">
                <a:latin typeface="Tahoma" panose="020B0604030504040204" pitchFamily="34" charset="0"/>
                <a:ea typeface="Tahoma" panose="020B0604030504040204" pitchFamily="34" charset="0"/>
                <a:cs typeface="Tahoma" panose="020B0604030504040204" pitchFamily="34" charset="0"/>
              </a:endParaRPr>
            </a:p>
          </p:txBody>
        </p:sp>
        <p:sp>
          <p:nvSpPr>
            <p:cNvPr id="7" name="Google Shape;791;p29">
              <a:extLst>
                <a:ext uri="{FF2B5EF4-FFF2-40B4-BE49-F238E27FC236}">
                  <a16:creationId xmlns:a16="http://schemas.microsoft.com/office/drawing/2014/main" id="{91B04322-4FDE-DC4C-965C-F5960FAA30AE}"/>
                </a:ext>
              </a:extLst>
            </p:cNvPr>
            <p:cNvSpPr txBox="1"/>
            <p:nvPr/>
          </p:nvSpPr>
          <p:spPr>
            <a:xfrm>
              <a:off x="6407094" y="3334049"/>
              <a:ext cx="2736883" cy="534900"/>
            </a:xfrm>
            <a:prstGeom prst="rect">
              <a:avLst/>
            </a:prstGeom>
            <a:noFill/>
            <a:ln>
              <a:noFill/>
            </a:ln>
          </p:spPr>
          <p:txBody>
            <a:bodyPr spcFirstLastPara="1" wrap="square" lIns="121900" tIns="121900" rIns="121900" bIns="121900" anchor="ctr" anchorCtr="0">
              <a:noAutofit/>
            </a:bodyPr>
            <a:lstStyle/>
            <a:p>
              <a:pPr algn="ctr"/>
              <a:r>
                <a:rPr lang="tr-TR" sz="2400" dirty="0">
                  <a:latin typeface="Tahoma" panose="020B0604030504040204" pitchFamily="34" charset="0"/>
                  <a:ea typeface="Tahoma" panose="020B0604030504040204" pitchFamily="34" charset="0"/>
                  <a:cs typeface="Tahoma" panose="020B0604030504040204" pitchFamily="34" charset="0"/>
                  <a:sym typeface="Roboto"/>
                </a:rPr>
                <a:t>Gelişim öğrenmeden önce gerçekleşir. Öğrenmeye zemin hazırlar. </a:t>
              </a:r>
              <a:endParaRPr sz="2400" dirty="0">
                <a:latin typeface="Tahoma" panose="020B0604030504040204" pitchFamily="34" charset="0"/>
                <a:ea typeface="Tahoma" panose="020B0604030504040204" pitchFamily="34" charset="0"/>
                <a:cs typeface="Tahoma" panose="020B0604030504040204" pitchFamily="34" charset="0"/>
                <a:sym typeface="Roboto"/>
              </a:endParaRPr>
            </a:p>
          </p:txBody>
        </p:sp>
      </p:grpSp>
      <p:grpSp>
        <p:nvGrpSpPr>
          <p:cNvPr id="8" name="Google Shape;792;p29">
            <a:extLst>
              <a:ext uri="{FF2B5EF4-FFF2-40B4-BE49-F238E27FC236}">
                <a16:creationId xmlns:a16="http://schemas.microsoft.com/office/drawing/2014/main" id="{16F664FA-BBDA-5D41-AB80-0F51AD411A08}"/>
              </a:ext>
            </a:extLst>
          </p:cNvPr>
          <p:cNvGrpSpPr/>
          <p:nvPr/>
        </p:nvGrpSpPr>
        <p:grpSpPr>
          <a:xfrm>
            <a:off x="6032114" y="3369428"/>
            <a:ext cx="5483127" cy="717967"/>
            <a:chOff x="4524063" y="2001006"/>
            <a:chExt cx="4112345" cy="538475"/>
          </a:xfrm>
        </p:grpSpPr>
        <p:sp>
          <p:nvSpPr>
            <p:cNvPr id="9" name="Google Shape;793;p29">
              <a:extLst>
                <a:ext uri="{FF2B5EF4-FFF2-40B4-BE49-F238E27FC236}">
                  <a16:creationId xmlns:a16="http://schemas.microsoft.com/office/drawing/2014/main" id="{6D3ABBB4-3E90-A94A-B379-135033D34EBD}"/>
                </a:ext>
              </a:extLst>
            </p:cNvPr>
            <p:cNvSpPr/>
            <p:nvPr/>
          </p:nvSpPr>
          <p:spPr>
            <a:xfrm>
              <a:off x="4998850" y="2071550"/>
              <a:ext cx="1422982" cy="397375"/>
            </a:xfrm>
            <a:custGeom>
              <a:avLst/>
              <a:gdLst/>
              <a:ahLst/>
              <a:cxnLst/>
              <a:rect l="l" t="t" r="r" b="b"/>
              <a:pathLst>
                <a:path w="66116" h="15895" fill="none" extrusionOk="0">
                  <a:moveTo>
                    <a:pt x="0" y="15895"/>
                  </a:moveTo>
                  <a:lnTo>
                    <a:pt x="66116" y="15895"/>
                  </a:lnTo>
                  <a:lnTo>
                    <a:pt x="60436" y="7858"/>
                  </a:lnTo>
                  <a:lnTo>
                    <a:pt x="66116" y="0"/>
                  </a:lnTo>
                  <a:lnTo>
                    <a:pt x="0" y="0"/>
                  </a:lnTo>
                  <a:close/>
                </a:path>
              </a:pathLst>
            </a:custGeom>
            <a:noFill/>
            <a:ln w="9525" cap="flat" cmpd="sng">
              <a:solidFill>
                <a:srgbClr val="000000"/>
              </a:solidFill>
              <a:prstDash val="solid"/>
              <a:miter lim="11906"/>
              <a:headEnd type="none" w="sm" len="sm"/>
              <a:tailEnd type="none" w="sm" len="sm"/>
            </a:ln>
          </p:spPr>
          <p:txBody>
            <a:bodyPr spcFirstLastPara="1" wrap="square" lIns="121900" tIns="121900" rIns="121900" bIns="121900" anchor="ctr" anchorCtr="0">
              <a:noAutofit/>
            </a:bodyPr>
            <a:lstStyle/>
            <a:p>
              <a:pPr algn="ctr">
                <a:buClr>
                  <a:schemeClr val="dk1"/>
                </a:buClr>
                <a:buSzPts val="1100"/>
              </a:pPr>
              <a:r>
                <a:rPr lang="en" sz="2000" dirty="0">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Piaget</a:t>
              </a:r>
              <a:endParaRPr sz="20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10" name="Google Shape;794;p29">
              <a:extLst>
                <a:ext uri="{FF2B5EF4-FFF2-40B4-BE49-F238E27FC236}">
                  <a16:creationId xmlns:a16="http://schemas.microsoft.com/office/drawing/2014/main" id="{318DEC42-B11F-A54D-957B-8CF97A9EC64C}"/>
                </a:ext>
              </a:extLst>
            </p:cNvPr>
            <p:cNvSpPr/>
            <p:nvPr/>
          </p:nvSpPr>
          <p:spPr>
            <a:xfrm>
              <a:off x="4524063" y="2001006"/>
              <a:ext cx="560225" cy="538475"/>
            </a:xfrm>
            <a:custGeom>
              <a:avLst/>
              <a:gdLst/>
              <a:ahLst/>
              <a:cxnLst/>
              <a:rect l="l" t="t" r="r" b="b"/>
              <a:pathLst>
                <a:path w="22409" h="21539" extrusionOk="0">
                  <a:moveTo>
                    <a:pt x="1" y="0"/>
                  </a:moveTo>
                  <a:lnTo>
                    <a:pt x="1" y="21539"/>
                  </a:lnTo>
                  <a:lnTo>
                    <a:pt x="22408" y="21539"/>
                  </a:lnTo>
                  <a:lnTo>
                    <a:pt x="22408" y="0"/>
                  </a:lnTo>
                  <a:close/>
                </a:path>
              </a:pathLst>
            </a:custGeom>
            <a:solidFill>
              <a:schemeClr val="accent2"/>
            </a:solidFill>
            <a:ln>
              <a:noFill/>
            </a:ln>
          </p:spPr>
          <p:txBody>
            <a:bodyPr spcFirstLastPara="1" wrap="square" lIns="121900" tIns="121900" rIns="121900" bIns="121900" anchor="ctr" anchorCtr="0">
              <a:noAutofit/>
            </a:bodyPr>
            <a:lstStyle/>
            <a:p>
              <a:pPr algn="ctr">
                <a:buClr>
                  <a:schemeClr val="dk1"/>
                </a:buClr>
                <a:buSzPts val="1100"/>
              </a:pPr>
              <a:endParaRPr sz="2000">
                <a:latin typeface="Tahoma" panose="020B0604030504040204" pitchFamily="34" charset="0"/>
                <a:ea typeface="Tahoma" panose="020B0604030504040204" pitchFamily="34" charset="0"/>
                <a:cs typeface="Tahoma" panose="020B0604030504040204" pitchFamily="34" charset="0"/>
              </a:endParaRPr>
            </a:p>
          </p:txBody>
        </p:sp>
        <p:sp>
          <p:nvSpPr>
            <p:cNvPr id="11" name="Google Shape;795;p29">
              <a:extLst>
                <a:ext uri="{FF2B5EF4-FFF2-40B4-BE49-F238E27FC236}">
                  <a16:creationId xmlns:a16="http://schemas.microsoft.com/office/drawing/2014/main" id="{C691D06F-6E5F-A147-863D-ACF0CC63690F}"/>
                </a:ext>
              </a:extLst>
            </p:cNvPr>
            <p:cNvSpPr txBox="1"/>
            <p:nvPr/>
          </p:nvSpPr>
          <p:spPr>
            <a:xfrm>
              <a:off x="6626551" y="2002788"/>
              <a:ext cx="2009857" cy="534900"/>
            </a:xfrm>
            <a:prstGeom prst="rect">
              <a:avLst/>
            </a:prstGeom>
            <a:noFill/>
            <a:ln>
              <a:noFill/>
            </a:ln>
          </p:spPr>
          <p:txBody>
            <a:bodyPr spcFirstLastPara="1" wrap="square" lIns="121900" tIns="121900" rIns="121900" bIns="121900" anchor="ctr" anchorCtr="0">
              <a:noAutofit/>
            </a:bodyPr>
            <a:lstStyle/>
            <a:p>
              <a:pPr algn="ctr"/>
              <a:r>
                <a:rPr lang="tr-TR" sz="2400" dirty="0">
                  <a:latin typeface="Tahoma" panose="020B0604030504040204" pitchFamily="34" charset="0"/>
                  <a:ea typeface="Tahoma" panose="020B0604030504040204" pitchFamily="34" charset="0"/>
                  <a:cs typeface="Tahoma" panose="020B0604030504040204" pitchFamily="34" charset="0"/>
                  <a:sym typeface="Roboto"/>
                </a:rPr>
                <a:t>Çocuğun var olan özellikleri sayesinde geliştiğini savunur. </a:t>
              </a:r>
              <a:endParaRPr sz="2400" dirty="0">
                <a:latin typeface="Tahoma" panose="020B0604030504040204" pitchFamily="34" charset="0"/>
                <a:ea typeface="Tahoma" panose="020B0604030504040204" pitchFamily="34" charset="0"/>
                <a:cs typeface="Tahoma" panose="020B0604030504040204" pitchFamily="34" charset="0"/>
                <a:sym typeface="Roboto"/>
              </a:endParaRPr>
            </a:p>
          </p:txBody>
        </p:sp>
      </p:grpSp>
      <p:grpSp>
        <p:nvGrpSpPr>
          <p:cNvPr id="12" name="Google Shape;800;p29">
            <a:extLst>
              <a:ext uri="{FF2B5EF4-FFF2-40B4-BE49-F238E27FC236}">
                <a16:creationId xmlns:a16="http://schemas.microsoft.com/office/drawing/2014/main" id="{00DECC17-62E6-D345-B785-3A54B4907560}"/>
              </a:ext>
            </a:extLst>
          </p:cNvPr>
          <p:cNvGrpSpPr/>
          <p:nvPr/>
        </p:nvGrpSpPr>
        <p:grpSpPr>
          <a:xfrm>
            <a:off x="80849" y="4610235"/>
            <a:ext cx="6091484" cy="923402"/>
            <a:chOff x="51325" y="2634863"/>
            <a:chExt cx="4568613" cy="692551"/>
          </a:xfrm>
        </p:grpSpPr>
        <p:sp>
          <p:nvSpPr>
            <p:cNvPr id="13" name="Google Shape;801;p29">
              <a:extLst>
                <a:ext uri="{FF2B5EF4-FFF2-40B4-BE49-F238E27FC236}">
                  <a16:creationId xmlns:a16="http://schemas.microsoft.com/office/drawing/2014/main" id="{182685F6-879C-0641-8CD7-9A5CEA5B3FD3}"/>
                </a:ext>
              </a:extLst>
            </p:cNvPr>
            <p:cNvSpPr/>
            <p:nvPr/>
          </p:nvSpPr>
          <p:spPr>
            <a:xfrm>
              <a:off x="2722199" y="2705413"/>
              <a:ext cx="1422982" cy="397400"/>
            </a:xfrm>
            <a:custGeom>
              <a:avLst/>
              <a:gdLst/>
              <a:ahLst/>
              <a:cxnLst/>
              <a:rect l="l" t="t" r="r" b="b"/>
              <a:pathLst>
                <a:path w="66116" h="15896" fill="none" extrusionOk="0">
                  <a:moveTo>
                    <a:pt x="66116" y="15895"/>
                  </a:moveTo>
                  <a:lnTo>
                    <a:pt x="1" y="15895"/>
                  </a:lnTo>
                  <a:lnTo>
                    <a:pt x="5680" y="7859"/>
                  </a:lnTo>
                  <a:lnTo>
                    <a:pt x="1" y="0"/>
                  </a:lnTo>
                  <a:lnTo>
                    <a:pt x="66116" y="0"/>
                  </a:lnTo>
                  <a:close/>
                </a:path>
              </a:pathLst>
            </a:custGeom>
            <a:noFill/>
            <a:ln w="9525" cap="flat" cmpd="sng">
              <a:solidFill>
                <a:srgbClr val="000000"/>
              </a:solidFill>
              <a:prstDash val="solid"/>
              <a:miter lim="11906"/>
              <a:headEnd type="none" w="sm" len="sm"/>
              <a:tailEnd type="none" w="sm" len="sm"/>
            </a:ln>
          </p:spPr>
          <p:txBody>
            <a:bodyPr spcFirstLastPara="1" wrap="square" lIns="121900" tIns="121900" rIns="121900" bIns="121900" anchor="ctr" anchorCtr="0">
              <a:noAutofit/>
            </a:bodyPr>
            <a:lstStyle/>
            <a:p>
              <a:pPr algn="ctr">
                <a:buClr>
                  <a:schemeClr val="dk1"/>
                </a:buClr>
                <a:buSzPts val="1100"/>
              </a:pPr>
              <a:r>
                <a:rPr lang="en" sz="2000" dirty="0">
                  <a:solidFill>
                    <a:schemeClr val="accent3"/>
                  </a:solidFill>
                  <a:latin typeface="Tahoma" panose="020B0604030504040204" pitchFamily="34" charset="0"/>
                  <a:ea typeface="Tahoma" panose="020B0604030504040204" pitchFamily="34" charset="0"/>
                  <a:cs typeface="Tahoma" panose="020B0604030504040204" pitchFamily="34" charset="0"/>
                  <a:sym typeface="Fira Sans Extra Condensed Medium"/>
                </a:rPr>
                <a:t>Vygotsky</a:t>
              </a:r>
              <a:endParaRPr sz="2000" dirty="0">
                <a:solidFill>
                  <a:schemeClr val="accent3"/>
                </a:solidFill>
                <a:latin typeface="Tahoma" panose="020B0604030504040204" pitchFamily="34" charset="0"/>
                <a:ea typeface="Tahoma" panose="020B0604030504040204" pitchFamily="34" charset="0"/>
                <a:cs typeface="Tahoma" panose="020B0604030504040204" pitchFamily="34" charset="0"/>
              </a:endParaRPr>
            </a:p>
          </p:txBody>
        </p:sp>
        <p:sp>
          <p:nvSpPr>
            <p:cNvPr id="14" name="Google Shape;802;p29">
              <a:extLst>
                <a:ext uri="{FF2B5EF4-FFF2-40B4-BE49-F238E27FC236}">
                  <a16:creationId xmlns:a16="http://schemas.microsoft.com/office/drawing/2014/main" id="{02CA3E64-44F6-C642-A348-2C466D63ED50}"/>
                </a:ext>
              </a:extLst>
            </p:cNvPr>
            <p:cNvSpPr/>
            <p:nvPr/>
          </p:nvSpPr>
          <p:spPr>
            <a:xfrm>
              <a:off x="4059738" y="2634863"/>
              <a:ext cx="560200" cy="538475"/>
            </a:xfrm>
            <a:custGeom>
              <a:avLst/>
              <a:gdLst/>
              <a:ahLst/>
              <a:cxnLst/>
              <a:rect l="l" t="t" r="r" b="b"/>
              <a:pathLst>
                <a:path w="22408" h="21539" extrusionOk="0">
                  <a:moveTo>
                    <a:pt x="0" y="1"/>
                  </a:moveTo>
                  <a:lnTo>
                    <a:pt x="0" y="21539"/>
                  </a:lnTo>
                  <a:lnTo>
                    <a:pt x="22408" y="21539"/>
                  </a:lnTo>
                  <a:lnTo>
                    <a:pt x="22408" y="1"/>
                  </a:lnTo>
                  <a:close/>
                </a:path>
              </a:pathLst>
            </a:custGeom>
            <a:solidFill>
              <a:schemeClr val="accent3"/>
            </a:solidFill>
            <a:ln>
              <a:noFill/>
            </a:ln>
          </p:spPr>
          <p:txBody>
            <a:bodyPr spcFirstLastPara="1" wrap="square" lIns="121900" tIns="121900" rIns="121900" bIns="121900" anchor="ctr" anchorCtr="0">
              <a:noAutofit/>
            </a:bodyPr>
            <a:lstStyle/>
            <a:p>
              <a:pPr algn="ctr">
                <a:buClr>
                  <a:schemeClr val="dk1"/>
                </a:buClr>
                <a:buSzPts val="1100"/>
              </a:pPr>
              <a:endParaRPr sz="2000">
                <a:latin typeface="Tahoma" panose="020B0604030504040204" pitchFamily="34" charset="0"/>
                <a:ea typeface="Tahoma" panose="020B0604030504040204" pitchFamily="34" charset="0"/>
                <a:cs typeface="Tahoma" panose="020B0604030504040204" pitchFamily="34" charset="0"/>
              </a:endParaRPr>
            </a:p>
          </p:txBody>
        </p:sp>
        <p:sp>
          <p:nvSpPr>
            <p:cNvPr id="15" name="Google Shape;803;p29">
              <a:extLst>
                <a:ext uri="{FF2B5EF4-FFF2-40B4-BE49-F238E27FC236}">
                  <a16:creationId xmlns:a16="http://schemas.microsoft.com/office/drawing/2014/main" id="{E10FAF2F-52A3-1745-A32F-BFC14EA43E18}"/>
                </a:ext>
              </a:extLst>
            </p:cNvPr>
            <p:cNvSpPr txBox="1"/>
            <p:nvPr/>
          </p:nvSpPr>
          <p:spPr>
            <a:xfrm>
              <a:off x="51325" y="2792514"/>
              <a:ext cx="2517497" cy="534900"/>
            </a:xfrm>
            <a:prstGeom prst="rect">
              <a:avLst/>
            </a:prstGeom>
            <a:noFill/>
            <a:ln>
              <a:noFill/>
            </a:ln>
          </p:spPr>
          <p:txBody>
            <a:bodyPr spcFirstLastPara="1" wrap="square" lIns="121900" tIns="121900" rIns="121900" bIns="121900" anchor="ctr" anchorCtr="0">
              <a:noAutofit/>
            </a:bodyPr>
            <a:lstStyle/>
            <a:p>
              <a:pPr algn="ctr"/>
              <a:r>
                <a:rPr lang="en" sz="2400" dirty="0" err="1">
                  <a:latin typeface="Tahoma" panose="020B0604030504040204" pitchFamily="34" charset="0"/>
                  <a:ea typeface="Tahoma" panose="020B0604030504040204" pitchFamily="34" charset="0"/>
                  <a:cs typeface="Tahoma" panose="020B0604030504040204" pitchFamily="34" charset="0"/>
                  <a:sym typeface="Roboto"/>
                </a:rPr>
                <a:t>Öğrenme</a:t>
              </a:r>
              <a:r>
                <a:rPr lang="en" sz="2400" dirty="0">
                  <a:latin typeface="Tahoma" panose="020B0604030504040204" pitchFamily="34" charset="0"/>
                  <a:ea typeface="Tahoma" panose="020B0604030504040204" pitchFamily="34" charset="0"/>
                  <a:cs typeface="Tahoma" panose="020B0604030504040204" pitchFamily="34" charset="0"/>
                  <a:sym typeface="Roboto"/>
                </a:rPr>
                <a:t> </a:t>
              </a:r>
              <a:r>
                <a:rPr lang="en" sz="2400" dirty="0" err="1">
                  <a:latin typeface="Tahoma" panose="020B0604030504040204" pitchFamily="34" charset="0"/>
                  <a:ea typeface="Tahoma" panose="020B0604030504040204" pitchFamily="34" charset="0"/>
                  <a:cs typeface="Tahoma" panose="020B0604030504040204" pitchFamily="34" charset="0"/>
                  <a:sym typeface="Roboto"/>
                </a:rPr>
                <a:t>gelişimden</a:t>
              </a:r>
              <a:r>
                <a:rPr lang="en" sz="2400" dirty="0">
                  <a:latin typeface="Tahoma" panose="020B0604030504040204" pitchFamily="34" charset="0"/>
                  <a:ea typeface="Tahoma" panose="020B0604030504040204" pitchFamily="34" charset="0"/>
                  <a:cs typeface="Tahoma" panose="020B0604030504040204" pitchFamily="34" charset="0"/>
                  <a:sym typeface="Roboto"/>
                </a:rPr>
                <a:t> </a:t>
              </a:r>
              <a:r>
                <a:rPr lang="en" sz="2400" dirty="0" err="1">
                  <a:latin typeface="Tahoma" panose="020B0604030504040204" pitchFamily="34" charset="0"/>
                  <a:ea typeface="Tahoma" panose="020B0604030504040204" pitchFamily="34" charset="0"/>
                  <a:cs typeface="Tahoma" panose="020B0604030504040204" pitchFamily="34" charset="0"/>
                  <a:sym typeface="Roboto"/>
                </a:rPr>
                <a:t>önce</a:t>
              </a:r>
              <a:r>
                <a:rPr lang="en" sz="2400" dirty="0">
                  <a:latin typeface="Tahoma" panose="020B0604030504040204" pitchFamily="34" charset="0"/>
                  <a:ea typeface="Tahoma" panose="020B0604030504040204" pitchFamily="34" charset="0"/>
                  <a:cs typeface="Tahoma" panose="020B0604030504040204" pitchFamily="34" charset="0"/>
                  <a:sym typeface="Roboto"/>
                </a:rPr>
                <a:t> </a:t>
              </a:r>
              <a:r>
                <a:rPr lang="en" sz="2400" dirty="0" err="1">
                  <a:latin typeface="Tahoma" panose="020B0604030504040204" pitchFamily="34" charset="0"/>
                  <a:ea typeface="Tahoma" panose="020B0604030504040204" pitchFamily="34" charset="0"/>
                  <a:cs typeface="Tahoma" panose="020B0604030504040204" pitchFamily="34" charset="0"/>
                  <a:sym typeface="Roboto"/>
                </a:rPr>
                <a:t>gerçekleşir</a:t>
              </a:r>
              <a:r>
                <a:rPr lang="en" sz="2400" dirty="0">
                  <a:latin typeface="Tahoma" panose="020B0604030504040204" pitchFamily="34" charset="0"/>
                  <a:ea typeface="Tahoma" panose="020B0604030504040204" pitchFamily="34" charset="0"/>
                  <a:cs typeface="Tahoma" panose="020B0604030504040204" pitchFamily="34" charset="0"/>
                  <a:sym typeface="Roboto"/>
                </a:rPr>
                <a:t>. </a:t>
              </a:r>
              <a:endParaRPr sz="2400" dirty="0">
                <a:latin typeface="Tahoma" panose="020B0604030504040204" pitchFamily="34" charset="0"/>
                <a:ea typeface="Tahoma" panose="020B0604030504040204" pitchFamily="34" charset="0"/>
                <a:cs typeface="Tahoma" panose="020B0604030504040204" pitchFamily="34" charset="0"/>
                <a:sym typeface="Roboto"/>
              </a:endParaRPr>
            </a:p>
          </p:txBody>
        </p:sp>
      </p:grpSp>
      <p:grpSp>
        <p:nvGrpSpPr>
          <p:cNvPr id="16" name="Google Shape;804;p29">
            <a:extLst>
              <a:ext uri="{FF2B5EF4-FFF2-40B4-BE49-F238E27FC236}">
                <a16:creationId xmlns:a16="http://schemas.microsoft.com/office/drawing/2014/main" id="{166196C7-7103-D042-9E40-B93FB127F46B}"/>
              </a:ext>
            </a:extLst>
          </p:cNvPr>
          <p:cNvGrpSpPr/>
          <p:nvPr/>
        </p:nvGrpSpPr>
        <p:grpSpPr>
          <a:xfrm>
            <a:off x="114100" y="2240921"/>
            <a:ext cx="6045847" cy="1187040"/>
            <a:chOff x="85553" y="1366850"/>
            <a:chExt cx="4534385" cy="890280"/>
          </a:xfrm>
        </p:grpSpPr>
        <p:sp>
          <p:nvSpPr>
            <p:cNvPr id="17" name="Google Shape;805;p29">
              <a:extLst>
                <a:ext uri="{FF2B5EF4-FFF2-40B4-BE49-F238E27FC236}">
                  <a16:creationId xmlns:a16="http://schemas.microsoft.com/office/drawing/2014/main" id="{65D956B7-ADCC-DE45-B0D2-6E239EE3D986}"/>
                </a:ext>
              </a:extLst>
            </p:cNvPr>
            <p:cNvSpPr/>
            <p:nvPr/>
          </p:nvSpPr>
          <p:spPr>
            <a:xfrm>
              <a:off x="2722199" y="1437675"/>
              <a:ext cx="1422982" cy="397100"/>
            </a:xfrm>
            <a:custGeom>
              <a:avLst/>
              <a:gdLst/>
              <a:ahLst/>
              <a:cxnLst/>
              <a:rect l="l" t="t" r="r" b="b"/>
              <a:pathLst>
                <a:path w="66116" h="15884" fill="none" extrusionOk="0">
                  <a:moveTo>
                    <a:pt x="66116" y="15884"/>
                  </a:moveTo>
                  <a:lnTo>
                    <a:pt x="1" y="15884"/>
                  </a:lnTo>
                  <a:lnTo>
                    <a:pt x="5680" y="7847"/>
                  </a:lnTo>
                  <a:lnTo>
                    <a:pt x="1" y="1"/>
                  </a:lnTo>
                  <a:lnTo>
                    <a:pt x="66116" y="1"/>
                  </a:lnTo>
                  <a:close/>
                </a:path>
              </a:pathLst>
            </a:custGeom>
            <a:noFill/>
            <a:ln w="9525" cap="flat" cmpd="sng">
              <a:solidFill>
                <a:srgbClr val="000000"/>
              </a:solidFill>
              <a:prstDash val="solid"/>
              <a:miter lim="11906"/>
              <a:headEnd type="none" w="sm" len="sm"/>
              <a:tailEnd type="none" w="sm" len="sm"/>
            </a:ln>
          </p:spPr>
          <p:txBody>
            <a:bodyPr spcFirstLastPara="1" wrap="square" lIns="121900" tIns="121900" rIns="121900" bIns="121900" anchor="ctr" anchorCtr="0">
              <a:noAutofit/>
            </a:bodyPr>
            <a:lstStyle/>
            <a:p>
              <a:pPr algn="ctr">
                <a:buClr>
                  <a:schemeClr val="dk1"/>
                </a:buClr>
                <a:buSzPts val="1100"/>
              </a:pPr>
              <a:r>
                <a:rPr lang="en" sz="2000" dirty="0">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Medium"/>
                </a:rPr>
                <a:t>Vygotsky</a:t>
              </a:r>
              <a:endParaRPr sz="2000"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18" name="Google Shape;806;p29">
              <a:extLst>
                <a:ext uri="{FF2B5EF4-FFF2-40B4-BE49-F238E27FC236}">
                  <a16:creationId xmlns:a16="http://schemas.microsoft.com/office/drawing/2014/main" id="{6A0C6163-0928-5B4D-85EA-E96C796775CC}"/>
                </a:ext>
              </a:extLst>
            </p:cNvPr>
            <p:cNvSpPr/>
            <p:nvPr/>
          </p:nvSpPr>
          <p:spPr>
            <a:xfrm>
              <a:off x="4059738" y="1366850"/>
              <a:ext cx="560200" cy="538775"/>
            </a:xfrm>
            <a:custGeom>
              <a:avLst/>
              <a:gdLst/>
              <a:ahLst/>
              <a:cxnLst/>
              <a:rect l="l" t="t" r="r" b="b"/>
              <a:pathLst>
                <a:path w="22408" h="21551" extrusionOk="0">
                  <a:moveTo>
                    <a:pt x="0" y="0"/>
                  </a:moveTo>
                  <a:lnTo>
                    <a:pt x="0" y="21550"/>
                  </a:lnTo>
                  <a:lnTo>
                    <a:pt x="22408" y="21550"/>
                  </a:lnTo>
                  <a:lnTo>
                    <a:pt x="22408" y="0"/>
                  </a:lnTo>
                  <a:close/>
                </a:path>
              </a:pathLst>
            </a:custGeom>
            <a:solidFill>
              <a:schemeClr val="accent1"/>
            </a:solidFill>
            <a:ln>
              <a:noFill/>
            </a:ln>
          </p:spPr>
          <p:txBody>
            <a:bodyPr spcFirstLastPara="1" wrap="square" lIns="121900" tIns="121900" rIns="121900" bIns="121900" anchor="ctr" anchorCtr="0">
              <a:noAutofit/>
            </a:bodyPr>
            <a:lstStyle/>
            <a:p>
              <a:pPr algn="ctr">
                <a:buClr>
                  <a:schemeClr val="dk1"/>
                </a:buClr>
                <a:buSzPts val="1100"/>
              </a:pPr>
              <a:endParaRPr sz="2000">
                <a:solidFill>
                  <a:srgbClr val="FFFFFF"/>
                </a:solidFill>
                <a:latin typeface="Tahoma" panose="020B0604030504040204" pitchFamily="34" charset="0"/>
                <a:ea typeface="Tahoma" panose="020B0604030504040204" pitchFamily="34" charset="0"/>
                <a:cs typeface="Tahoma" panose="020B0604030504040204" pitchFamily="34" charset="0"/>
                <a:sym typeface="Roboto"/>
              </a:endParaRPr>
            </a:p>
          </p:txBody>
        </p:sp>
        <p:sp>
          <p:nvSpPr>
            <p:cNvPr id="19" name="Google Shape;807;p29">
              <a:extLst>
                <a:ext uri="{FF2B5EF4-FFF2-40B4-BE49-F238E27FC236}">
                  <a16:creationId xmlns:a16="http://schemas.microsoft.com/office/drawing/2014/main" id="{B12C38AB-5FDF-E348-A86A-5DAFFE1C2D10}"/>
                </a:ext>
              </a:extLst>
            </p:cNvPr>
            <p:cNvSpPr txBox="1"/>
            <p:nvPr/>
          </p:nvSpPr>
          <p:spPr>
            <a:xfrm>
              <a:off x="85553" y="1722230"/>
              <a:ext cx="2736464" cy="534900"/>
            </a:xfrm>
            <a:prstGeom prst="rect">
              <a:avLst/>
            </a:prstGeom>
            <a:noFill/>
            <a:ln>
              <a:noFill/>
            </a:ln>
          </p:spPr>
          <p:txBody>
            <a:bodyPr spcFirstLastPara="1" wrap="square" lIns="121900" tIns="121900" rIns="121900" bIns="121900" anchor="ctr" anchorCtr="0">
              <a:noAutofit/>
            </a:bodyPr>
            <a:lstStyle/>
            <a:p>
              <a:pPr algn="ctr"/>
              <a:r>
                <a:rPr lang="en" sz="2400" dirty="0" err="1">
                  <a:latin typeface="Tahoma" panose="020B0604030504040204" pitchFamily="34" charset="0"/>
                  <a:ea typeface="Tahoma" panose="020B0604030504040204" pitchFamily="34" charset="0"/>
                  <a:cs typeface="Tahoma" panose="020B0604030504040204" pitchFamily="34" charset="0"/>
                  <a:sym typeface="Roboto"/>
                </a:rPr>
                <a:t>Yalnız</a:t>
              </a:r>
              <a:r>
                <a:rPr lang="en" sz="2400" dirty="0">
                  <a:latin typeface="Tahoma" panose="020B0604030504040204" pitchFamily="34" charset="0"/>
                  <a:ea typeface="Tahoma" panose="020B0604030504040204" pitchFamily="34" charset="0"/>
                  <a:cs typeface="Tahoma" panose="020B0604030504040204" pitchFamily="34" charset="0"/>
                  <a:sym typeface="Roboto"/>
                </a:rPr>
                <a:t> </a:t>
              </a:r>
              <a:r>
                <a:rPr lang="en" sz="2400" dirty="0" err="1">
                  <a:latin typeface="Tahoma" panose="020B0604030504040204" pitchFamily="34" charset="0"/>
                  <a:ea typeface="Tahoma" panose="020B0604030504040204" pitchFamily="34" charset="0"/>
                  <a:cs typeface="Tahoma" panose="020B0604030504040204" pitchFamily="34" charset="0"/>
                  <a:sym typeface="Roboto"/>
                </a:rPr>
                <a:t>çevresel</a:t>
              </a:r>
              <a:r>
                <a:rPr lang="en" sz="2400" dirty="0">
                  <a:latin typeface="Tahoma" panose="020B0604030504040204" pitchFamily="34" charset="0"/>
                  <a:ea typeface="Tahoma" panose="020B0604030504040204" pitchFamily="34" charset="0"/>
                  <a:cs typeface="Tahoma" panose="020B0604030504040204" pitchFamily="34" charset="0"/>
                  <a:sym typeface="Roboto"/>
                </a:rPr>
                <a:t> </a:t>
              </a:r>
              <a:r>
                <a:rPr lang="en" sz="2400" dirty="0" err="1">
                  <a:latin typeface="Tahoma" panose="020B0604030504040204" pitchFamily="34" charset="0"/>
                  <a:ea typeface="Tahoma" panose="020B0604030504040204" pitchFamily="34" charset="0"/>
                  <a:cs typeface="Tahoma" panose="020B0604030504040204" pitchFamily="34" charset="0"/>
                  <a:sym typeface="Roboto"/>
                </a:rPr>
                <a:t>yardımlar</a:t>
              </a:r>
              <a:r>
                <a:rPr lang="en" sz="2400" dirty="0">
                  <a:latin typeface="Tahoma" panose="020B0604030504040204" pitchFamily="34" charset="0"/>
                  <a:ea typeface="Tahoma" panose="020B0604030504040204" pitchFamily="34" charset="0"/>
                  <a:cs typeface="Tahoma" panose="020B0604030504040204" pitchFamily="34" charset="0"/>
                  <a:sym typeface="Roboto"/>
                </a:rPr>
                <a:t>/</a:t>
              </a:r>
              <a:r>
                <a:rPr lang="en" sz="2400" dirty="0" err="1">
                  <a:latin typeface="Tahoma" panose="020B0604030504040204" pitchFamily="34" charset="0"/>
                  <a:ea typeface="Tahoma" panose="020B0604030504040204" pitchFamily="34" charset="0"/>
                  <a:cs typeface="Tahoma" panose="020B0604030504040204" pitchFamily="34" charset="0"/>
                  <a:sym typeface="Roboto"/>
                </a:rPr>
                <a:t>sosyal</a:t>
              </a:r>
              <a:r>
                <a:rPr lang="en" sz="2400" dirty="0">
                  <a:latin typeface="Tahoma" panose="020B0604030504040204" pitchFamily="34" charset="0"/>
                  <a:ea typeface="Tahoma" panose="020B0604030504040204" pitchFamily="34" charset="0"/>
                  <a:cs typeface="Tahoma" panose="020B0604030504040204" pitchFamily="34" charset="0"/>
                  <a:sym typeface="Roboto"/>
                </a:rPr>
                <a:t> </a:t>
              </a:r>
              <a:r>
                <a:rPr lang="en" sz="2400" dirty="0" err="1">
                  <a:latin typeface="Tahoma" panose="020B0604030504040204" pitchFamily="34" charset="0"/>
                  <a:ea typeface="Tahoma" panose="020B0604030504040204" pitchFamily="34" charset="0"/>
                  <a:cs typeface="Tahoma" panose="020B0604030504040204" pitchFamily="34" charset="0"/>
                  <a:sym typeface="Roboto"/>
                </a:rPr>
                <a:t>etkileşimler</a:t>
              </a:r>
              <a:r>
                <a:rPr lang="en" sz="2400" dirty="0">
                  <a:latin typeface="Tahoma" panose="020B0604030504040204" pitchFamily="34" charset="0"/>
                  <a:ea typeface="Tahoma" panose="020B0604030504040204" pitchFamily="34" charset="0"/>
                  <a:cs typeface="Tahoma" panose="020B0604030504040204" pitchFamily="34" charset="0"/>
                  <a:sym typeface="Roboto"/>
                </a:rPr>
                <a:t> </a:t>
              </a:r>
              <a:r>
                <a:rPr lang="en" sz="2400" dirty="0" err="1">
                  <a:latin typeface="Tahoma" panose="020B0604030504040204" pitchFamily="34" charset="0"/>
                  <a:ea typeface="Tahoma" panose="020B0604030504040204" pitchFamily="34" charset="0"/>
                  <a:cs typeface="Tahoma" panose="020B0604030504040204" pitchFamily="34" charset="0"/>
                  <a:sym typeface="Roboto"/>
                </a:rPr>
                <a:t>yoluyla</a:t>
              </a:r>
              <a:r>
                <a:rPr lang="en" sz="2400" dirty="0">
                  <a:latin typeface="Tahoma" panose="020B0604030504040204" pitchFamily="34" charset="0"/>
                  <a:ea typeface="Tahoma" panose="020B0604030504040204" pitchFamily="34" charset="0"/>
                  <a:cs typeface="Tahoma" panose="020B0604030504040204" pitchFamily="34" charset="0"/>
                  <a:sym typeface="Roboto"/>
                </a:rPr>
                <a:t> </a:t>
              </a:r>
              <a:r>
                <a:rPr lang="en" sz="2400" dirty="0" err="1">
                  <a:latin typeface="Tahoma" panose="020B0604030504040204" pitchFamily="34" charset="0"/>
                  <a:ea typeface="Tahoma" panose="020B0604030504040204" pitchFamily="34" charset="0"/>
                  <a:cs typeface="Tahoma" panose="020B0604030504040204" pitchFamily="34" charset="0"/>
                  <a:sym typeface="Roboto"/>
                </a:rPr>
                <a:t>çocuğun</a:t>
              </a:r>
              <a:r>
                <a:rPr lang="en" sz="2400" dirty="0">
                  <a:latin typeface="Tahoma" panose="020B0604030504040204" pitchFamily="34" charset="0"/>
                  <a:ea typeface="Tahoma" panose="020B0604030504040204" pitchFamily="34" charset="0"/>
                  <a:cs typeface="Tahoma" panose="020B0604030504040204" pitchFamily="34" charset="0"/>
                  <a:sym typeface="Roboto"/>
                </a:rPr>
                <a:t> </a:t>
              </a:r>
              <a:r>
                <a:rPr lang="en" sz="2400" dirty="0" err="1">
                  <a:latin typeface="Tahoma" panose="020B0604030504040204" pitchFamily="34" charset="0"/>
                  <a:ea typeface="Tahoma" panose="020B0604030504040204" pitchFamily="34" charset="0"/>
                  <a:cs typeface="Tahoma" panose="020B0604030504040204" pitchFamily="34" charset="0"/>
                  <a:sym typeface="Roboto"/>
                </a:rPr>
                <a:t>geliştiğini</a:t>
              </a:r>
              <a:r>
                <a:rPr lang="en" sz="2400" dirty="0">
                  <a:latin typeface="Tahoma" panose="020B0604030504040204" pitchFamily="34" charset="0"/>
                  <a:ea typeface="Tahoma" panose="020B0604030504040204" pitchFamily="34" charset="0"/>
                  <a:cs typeface="Tahoma" panose="020B0604030504040204" pitchFamily="34" charset="0"/>
                  <a:sym typeface="Roboto"/>
                </a:rPr>
                <a:t> </a:t>
              </a:r>
              <a:r>
                <a:rPr lang="en" sz="2400" dirty="0" err="1">
                  <a:latin typeface="Tahoma" panose="020B0604030504040204" pitchFamily="34" charset="0"/>
                  <a:ea typeface="Tahoma" panose="020B0604030504040204" pitchFamily="34" charset="0"/>
                  <a:cs typeface="Tahoma" panose="020B0604030504040204" pitchFamily="34" charset="0"/>
                  <a:sym typeface="Roboto"/>
                </a:rPr>
                <a:t>savunur</a:t>
              </a:r>
              <a:r>
                <a:rPr lang="en" sz="2400" dirty="0">
                  <a:latin typeface="Tahoma" panose="020B0604030504040204" pitchFamily="34" charset="0"/>
                  <a:ea typeface="Tahoma" panose="020B0604030504040204" pitchFamily="34" charset="0"/>
                  <a:cs typeface="Tahoma" panose="020B0604030504040204" pitchFamily="34" charset="0"/>
                  <a:sym typeface="Roboto"/>
                </a:rPr>
                <a:t>. </a:t>
              </a:r>
              <a:endParaRPr sz="2400" dirty="0">
                <a:latin typeface="Tahoma" panose="020B0604030504040204" pitchFamily="34" charset="0"/>
                <a:ea typeface="Tahoma" panose="020B0604030504040204" pitchFamily="34" charset="0"/>
                <a:cs typeface="Tahoma" panose="020B0604030504040204" pitchFamily="34" charset="0"/>
                <a:sym typeface="Roboto"/>
              </a:endParaRPr>
            </a:p>
          </p:txBody>
        </p:sp>
      </p:grpSp>
      <p:grpSp>
        <p:nvGrpSpPr>
          <p:cNvPr id="20" name="Google Shape;808;p29">
            <a:extLst>
              <a:ext uri="{FF2B5EF4-FFF2-40B4-BE49-F238E27FC236}">
                <a16:creationId xmlns:a16="http://schemas.microsoft.com/office/drawing/2014/main" id="{BFF8B435-2DBA-BF49-ABC3-399F7CE5FECE}"/>
              </a:ext>
            </a:extLst>
          </p:cNvPr>
          <p:cNvGrpSpPr/>
          <p:nvPr/>
        </p:nvGrpSpPr>
        <p:grpSpPr>
          <a:xfrm>
            <a:off x="5577256" y="2397682"/>
            <a:ext cx="404860" cy="404797"/>
            <a:chOff x="2685825" y="840375"/>
            <a:chExt cx="481900" cy="481825"/>
          </a:xfrm>
        </p:grpSpPr>
        <p:sp>
          <p:nvSpPr>
            <p:cNvPr id="21" name="Google Shape;809;p29">
              <a:extLst>
                <a:ext uri="{FF2B5EF4-FFF2-40B4-BE49-F238E27FC236}">
                  <a16:creationId xmlns:a16="http://schemas.microsoft.com/office/drawing/2014/main" id="{D3514138-8C2A-0844-88A1-52D903937EBB}"/>
                </a:ext>
              </a:extLst>
            </p:cNvPr>
            <p:cNvSpPr/>
            <p:nvPr/>
          </p:nvSpPr>
          <p:spPr>
            <a:xfrm>
              <a:off x="2685825" y="840375"/>
              <a:ext cx="481900" cy="481825"/>
            </a:xfrm>
            <a:custGeom>
              <a:avLst/>
              <a:gdLst/>
              <a:ahLst/>
              <a:cxnLst/>
              <a:rect l="l" t="t" r="r" b="b"/>
              <a:pathLst>
                <a:path w="19276" h="19273" extrusionOk="0">
                  <a:moveTo>
                    <a:pt x="9600" y="4592"/>
                  </a:moveTo>
                  <a:cubicBezTo>
                    <a:pt x="12403" y="4592"/>
                    <a:pt x="14683" y="6872"/>
                    <a:pt x="14683" y="9675"/>
                  </a:cubicBezTo>
                  <a:cubicBezTo>
                    <a:pt x="14683" y="12476"/>
                    <a:pt x="12403" y="14755"/>
                    <a:pt x="9600" y="14755"/>
                  </a:cubicBezTo>
                  <a:cubicBezTo>
                    <a:pt x="6799" y="14755"/>
                    <a:pt x="4520" y="12476"/>
                    <a:pt x="4520" y="9675"/>
                  </a:cubicBezTo>
                  <a:cubicBezTo>
                    <a:pt x="4520" y="6872"/>
                    <a:pt x="6799" y="4592"/>
                    <a:pt x="9600" y="4592"/>
                  </a:cubicBezTo>
                  <a:close/>
                  <a:moveTo>
                    <a:pt x="8471" y="0"/>
                  </a:moveTo>
                  <a:cubicBezTo>
                    <a:pt x="8212" y="0"/>
                    <a:pt x="7986" y="175"/>
                    <a:pt x="7923" y="428"/>
                  </a:cubicBezTo>
                  <a:lnTo>
                    <a:pt x="7691" y="1427"/>
                  </a:lnTo>
                  <a:cubicBezTo>
                    <a:pt x="6778" y="1635"/>
                    <a:pt x="5908" y="1993"/>
                    <a:pt x="5116" y="2490"/>
                  </a:cubicBezTo>
                  <a:lnTo>
                    <a:pt x="4300" y="2002"/>
                  </a:lnTo>
                  <a:cubicBezTo>
                    <a:pt x="4210" y="1949"/>
                    <a:pt x="4110" y="1922"/>
                    <a:pt x="4010" y="1922"/>
                  </a:cubicBezTo>
                  <a:cubicBezTo>
                    <a:pt x="3864" y="1922"/>
                    <a:pt x="3719" y="1978"/>
                    <a:pt x="3611" y="2087"/>
                  </a:cubicBezTo>
                  <a:lnTo>
                    <a:pt x="2015" y="3683"/>
                  </a:lnTo>
                  <a:cubicBezTo>
                    <a:pt x="1831" y="3866"/>
                    <a:pt x="1798" y="4153"/>
                    <a:pt x="1930" y="4372"/>
                  </a:cubicBezTo>
                  <a:lnTo>
                    <a:pt x="2418" y="5188"/>
                  </a:lnTo>
                  <a:cubicBezTo>
                    <a:pt x="1921" y="5980"/>
                    <a:pt x="1563" y="6851"/>
                    <a:pt x="1355" y="7766"/>
                  </a:cubicBezTo>
                  <a:lnTo>
                    <a:pt x="431" y="7995"/>
                  </a:lnTo>
                  <a:cubicBezTo>
                    <a:pt x="178" y="8058"/>
                    <a:pt x="0" y="8284"/>
                    <a:pt x="3" y="8546"/>
                  </a:cubicBezTo>
                  <a:lnTo>
                    <a:pt x="3" y="10804"/>
                  </a:lnTo>
                  <a:cubicBezTo>
                    <a:pt x="0" y="11060"/>
                    <a:pt x="178" y="11286"/>
                    <a:pt x="428" y="11349"/>
                  </a:cubicBezTo>
                  <a:lnTo>
                    <a:pt x="1352" y="11581"/>
                  </a:lnTo>
                  <a:cubicBezTo>
                    <a:pt x="1560" y="12494"/>
                    <a:pt x="1921" y="13364"/>
                    <a:pt x="2418" y="14159"/>
                  </a:cubicBezTo>
                  <a:lnTo>
                    <a:pt x="1927" y="14972"/>
                  </a:lnTo>
                  <a:cubicBezTo>
                    <a:pt x="1795" y="15195"/>
                    <a:pt x="1831" y="15478"/>
                    <a:pt x="2012" y="15662"/>
                  </a:cubicBezTo>
                  <a:lnTo>
                    <a:pt x="3611" y="17261"/>
                  </a:lnTo>
                  <a:cubicBezTo>
                    <a:pt x="3720" y="17368"/>
                    <a:pt x="3864" y="17424"/>
                    <a:pt x="4011" y="17424"/>
                  </a:cubicBezTo>
                  <a:cubicBezTo>
                    <a:pt x="4110" y="17424"/>
                    <a:pt x="4210" y="17398"/>
                    <a:pt x="4300" y="17345"/>
                  </a:cubicBezTo>
                  <a:lnTo>
                    <a:pt x="5113" y="16854"/>
                  </a:lnTo>
                  <a:cubicBezTo>
                    <a:pt x="5908" y="17351"/>
                    <a:pt x="6778" y="17712"/>
                    <a:pt x="7691" y="17920"/>
                  </a:cubicBezTo>
                  <a:lnTo>
                    <a:pt x="7923" y="18844"/>
                  </a:lnTo>
                  <a:cubicBezTo>
                    <a:pt x="7983" y="19094"/>
                    <a:pt x="8212" y="19272"/>
                    <a:pt x="8471" y="19272"/>
                  </a:cubicBezTo>
                  <a:lnTo>
                    <a:pt x="10729" y="19272"/>
                  </a:lnTo>
                  <a:cubicBezTo>
                    <a:pt x="10988" y="19272"/>
                    <a:pt x="11214" y="19097"/>
                    <a:pt x="11277" y="18844"/>
                  </a:cubicBezTo>
                  <a:lnTo>
                    <a:pt x="11509" y="17920"/>
                  </a:lnTo>
                  <a:cubicBezTo>
                    <a:pt x="12421" y="17712"/>
                    <a:pt x="13292" y="17354"/>
                    <a:pt x="14084" y="16857"/>
                  </a:cubicBezTo>
                  <a:lnTo>
                    <a:pt x="14900" y="17345"/>
                  </a:lnTo>
                  <a:cubicBezTo>
                    <a:pt x="14989" y="17399"/>
                    <a:pt x="15090" y="17425"/>
                    <a:pt x="15190" y="17425"/>
                  </a:cubicBezTo>
                  <a:cubicBezTo>
                    <a:pt x="15336" y="17425"/>
                    <a:pt x="15480" y="17369"/>
                    <a:pt x="15589" y="17261"/>
                  </a:cubicBezTo>
                  <a:lnTo>
                    <a:pt x="17185" y="15665"/>
                  </a:lnTo>
                  <a:cubicBezTo>
                    <a:pt x="17369" y="15481"/>
                    <a:pt x="17402" y="15195"/>
                    <a:pt x="17270" y="14975"/>
                  </a:cubicBezTo>
                  <a:lnTo>
                    <a:pt x="16782" y="14159"/>
                  </a:lnTo>
                  <a:cubicBezTo>
                    <a:pt x="17279" y="13367"/>
                    <a:pt x="17637" y="12497"/>
                    <a:pt x="17845" y="11584"/>
                  </a:cubicBezTo>
                  <a:lnTo>
                    <a:pt x="18844" y="11352"/>
                  </a:lnTo>
                  <a:cubicBezTo>
                    <a:pt x="19097" y="11289"/>
                    <a:pt x="19275" y="11063"/>
                    <a:pt x="19275" y="10804"/>
                  </a:cubicBezTo>
                  <a:lnTo>
                    <a:pt x="19275" y="8546"/>
                  </a:lnTo>
                  <a:cubicBezTo>
                    <a:pt x="19275" y="8287"/>
                    <a:pt x="19097" y="8061"/>
                    <a:pt x="18847" y="7998"/>
                  </a:cubicBezTo>
                  <a:lnTo>
                    <a:pt x="17848" y="7766"/>
                  </a:lnTo>
                  <a:cubicBezTo>
                    <a:pt x="17640" y="6854"/>
                    <a:pt x="17279" y="5983"/>
                    <a:pt x="16782" y="5188"/>
                  </a:cubicBezTo>
                  <a:lnTo>
                    <a:pt x="17273" y="4375"/>
                  </a:lnTo>
                  <a:cubicBezTo>
                    <a:pt x="17405" y="4153"/>
                    <a:pt x="17369" y="3869"/>
                    <a:pt x="17188" y="3686"/>
                  </a:cubicBezTo>
                  <a:lnTo>
                    <a:pt x="15589" y="2090"/>
                  </a:lnTo>
                  <a:cubicBezTo>
                    <a:pt x="15480" y="1980"/>
                    <a:pt x="15335" y="1923"/>
                    <a:pt x="15188" y="1923"/>
                  </a:cubicBezTo>
                  <a:cubicBezTo>
                    <a:pt x="15089" y="1923"/>
                    <a:pt x="14989" y="1949"/>
                    <a:pt x="14900" y="2002"/>
                  </a:cubicBezTo>
                  <a:lnTo>
                    <a:pt x="14087" y="2493"/>
                  </a:lnTo>
                  <a:cubicBezTo>
                    <a:pt x="13292" y="1996"/>
                    <a:pt x="12421" y="1635"/>
                    <a:pt x="11509" y="1427"/>
                  </a:cubicBezTo>
                  <a:lnTo>
                    <a:pt x="11277" y="428"/>
                  </a:lnTo>
                  <a:cubicBezTo>
                    <a:pt x="11217" y="178"/>
                    <a:pt x="10988" y="0"/>
                    <a:pt x="10729" y="0"/>
                  </a:cubicBezTo>
                  <a:close/>
                </a:path>
              </a:pathLst>
            </a:custGeom>
            <a:solidFill>
              <a:srgbClr val="FFFFFF"/>
            </a:solidFill>
            <a:ln>
              <a:noFill/>
            </a:ln>
          </p:spPr>
          <p:txBody>
            <a:bodyPr spcFirstLastPara="1" wrap="square" lIns="121900" tIns="121900" rIns="121900" bIns="121900" anchor="ctr" anchorCtr="0">
              <a:noAutofit/>
            </a:bodyPr>
            <a:lstStyle/>
            <a:p>
              <a:endParaRPr sz="2000">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sp>
          <p:nvSpPr>
            <p:cNvPr id="22" name="Google Shape;810;p29">
              <a:extLst>
                <a:ext uri="{FF2B5EF4-FFF2-40B4-BE49-F238E27FC236}">
                  <a16:creationId xmlns:a16="http://schemas.microsoft.com/office/drawing/2014/main" id="{F41E05D8-255D-D546-8721-F1A9C6280898}"/>
                </a:ext>
              </a:extLst>
            </p:cNvPr>
            <p:cNvSpPr/>
            <p:nvPr/>
          </p:nvSpPr>
          <p:spPr>
            <a:xfrm>
              <a:off x="2819200" y="983400"/>
              <a:ext cx="205475" cy="197625"/>
            </a:xfrm>
            <a:custGeom>
              <a:avLst/>
              <a:gdLst/>
              <a:ahLst/>
              <a:cxnLst/>
              <a:rect l="l" t="t" r="r" b="b"/>
              <a:pathLst>
                <a:path w="8219" h="7905" extrusionOk="0">
                  <a:moveTo>
                    <a:pt x="4265" y="1129"/>
                  </a:moveTo>
                  <a:cubicBezTo>
                    <a:pt x="4629" y="1129"/>
                    <a:pt x="4996" y="1199"/>
                    <a:pt x="5346" y="1343"/>
                  </a:cubicBezTo>
                  <a:cubicBezTo>
                    <a:pt x="6400" y="1780"/>
                    <a:pt x="7089" y="2810"/>
                    <a:pt x="7089" y="3954"/>
                  </a:cubicBezTo>
                  <a:cubicBezTo>
                    <a:pt x="7086" y="5511"/>
                    <a:pt x="5825" y="6773"/>
                    <a:pt x="4265" y="6776"/>
                  </a:cubicBezTo>
                  <a:cubicBezTo>
                    <a:pt x="3124" y="6776"/>
                    <a:pt x="2094" y="6089"/>
                    <a:pt x="1657" y="5032"/>
                  </a:cubicBezTo>
                  <a:cubicBezTo>
                    <a:pt x="1221" y="3978"/>
                    <a:pt x="1461" y="2765"/>
                    <a:pt x="2268" y="1958"/>
                  </a:cubicBezTo>
                  <a:cubicBezTo>
                    <a:pt x="2808" y="1416"/>
                    <a:pt x="3530" y="1129"/>
                    <a:pt x="4265" y="1129"/>
                  </a:cubicBezTo>
                  <a:close/>
                  <a:moveTo>
                    <a:pt x="4265" y="0"/>
                  </a:moveTo>
                  <a:cubicBezTo>
                    <a:pt x="2666" y="0"/>
                    <a:pt x="1227" y="964"/>
                    <a:pt x="612" y="2440"/>
                  </a:cubicBezTo>
                  <a:cubicBezTo>
                    <a:pt x="1" y="3918"/>
                    <a:pt x="341" y="5616"/>
                    <a:pt x="1470" y="6749"/>
                  </a:cubicBezTo>
                  <a:cubicBezTo>
                    <a:pt x="2226" y="7504"/>
                    <a:pt x="3237" y="7905"/>
                    <a:pt x="4265" y="7905"/>
                  </a:cubicBezTo>
                  <a:cubicBezTo>
                    <a:pt x="4774" y="7905"/>
                    <a:pt x="5288" y="7806"/>
                    <a:pt x="5777" y="7604"/>
                  </a:cubicBezTo>
                  <a:cubicBezTo>
                    <a:pt x="7255" y="6993"/>
                    <a:pt x="8219" y="5550"/>
                    <a:pt x="8219" y="3954"/>
                  </a:cubicBezTo>
                  <a:cubicBezTo>
                    <a:pt x="8216" y="1771"/>
                    <a:pt x="6448" y="3"/>
                    <a:pt x="4265" y="0"/>
                  </a:cubicBezTo>
                  <a:close/>
                </a:path>
              </a:pathLst>
            </a:custGeom>
            <a:solidFill>
              <a:srgbClr val="FFFFFF"/>
            </a:solidFill>
            <a:ln>
              <a:noFill/>
            </a:ln>
          </p:spPr>
          <p:txBody>
            <a:bodyPr spcFirstLastPara="1" wrap="square" lIns="121900" tIns="121900" rIns="121900" bIns="121900" anchor="ctr" anchorCtr="0">
              <a:noAutofit/>
            </a:bodyPr>
            <a:lstStyle/>
            <a:p>
              <a:endParaRPr sz="2000">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23" name="Google Shape;811;p29">
            <a:extLst>
              <a:ext uri="{FF2B5EF4-FFF2-40B4-BE49-F238E27FC236}">
                <a16:creationId xmlns:a16="http://schemas.microsoft.com/office/drawing/2014/main" id="{59B12F75-5261-964E-8BF6-532B2FB11262}"/>
              </a:ext>
            </a:extLst>
          </p:cNvPr>
          <p:cNvGrpSpPr/>
          <p:nvPr/>
        </p:nvGrpSpPr>
        <p:grpSpPr>
          <a:xfrm>
            <a:off x="5557511" y="4811468"/>
            <a:ext cx="418135" cy="405553"/>
            <a:chOff x="3270675" y="841800"/>
            <a:chExt cx="497700" cy="482725"/>
          </a:xfrm>
        </p:grpSpPr>
        <p:sp>
          <p:nvSpPr>
            <p:cNvPr id="24" name="Google Shape;812;p29">
              <a:extLst>
                <a:ext uri="{FF2B5EF4-FFF2-40B4-BE49-F238E27FC236}">
                  <a16:creationId xmlns:a16="http://schemas.microsoft.com/office/drawing/2014/main" id="{BB07D409-0E71-C44A-A5D0-4946D6265384}"/>
                </a:ext>
              </a:extLst>
            </p:cNvPr>
            <p:cNvSpPr/>
            <p:nvPr/>
          </p:nvSpPr>
          <p:spPr>
            <a:xfrm>
              <a:off x="3270675" y="902000"/>
              <a:ext cx="447125" cy="422525"/>
            </a:xfrm>
            <a:custGeom>
              <a:avLst/>
              <a:gdLst/>
              <a:ahLst/>
              <a:cxnLst/>
              <a:rect l="l" t="t" r="r" b="b"/>
              <a:pathLst>
                <a:path w="17885" h="16901" extrusionOk="0">
                  <a:moveTo>
                    <a:pt x="3454" y="0"/>
                  </a:moveTo>
                  <a:cubicBezTo>
                    <a:pt x="3343" y="0"/>
                    <a:pt x="3231" y="40"/>
                    <a:pt x="3141" y="122"/>
                  </a:cubicBezTo>
                  <a:cubicBezTo>
                    <a:pt x="1160" y="1940"/>
                    <a:pt x="0" y="4548"/>
                    <a:pt x="0" y="7246"/>
                  </a:cubicBezTo>
                  <a:cubicBezTo>
                    <a:pt x="0" y="12579"/>
                    <a:pt x="4325" y="16900"/>
                    <a:pt x="9657" y="16900"/>
                  </a:cubicBezTo>
                  <a:cubicBezTo>
                    <a:pt x="10907" y="16900"/>
                    <a:pt x="12175" y="16662"/>
                    <a:pt x="13331" y="16178"/>
                  </a:cubicBezTo>
                  <a:cubicBezTo>
                    <a:pt x="15126" y="15434"/>
                    <a:pt x="16659" y="14169"/>
                    <a:pt x="17728" y="12546"/>
                  </a:cubicBezTo>
                  <a:cubicBezTo>
                    <a:pt x="17884" y="12305"/>
                    <a:pt x="17788" y="11983"/>
                    <a:pt x="17526" y="11866"/>
                  </a:cubicBezTo>
                  <a:lnTo>
                    <a:pt x="9158" y="8171"/>
                  </a:lnTo>
                  <a:cubicBezTo>
                    <a:pt x="9016" y="8108"/>
                    <a:pt x="8896" y="8005"/>
                    <a:pt x="8811" y="7876"/>
                  </a:cubicBezTo>
                  <a:lnTo>
                    <a:pt x="8405" y="7246"/>
                  </a:lnTo>
                  <a:lnTo>
                    <a:pt x="3846" y="212"/>
                  </a:lnTo>
                  <a:cubicBezTo>
                    <a:pt x="3756" y="73"/>
                    <a:pt x="3606" y="0"/>
                    <a:pt x="3454" y="0"/>
                  </a:cubicBezTo>
                  <a:close/>
                </a:path>
              </a:pathLst>
            </a:custGeom>
            <a:solidFill>
              <a:srgbClr val="FFFFFF"/>
            </a:solidFill>
            <a:ln>
              <a:noFill/>
            </a:ln>
          </p:spPr>
          <p:txBody>
            <a:bodyPr spcFirstLastPara="1" wrap="square" lIns="121900" tIns="121900" rIns="121900" bIns="121900" anchor="ctr" anchorCtr="0">
              <a:noAutofit/>
            </a:bodyPr>
            <a:lstStyle/>
            <a:p>
              <a:endParaRPr sz="2000">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sp>
          <p:nvSpPr>
            <p:cNvPr id="25" name="Google Shape;813;p29">
              <a:extLst>
                <a:ext uri="{FF2B5EF4-FFF2-40B4-BE49-F238E27FC236}">
                  <a16:creationId xmlns:a16="http://schemas.microsoft.com/office/drawing/2014/main" id="{154D8605-91BD-AF46-86EC-49127F7FA83B}"/>
                </a:ext>
              </a:extLst>
            </p:cNvPr>
            <p:cNvSpPr/>
            <p:nvPr/>
          </p:nvSpPr>
          <p:spPr>
            <a:xfrm>
              <a:off x="3385250" y="841800"/>
              <a:ext cx="279700" cy="220925"/>
            </a:xfrm>
            <a:custGeom>
              <a:avLst/>
              <a:gdLst/>
              <a:ahLst/>
              <a:cxnLst/>
              <a:rect l="l" t="t" r="r" b="b"/>
              <a:pathLst>
                <a:path w="11188" h="8837" extrusionOk="0">
                  <a:moveTo>
                    <a:pt x="5070" y="0"/>
                  </a:moveTo>
                  <a:cubicBezTo>
                    <a:pt x="3434" y="0"/>
                    <a:pt x="1792" y="415"/>
                    <a:pt x="308" y="1256"/>
                  </a:cubicBezTo>
                  <a:cubicBezTo>
                    <a:pt x="76" y="1388"/>
                    <a:pt x="1" y="1690"/>
                    <a:pt x="148" y="1912"/>
                  </a:cubicBezTo>
                  <a:lnTo>
                    <a:pt x="4532" y="8676"/>
                  </a:lnTo>
                  <a:cubicBezTo>
                    <a:pt x="4601" y="8781"/>
                    <a:pt x="4714" y="8837"/>
                    <a:pt x="4828" y="8837"/>
                  </a:cubicBezTo>
                  <a:cubicBezTo>
                    <a:pt x="4919" y="8837"/>
                    <a:pt x="5010" y="8802"/>
                    <a:pt x="5081" y="8730"/>
                  </a:cubicBezTo>
                  <a:lnTo>
                    <a:pt x="10992" y="2683"/>
                  </a:lnTo>
                  <a:cubicBezTo>
                    <a:pt x="11187" y="2482"/>
                    <a:pt x="11163" y="2156"/>
                    <a:pt x="10940" y="1988"/>
                  </a:cubicBezTo>
                  <a:cubicBezTo>
                    <a:pt x="9218" y="670"/>
                    <a:pt x="7149" y="0"/>
                    <a:pt x="5070" y="0"/>
                  </a:cubicBezTo>
                  <a:close/>
                </a:path>
              </a:pathLst>
            </a:custGeom>
            <a:solidFill>
              <a:srgbClr val="FFFFFF"/>
            </a:solidFill>
            <a:ln>
              <a:noFill/>
            </a:ln>
          </p:spPr>
          <p:txBody>
            <a:bodyPr spcFirstLastPara="1" wrap="square" lIns="121900" tIns="121900" rIns="121900" bIns="121900" anchor="ctr" anchorCtr="0">
              <a:noAutofit/>
            </a:bodyPr>
            <a:lstStyle/>
            <a:p>
              <a:endParaRPr sz="2000">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sp>
          <p:nvSpPr>
            <p:cNvPr id="26" name="Google Shape;814;p29">
              <a:extLst>
                <a:ext uri="{FF2B5EF4-FFF2-40B4-BE49-F238E27FC236}">
                  <a16:creationId xmlns:a16="http://schemas.microsoft.com/office/drawing/2014/main" id="{6DBBC81F-68EB-B646-982F-421A47FB9364}"/>
                </a:ext>
              </a:extLst>
            </p:cNvPr>
            <p:cNvSpPr/>
            <p:nvPr/>
          </p:nvSpPr>
          <p:spPr>
            <a:xfrm>
              <a:off x="3530100" y="924750"/>
              <a:ext cx="238275" cy="250200"/>
            </a:xfrm>
            <a:custGeom>
              <a:avLst/>
              <a:gdLst/>
              <a:ahLst/>
              <a:cxnLst/>
              <a:rect l="l" t="t" r="r" b="b"/>
              <a:pathLst>
                <a:path w="9531" h="10008" extrusionOk="0">
                  <a:moveTo>
                    <a:pt x="6350" y="1"/>
                  </a:moveTo>
                  <a:cubicBezTo>
                    <a:pt x="6230" y="1"/>
                    <a:pt x="6108" y="47"/>
                    <a:pt x="6017" y="142"/>
                  </a:cubicBezTo>
                  <a:lnTo>
                    <a:pt x="172" y="6123"/>
                  </a:lnTo>
                  <a:cubicBezTo>
                    <a:pt x="0" y="6297"/>
                    <a:pt x="57" y="6589"/>
                    <a:pt x="283" y="6689"/>
                  </a:cubicBezTo>
                  <a:lnTo>
                    <a:pt x="7706" y="9968"/>
                  </a:lnTo>
                  <a:cubicBezTo>
                    <a:pt x="7767" y="9995"/>
                    <a:pt x="7830" y="10007"/>
                    <a:pt x="7893" y="10007"/>
                  </a:cubicBezTo>
                  <a:cubicBezTo>
                    <a:pt x="8082" y="10007"/>
                    <a:pt x="8261" y="9890"/>
                    <a:pt x="8329" y="9700"/>
                  </a:cubicBezTo>
                  <a:cubicBezTo>
                    <a:pt x="9531" y="6463"/>
                    <a:pt x="8913" y="2828"/>
                    <a:pt x="6706" y="169"/>
                  </a:cubicBezTo>
                  <a:cubicBezTo>
                    <a:pt x="6615" y="57"/>
                    <a:pt x="6483" y="1"/>
                    <a:pt x="6350" y="1"/>
                  </a:cubicBezTo>
                  <a:close/>
                </a:path>
              </a:pathLst>
            </a:custGeom>
            <a:solidFill>
              <a:srgbClr val="FFFFFF"/>
            </a:solidFill>
            <a:ln>
              <a:noFill/>
            </a:ln>
          </p:spPr>
          <p:txBody>
            <a:bodyPr spcFirstLastPara="1" wrap="square" lIns="121900" tIns="121900" rIns="121900" bIns="121900" anchor="ctr" anchorCtr="0">
              <a:noAutofit/>
            </a:bodyPr>
            <a:lstStyle/>
            <a:p>
              <a:endParaRPr sz="2000">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grpSp>
      <p:sp>
        <p:nvSpPr>
          <p:cNvPr id="27" name="Google Shape;815;p29">
            <a:extLst>
              <a:ext uri="{FF2B5EF4-FFF2-40B4-BE49-F238E27FC236}">
                <a16:creationId xmlns:a16="http://schemas.microsoft.com/office/drawing/2014/main" id="{F7397355-270D-BA43-B567-49A7A625FD77}"/>
              </a:ext>
            </a:extLst>
          </p:cNvPr>
          <p:cNvSpPr/>
          <p:nvPr/>
        </p:nvSpPr>
        <p:spPr>
          <a:xfrm>
            <a:off x="6209977" y="3517313"/>
            <a:ext cx="404797" cy="379509"/>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FFFFFF"/>
          </a:solidFill>
          <a:ln>
            <a:noFill/>
          </a:ln>
        </p:spPr>
        <p:txBody>
          <a:bodyPr spcFirstLastPara="1" wrap="square" lIns="121900" tIns="121900" rIns="121900" bIns="121900" anchor="ctr" anchorCtr="0">
            <a:noAutofit/>
          </a:bodyPr>
          <a:lstStyle/>
          <a:p>
            <a:endParaRPr sz="2000">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grpSp>
        <p:nvGrpSpPr>
          <p:cNvPr id="28" name="Google Shape;816;p29">
            <a:extLst>
              <a:ext uri="{FF2B5EF4-FFF2-40B4-BE49-F238E27FC236}">
                <a16:creationId xmlns:a16="http://schemas.microsoft.com/office/drawing/2014/main" id="{68CF738F-9D04-944A-926F-6862249DCABF}"/>
              </a:ext>
            </a:extLst>
          </p:cNvPr>
          <p:cNvGrpSpPr/>
          <p:nvPr/>
        </p:nvGrpSpPr>
        <p:grpSpPr>
          <a:xfrm>
            <a:off x="6260359" y="5792634"/>
            <a:ext cx="404797" cy="404797"/>
            <a:chOff x="3271200" y="1435075"/>
            <a:chExt cx="481825" cy="481825"/>
          </a:xfrm>
        </p:grpSpPr>
        <p:sp>
          <p:nvSpPr>
            <p:cNvPr id="29" name="Google Shape;817;p29">
              <a:extLst>
                <a:ext uri="{FF2B5EF4-FFF2-40B4-BE49-F238E27FC236}">
                  <a16:creationId xmlns:a16="http://schemas.microsoft.com/office/drawing/2014/main" id="{1A2FEB44-CAD8-AB48-B622-D7AA40AB3626}"/>
                </a:ext>
              </a:extLst>
            </p:cNvPr>
            <p:cNvSpPr/>
            <p:nvPr/>
          </p:nvSpPr>
          <p:spPr>
            <a:xfrm>
              <a:off x="3271200" y="1435075"/>
              <a:ext cx="481825" cy="481825"/>
            </a:xfrm>
            <a:custGeom>
              <a:avLst/>
              <a:gdLst/>
              <a:ahLst/>
              <a:cxnLst/>
              <a:rect l="l" t="t" r="r" b="b"/>
              <a:pathLst>
                <a:path w="19273" h="19273" extrusionOk="0">
                  <a:moveTo>
                    <a:pt x="9597" y="2259"/>
                  </a:moveTo>
                  <a:cubicBezTo>
                    <a:pt x="13635" y="2259"/>
                    <a:pt x="17014" y="5545"/>
                    <a:pt x="17014" y="9601"/>
                  </a:cubicBezTo>
                  <a:cubicBezTo>
                    <a:pt x="17014" y="13636"/>
                    <a:pt x="13654" y="17014"/>
                    <a:pt x="9597" y="17014"/>
                  </a:cubicBezTo>
                  <a:cubicBezTo>
                    <a:pt x="5562" y="17014"/>
                    <a:pt x="2259" y="13654"/>
                    <a:pt x="2259" y="9601"/>
                  </a:cubicBezTo>
                  <a:cubicBezTo>
                    <a:pt x="2259" y="5563"/>
                    <a:pt x="5541" y="2259"/>
                    <a:pt x="9597" y="2259"/>
                  </a:cubicBezTo>
                  <a:close/>
                  <a:moveTo>
                    <a:pt x="9597" y="1"/>
                  </a:moveTo>
                  <a:cubicBezTo>
                    <a:pt x="4304" y="1"/>
                    <a:pt x="0" y="4307"/>
                    <a:pt x="0" y="9601"/>
                  </a:cubicBezTo>
                  <a:cubicBezTo>
                    <a:pt x="0" y="14892"/>
                    <a:pt x="4304" y="19273"/>
                    <a:pt x="9597" y="19273"/>
                  </a:cubicBezTo>
                  <a:cubicBezTo>
                    <a:pt x="14891" y="19273"/>
                    <a:pt x="19272" y="14892"/>
                    <a:pt x="19272" y="9601"/>
                  </a:cubicBezTo>
                  <a:cubicBezTo>
                    <a:pt x="19272" y="4307"/>
                    <a:pt x="14891" y="1"/>
                    <a:pt x="9597" y="1"/>
                  </a:cubicBezTo>
                  <a:close/>
                </a:path>
              </a:pathLst>
            </a:custGeom>
            <a:solidFill>
              <a:srgbClr val="FFFFFF"/>
            </a:solidFill>
            <a:ln>
              <a:noFill/>
            </a:ln>
          </p:spPr>
          <p:txBody>
            <a:bodyPr spcFirstLastPara="1" wrap="square" lIns="121900" tIns="121900" rIns="121900" bIns="121900" anchor="ctr" anchorCtr="0">
              <a:noAutofit/>
            </a:bodyPr>
            <a:lstStyle/>
            <a:p>
              <a:endParaRPr sz="2000">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sp>
          <p:nvSpPr>
            <p:cNvPr id="30" name="Google Shape;818;p29">
              <a:extLst>
                <a:ext uri="{FF2B5EF4-FFF2-40B4-BE49-F238E27FC236}">
                  <a16:creationId xmlns:a16="http://schemas.microsoft.com/office/drawing/2014/main" id="{6F6ED641-E624-7E4F-95AA-21E7E791853E}"/>
                </a:ext>
              </a:extLst>
            </p:cNvPr>
            <p:cNvSpPr/>
            <p:nvPr/>
          </p:nvSpPr>
          <p:spPr>
            <a:xfrm>
              <a:off x="3356575" y="1520525"/>
              <a:ext cx="311000" cy="311025"/>
            </a:xfrm>
            <a:custGeom>
              <a:avLst/>
              <a:gdLst/>
              <a:ahLst/>
              <a:cxnLst/>
              <a:rect l="l" t="t" r="r" b="b"/>
              <a:pathLst>
                <a:path w="12440" h="12441" extrusionOk="0">
                  <a:moveTo>
                    <a:pt x="8516" y="3359"/>
                  </a:moveTo>
                  <a:cubicBezTo>
                    <a:pt x="8661" y="3359"/>
                    <a:pt x="8805" y="3414"/>
                    <a:pt x="8917" y="3524"/>
                  </a:cubicBezTo>
                  <a:cubicBezTo>
                    <a:pt x="9136" y="3744"/>
                    <a:pt x="9136" y="4102"/>
                    <a:pt x="8917" y="4322"/>
                  </a:cubicBezTo>
                  <a:lnTo>
                    <a:pt x="7056" y="6183"/>
                  </a:lnTo>
                  <a:lnTo>
                    <a:pt x="8917" y="8041"/>
                  </a:lnTo>
                  <a:cubicBezTo>
                    <a:pt x="9326" y="8453"/>
                    <a:pt x="8939" y="9009"/>
                    <a:pt x="8502" y="9009"/>
                  </a:cubicBezTo>
                  <a:cubicBezTo>
                    <a:pt x="8371" y="9009"/>
                    <a:pt x="8235" y="8959"/>
                    <a:pt x="8116" y="8839"/>
                  </a:cubicBezTo>
                  <a:lnTo>
                    <a:pt x="5857" y="6580"/>
                  </a:lnTo>
                  <a:cubicBezTo>
                    <a:pt x="5637" y="6360"/>
                    <a:pt x="5637" y="6002"/>
                    <a:pt x="5857" y="5782"/>
                  </a:cubicBezTo>
                  <a:lnTo>
                    <a:pt x="8116" y="3524"/>
                  </a:lnTo>
                  <a:cubicBezTo>
                    <a:pt x="8227" y="3414"/>
                    <a:pt x="8372" y="3359"/>
                    <a:pt x="8516" y="3359"/>
                  </a:cubicBezTo>
                  <a:close/>
                  <a:moveTo>
                    <a:pt x="5619" y="1"/>
                  </a:moveTo>
                  <a:cubicBezTo>
                    <a:pt x="4367" y="112"/>
                    <a:pt x="3177" y="606"/>
                    <a:pt x="2214" y="1413"/>
                  </a:cubicBezTo>
                  <a:lnTo>
                    <a:pt x="2590" y="1789"/>
                  </a:lnTo>
                  <a:cubicBezTo>
                    <a:pt x="3002" y="2199"/>
                    <a:pt x="2615" y="2757"/>
                    <a:pt x="2178" y="2757"/>
                  </a:cubicBezTo>
                  <a:cubicBezTo>
                    <a:pt x="2047" y="2757"/>
                    <a:pt x="1912" y="2707"/>
                    <a:pt x="1792" y="2587"/>
                  </a:cubicBezTo>
                  <a:lnTo>
                    <a:pt x="1416" y="2211"/>
                  </a:lnTo>
                  <a:cubicBezTo>
                    <a:pt x="609" y="3175"/>
                    <a:pt x="118" y="4364"/>
                    <a:pt x="3" y="5617"/>
                  </a:cubicBezTo>
                  <a:lnTo>
                    <a:pt x="536" y="5617"/>
                  </a:lnTo>
                  <a:cubicBezTo>
                    <a:pt x="1280" y="5617"/>
                    <a:pt x="1283" y="6746"/>
                    <a:pt x="536" y="6746"/>
                  </a:cubicBezTo>
                  <a:lnTo>
                    <a:pt x="0" y="6746"/>
                  </a:lnTo>
                  <a:cubicBezTo>
                    <a:pt x="118" y="8035"/>
                    <a:pt x="627" y="9287"/>
                    <a:pt x="1413" y="10227"/>
                  </a:cubicBezTo>
                  <a:lnTo>
                    <a:pt x="1789" y="9850"/>
                  </a:lnTo>
                  <a:cubicBezTo>
                    <a:pt x="1910" y="9730"/>
                    <a:pt x="2045" y="9679"/>
                    <a:pt x="2176" y="9679"/>
                  </a:cubicBezTo>
                  <a:cubicBezTo>
                    <a:pt x="2613" y="9679"/>
                    <a:pt x="2995" y="10244"/>
                    <a:pt x="2587" y="10651"/>
                  </a:cubicBezTo>
                  <a:lnTo>
                    <a:pt x="2211" y="11028"/>
                  </a:lnTo>
                  <a:cubicBezTo>
                    <a:pt x="3174" y="11832"/>
                    <a:pt x="4364" y="12326"/>
                    <a:pt x="5616" y="12440"/>
                  </a:cubicBezTo>
                  <a:lnTo>
                    <a:pt x="5616" y="11904"/>
                  </a:lnTo>
                  <a:cubicBezTo>
                    <a:pt x="5616" y="11530"/>
                    <a:pt x="5899" y="11343"/>
                    <a:pt x="6182" y="11343"/>
                  </a:cubicBezTo>
                  <a:cubicBezTo>
                    <a:pt x="6464" y="11343"/>
                    <a:pt x="6745" y="11530"/>
                    <a:pt x="6745" y="11904"/>
                  </a:cubicBezTo>
                  <a:lnTo>
                    <a:pt x="6745" y="12440"/>
                  </a:lnTo>
                  <a:cubicBezTo>
                    <a:pt x="8034" y="12323"/>
                    <a:pt x="9287" y="11811"/>
                    <a:pt x="10226" y="11028"/>
                  </a:cubicBezTo>
                  <a:lnTo>
                    <a:pt x="9850" y="10651"/>
                  </a:lnTo>
                  <a:cubicBezTo>
                    <a:pt x="9445" y="10246"/>
                    <a:pt x="9822" y="9678"/>
                    <a:pt x="10259" y="9678"/>
                  </a:cubicBezTo>
                  <a:cubicBezTo>
                    <a:pt x="10390" y="9678"/>
                    <a:pt x="10526" y="9729"/>
                    <a:pt x="10648" y="9850"/>
                  </a:cubicBezTo>
                  <a:lnTo>
                    <a:pt x="11024" y="10227"/>
                  </a:lnTo>
                  <a:cubicBezTo>
                    <a:pt x="11810" y="9287"/>
                    <a:pt x="12319" y="8035"/>
                    <a:pt x="12437" y="6746"/>
                  </a:cubicBezTo>
                  <a:lnTo>
                    <a:pt x="11904" y="6746"/>
                  </a:lnTo>
                  <a:cubicBezTo>
                    <a:pt x="11160" y="6746"/>
                    <a:pt x="11157" y="5617"/>
                    <a:pt x="11904" y="5617"/>
                  </a:cubicBezTo>
                  <a:lnTo>
                    <a:pt x="12440" y="5617"/>
                  </a:lnTo>
                  <a:cubicBezTo>
                    <a:pt x="12325" y="4364"/>
                    <a:pt x="11834" y="3175"/>
                    <a:pt x="11027" y="2211"/>
                  </a:cubicBezTo>
                  <a:lnTo>
                    <a:pt x="10651" y="2587"/>
                  </a:lnTo>
                  <a:cubicBezTo>
                    <a:pt x="10529" y="2709"/>
                    <a:pt x="10392" y="2760"/>
                    <a:pt x="10261" y="2760"/>
                  </a:cubicBezTo>
                  <a:cubicBezTo>
                    <a:pt x="9823" y="2760"/>
                    <a:pt x="9443" y="2197"/>
                    <a:pt x="9853" y="1789"/>
                  </a:cubicBezTo>
                  <a:lnTo>
                    <a:pt x="10232" y="1413"/>
                  </a:lnTo>
                  <a:cubicBezTo>
                    <a:pt x="9290" y="627"/>
                    <a:pt x="8037" y="115"/>
                    <a:pt x="6748" y="1"/>
                  </a:cubicBezTo>
                  <a:lnTo>
                    <a:pt x="6748" y="537"/>
                  </a:lnTo>
                  <a:cubicBezTo>
                    <a:pt x="6748" y="909"/>
                    <a:pt x="6466" y="1096"/>
                    <a:pt x="6183" y="1096"/>
                  </a:cubicBezTo>
                  <a:cubicBezTo>
                    <a:pt x="5901" y="1096"/>
                    <a:pt x="5619" y="910"/>
                    <a:pt x="5619" y="537"/>
                  </a:cubicBezTo>
                  <a:lnTo>
                    <a:pt x="5619" y="1"/>
                  </a:lnTo>
                  <a:close/>
                </a:path>
              </a:pathLst>
            </a:custGeom>
            <a:solidFill>
              <a:srgbClr val="FFFFFF"/>
            </a:solidFill>
            <a:ln>
              <a:noFill/>
            </a:ln>
          </p:spPr>
          <p:txBody>
            <a:bodyPr spcFirstLastPara="1" wrap="square" lIns="121900" tIns="121900" rIns="121900" bIns="121900" anchor="ctr" anchorCtr="0">
              <a:noAutofit/>
            </a:bodyPr>
            <a:lstStyle/>
            <a:p>
              <a:endParaRPr sz="2000">
                <a:solidFill>
                  <a:srgbClr val="435D74"/>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4070974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B38994D1-95F3-BD47-8938-6BEAFFF5FCB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71813" y="2211129"/>
            <a:ext cx="6364228" cy="4186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530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6359C-EC34-FF47-94BE-B78C499FEA6C}"/>
              </a:ext>
            </a:extLst>
          </p:cNvPr>
          <p:cNvSpPr>
            <a:spLocks noGrp="1"/>
          </p:cNvSpPr>
          <p:nvPr>
            <p:ph type="title"/>
          </p:nvPr>
        </p:nvSpPr>
        <p:spPr/>
        <p:txBody>
          <a:bodyPr>
            <a:normAutofit/>
          </a:bodyPr>
          <a:lstStyle/>
          <a:p>
            <a:pPr algn="ctr"/>
            <a:r>
              <a:rPr lang="tr-TR" sz="3600" b="1" dirty="0">
                <a:latin typeface="Tahoma" panose="020B0604030504040204" pitchFamily="34" charset="0"/>
                <a:ea typeface="Tahoma" panose="020B0604030504040204" pitchFamily="34" charset="0"/>
                <a:cs typeface="Tahoma" panose="020B0604030504040204" pitchFamily="34" charset="0"/>
              </a:rPr>
              <a:t>Davranışçı yaklaşım</a:t>
            </a:r>
            <a:endParaRPr sz="3600" b="1" dirty="0">
              <a:latin typeface="Tahoma" panose="020B0604030504040204" pitchFamily="34" charset="0"/>
              <a:ea typeface="Tahoma" panose="020B0604030504040204" pitchFamily="34" charset="0"/>
              <a:cs typeface="Tahoma" panose="020B0604030504040204" pitchFamily="34" charset="0"/>
            </a:endParaRPr>
          </a:p>
        </p:txBody>
      </p:sp>
      <p:grpSp>
        <p:nvGrpSpPr>
          <p:cNvPr id="4" name="Google Shape;1228;p40">
            <a:extLst>
              <a:ext uri="{FF2B5EF4-FFF2-40B4-BE49-F238E27FC236}">
                <a16:creationId xmlns:a16="http://schemas.microsoft.com/office/drawing/2014/main" id="{9C92CDA2-271E-364C-9122-A49800271573}"/>
              </a:ext>
            </a:extLst>
          </p:cNvPr>
          <p:cNvGrpSpPr/>
          <p:nvPr/>
        </p:nvGrpSpPr>
        <p:grpSpPr>
          <a:xfrm>
            <a:off x="3403972" y="5165908"/>
            <a:ext cx="3706659" cy="693300"/>
            <a:chOff x="680773" y="3694051"/>
            <a:chExt cx="3706659" cy="693300"/>
          </a:xfrm>
        </p:grpSpPr>
        <p:sp>
          <p:nvSpPr>
            <p:cNvPr id="5" name="Google Shape;1229;p40">
              <a:extLst>
                <a:ext uri="{FF2B5EF4-FFF2-40B4-BE49-F238E27FC236}">
                  <a16:creationId xmlns:a16="http://schemas.microsoft.com/office/drawing/2014/main" id="{8575FBC5-AB69-2545-B8AA-3C3BFB1B9E61}"/>
                </a:ext>
              </a:extLst>
            </p:cNvPr>
            <p:cNvSpPr/>
            <p:nvPr/>
          </p:nvSpPr>
          <p:spPr>
            <a:xfrm>
              <a:off x="3936150" y="3819952"/>
              <a:ext cx="451281" cy="451281"/>
            </a:xfrm>
            <a:custGeom>
              <a:avLst/>
              <a:gdLst/>
              <a:ahLst/>
              <a:cxnLst/>
              <a:rect l="l" t="t" r="r" b="b"/>
              <a:pathLst>
                <a:path w="6473" h="6473" extrusionOk="0">
                  <a:moveTo>
                    <a:pt x="3231" y="1"/>
                  </a:moveTo>
                  <a:cubicBezTo>
                    <a:pt x="1442" y="1"/>
                    <a:pt x="0" y="1453"/>
                    <a:pt x="0" y="3232"/>
                  </a:cubicBezTo>
                  <a:cubicBezTo>
                    <a:pt x="0" y="5021"/>
                    <a:pt x="1442" y="6473"/>
                    <a:pt x="3231" y="6473"/>
                  </a:cubicBezTo>
                  <a:cubicBezTo>
                    <a:pt x="5020" y="6473"/>
                    <a:pt x="6472" y="5021"/>
                    <a:pt x="6472" y="3232"/>
                  </a:cubicBezTo>
                  <a:cubicBezTo>
                    <a:pt x="6472" y="1453"/>
                    <a:pt x="5020" y="1"/>
                    <a:pt x="32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230;p40">
              <a:extLst>
                <a:ext uri="{FF2B5EF4-FFF2-40B4-BE49-F238E27FC236}">
                  <a16:creationId xmlns:a16="http://schemas.microsoft.com/office/drawing/2014/main" id="{A17E1C21-CCE0-0D44-B874-C79BCAD03770}"/>
                </a:ext>
              </a:extLst>
            </p:cNvPr>
            <p:cNvSpPr txBox="1"/>
            <p:nvPr/>
          </p:nvSpPr>
          <p:spPr>
            <a:xfrm>
              <a:off x="680773" y="3694051"/>
              <a:ext cx="3167700" cy="693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chemeClr val="accent6"/>
                </a:buClr>
                <a:buSzPts val="1100"/>
                <a:buFont typeface="Arial"/>
                <a:buNone/>
              </a:pPr>
              <a:r>
                <a:rPr lang="en" sz="2000" dirty="0" err="1">
                  <a:latin typeface="Tahoma" panose="020B0604030504040204" pitchFamily="34" charset="0"/>
                  <a:ea typeface="Tahoma" panose="020B0604030504040204" pitchFamily="34" charset="0"/>
                  <a:cs typeface="Tahoma" panose="020B0604030504040204" pitchFamily="34" charset="0"/>
                  <a:sym typeface="Roboto"/>
                </a:rPr>
                <a:t>Öğrenme</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Uyaran+tepki</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endParaRPr sz="2000" dirty="0">
                <a:latin typeface="Tahoma" panose="020B0604030504040204" pitchFamily="34" charset="0"/>
                <a:ea typeface="Tahoma" panose="020B0604030504040204" pitchFamily="34" charset="0"/>
                <a:cs typeface="Tahoma" panose="020B0604030504040204" pitchFamily="34" charset="0"/>
                <a:sym typeface="Roboto"/>
              </a:endParaRPr>
            </a:p>
          </p:txBody>
        </p:sp>
      </p:grpSp>
      <p:grpSp>
        <p:nvGrpSpPr>
          <p:cNvPr id="7" name="Google Shape;1231;p40">
            <a:extLst>
              <a:ext uri="{FF2B5EF4-FFF2-40B4-BE49-F238E27FC236}">
                <a16:creationId xmlns:a16="http://schemas.microsoft.com/office/drawing/2014/main" id="{D0756E1A-2B96-6C4A-90F9-A90776C70EBB}"/>
              </a:ext>
            </a:extLst>
          </p:cNvPr>
          <p:cNvGrpSpPr/>
          <p:nvPr/>
        </p:nvGrpSpPr>
        <p:grpSpPr>
          <a:xfrm>
            <a:off x="4896812" y="4292336"/>
            <a:ext cx="2171944" cy="693300"/>
            <a:chOff x="2215487" y="2864026"/>
            <a:chExt cx="2171944" cy="693300"/>
          </a:xfrm>
        </p:grpSpPr>
        <p:sp>
          <p:nvSpPr>
            <p:cNvPr id="8" name="Google Shape;1232;p40">
              <a:extLst>
                <a:ext uri="{FF2B5EF4-FFF2-40B4-BE49-F238E27FC236}">
                  <a16:creationId xmlns:a16="http://schemas.microsoft.com/office/drawing/2014/main" id="{29FAD906-C128-F345-89B1-428523E00458}"/>
                </a:ext>
              </a:extLst>
            </p:cNvPr>
            <p:cNvSpPr/>
            <p:nvPr/>
          </p:nvSpPr>
          <p:spPr>
            <a:xfrm>
              <a:off x="3936150" y="2985035"/>
              <a:ext cx="451281" cy="451281"/>
            </a:xfrm>
            <a:custGeom>
              <a:avLst/>
              <a:gdLst/>
              <a:ahLst/>
              <a:cxnLst/>
              <a:rect l="l" t="t" r="r" b="b"/>
              <a:pathLst>
                <a:path w="6473" h="6473" extrusionOk="0">
                  <a:moveTo>
                    <a:pt x="3231" y="1"/>
                  </a:moveTo>
                  <a:cubicBezTo>
                    <a:pt x="1442" y="1"/>
                    <a:pt x="0" y="1442"/>
                    <a:pt x="0" y="3232"/>
                  </a:cubicBezTo>
                  <a:cubicBezTo>
                    <a:pt x="0" y="5020"/>
                    <a:pt x="1442" y="6472"/>
                    <a:pt x="3231" y="6472"/>
                  </a:cubicBezTo>
                  <a:cubicBezTo>
                    <a:pt x="5020" y="6472"/>
                    <a:pt x="6472" y="5020"/>
                    <a:pt x="6472" y="3232"/>
                  </a:cubicBezTo>
                  <a:cubicBezTo>
                    <a:pt x="6472" y="1442"/>
                    <a:pt x="5020" y="1"/>
                    <a:pt x="32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233;p40">
              <a:extLst>
                <a:ext uri="{FF2B5EF4-FFF2-40B4-BE49-F238E27FC236}">
                  <a16:creationId xmlns:a16="http://schemas.microsoft.com/office/drawing/2014/main" id="{73875711-EB3A-4240-847D-E49D4888DEE6}"/>
                </a:ext>
              </a:extLst>
            </p:cNvPr>
            <p:cNvSpPr txBox="1"/>
            <p:nvPr/>
          </p:nvSpPr>
          <p:spPr>
            <a:xfrm>
              <a:off x="2215487" y="2864026"/>
              <a:ext cx="1632986" cy="693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000" dirty="0" err="1">
                  <a:latin typeface="Tahoma" panose="020B0604030504040204" pitchFamily="34" charset="0"/>
                  <a:ea typeface="Tahoma" panose="020B0604030504040204" pitchFamily="34" charset="0"/>
                  <a:cs typeface="Tahoma" panose="020B0604030504040204" pitchFamily="34" charset="0"/>
                  <a:sym typeface="Roboto"/>
                </a:rPr>
                <a:t>Boş</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levha</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endParaRPr sz="2000" dirty="0">
                <a:latin typeface="Tahoma" panose="020B0604030504040204" pitchFamily="34" charset="0"/>
                <a:ea typeface="Tahoma" panose="020B0604030504040204" pitchFamily="34" charset="0"/>
                <a:cs typeface="Tahoma" panose="020B0604030504040204" pitchFamily="34" charset="0"/>
                <a:sym typeface="Roboto"/>
              </a:endParaRPr>
            </a:p>
          </p:txBody>
        </p:sp>
      </p:grpSp>
      <p:grpSp>
        <p:nvGrpSpPr>
          <p:cNvPr id="10" name="Google Shape;1234;p40">
            <a:extLst>
              <a:ext uri="{FF2B5EF4-FFF2-40B4-BE49-F238E27FC236}">
                <a16:creationId xmlns:a16="http://schemas.microsoft.com/office/drawing/2014/main" id="{4FB5DB4B-CF28-E740-ABC1-E1354286BECA}"/>
              </a:ext>
            </a:extLst>
          </p:cNvPr>
          <p:cNvGrpSpPr/>
          <p:nvPr/>
        </p:nvGrpSpPr>
        <p:grpSpPr>
          <a:xfrm>
            <a:off x="581192" y="3411409"/>
            <a:ext cx="6529439" cy="693300"/>
            <a:chOff x="-2142008" y="2093545"/>
            <a:chExt cx="6529439" cy="693300"/>
          </a:xfrm>
        </p:grpSpPr>
        <p:sp>
          <p:nvSpPr>
            <p:cNvPr id="11" name="Google Shape;1235;p40">
              <a:extLst>
                <a:ext uri="{FF2B5EF4-FFF2-40B4-BE49-F238E27FC236}">
                  <a16:creationId xmlns:a16="http://schemas.microsoft.com/office/drawing/2014/main" id="{77A70C35-5FA8-3E44-BB6E-AABBD1E80690}"/>
                </a:ext>
              </a:extLst>
            </p:cNvPr>
            <p:cNvSpPr/>
            <p:nvPr/>
          </p:nvSpPr>
          <p:spPr>
            <a:xfrm>
              <a:off x="3936150" y="2175058"/>
              <a:ext cx="451281" cy="451281"/>
            </a:xfrm>
            <a:custGeom>
              <a:avLst/>
              <a:gdLst/>
              <a:ahLst/>
              <a:cxnLst/>
              <a:rect l="l" t="t" r="r" b="b"/>
              <a:pathLst>
                <a:path w="6473" h="6473" extrusionOk="0">
                  <a:moveTo>
                    <a:pt x="3231" y="0"/>
                  </a:moveTo>
                  <a:cubicBezTo>
                    <a:pt x="1442" y="0"/>
                    <a:pt x="0" y="1442"/>
                    <a:pt x="0" y="3231"/>
                  </a:cubicBezTo>
                  <a:cubicBezTo>
                    <a:pt x="0" y="5020"/>
                    <a:pt x="1442" y="6472"/>
                    <a:pt x="3231" y="6472"/>
                  </a:cubicBezTo>
                  <a:cubicBezTo>
                    <a:pt x="5020" y="6472"/>
                    <a:pt x="6472" y="5020"/>
                    <a:pt x="6472" y="3231"/>
                  </a:cubicBezTo>
                  <a:cubicBezTo>
                    <a:pt x="6472" y="1442"/>
                    <a:pt x="5020" y="0"/>
                    <a:pt x="3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36;p40">
              <a:extLst>
                <a:ext uri="{FF2B5EF4-FFF2-40B4-BE49-F238E27FC236}">
                  <a16:creationId xmlns:a16="http://schemas.microsoft.com/office/drawing/2014/main" id="{AEBEFB00-6FB1-414B-884C-86F6FA81ED8E}"/>
                </a:ext>
              </a:extLst>
            </p:cNvPr>
            <p:cNvSpPr txBox="1"/>
            <p:nvPr/>
          </p:nvSpPr>
          <p:spPr>
            <a:xfrm>
              <a:off x="-2142008" y="2093545"/>
              <a:ext cx="5990481" cy="693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chemeClr val="accent6"/>
                </a:buClr>
                <a:buSzPts val="1100"/>
                <a:buFont typeface="Arial"/>
                <a:buNone/>
              </a:pPr>
              <a:r>
                <a:rPr lang="en" sz="2000" dirty="0" err="1">
                  <a:latin typeface="Tahoma" panose="020B0604030504040204" pitchFamily="34" charset="0"/>
                  <a:ea typeface="Tahoma" panose="020B0604030504040204" pitchFamily="34" charset="0"/>
                  <a:cs typeface="Tahoma" panose="020B0604030504040204" pitchFamily="34" charset="0"/>
                  <a:sym typeface="Roboto"/>
                </a:rPr>
                <a:t>Ölçülebilir</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ve</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gözlenebilir</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davranışlara</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r>
                <a:rPr lang="en" sz="2000" dirty="0" err="1">
                  <a:latin typeface="Tahoma" panose="020B0604030504040204" pitchFamily="34" charset="0"/>
                  <a:ea typeface="Tahoma" panose="020B0604030504040204" pitchFamily="34" charset="0"/>
                  <a:cs typeface="Tahoma" panose="020B0604030504040204" pitchFamily="34" charset="0"/>
                  <a:sym typeface="Roboto"/>
                </a:rPr>
                <a:t>odaklanır</a:t>
              </a:r>
              <a:r>
                <a:rPr lang="en" sz="2000" dirty="0">
                  <a:latin typeface="Tahoma" panose="020B0604030504040204" pitchFamily="34" charset="0"/>
                  <a:ea typeface="Tahoma" panose="020B0604030504040204" pitchFamily="34" charset="0"/>
                  <a:cs typeface="Tahoma" panose="020B0604030504040204" pitchFamily="34" charset="0"/>
                  <a:sym typeface="Roboto"/>
                </a:rPr>
                <a:t>. </a:t>
              </a:r>
              <a:endParaRPr sz="2000" dirty="0">
                <a:latin typeface="Tahoma" panose="020B0604030504040204" pitchFamily="34" charset="0"/>
                <a:ea typeface="Tahoma" panose="020B0604030504040204" pitchFamily="34" charset="0"/>
                <a:cs typeface="Tahoma" panose="020B0604030504040204" pitchFamily="34" charset="0"/>
                <a:sym typeface="Roboto"/>
              </a:endParaRPr>
            </a:p>
          </p:txBody>
        </p:sp>
      </p:grpSp>
      <p:grpSp>
        <p:nvGrpSpPr>
          <p:cNvPr id="13" name="Google Shape;1237;p40">
            <a:extLst>
              <a:ext uri="{FF2B5EF4-FFF2-40B4-BE49-F238E27FC236}">
                <a16:creationId xmlns:a16="http://schemas.microsoft.com/office/drawing/2014/main" id="{DDD595D3-B8B5-9842-AA58-36F255DA82D0}"/>
              </a:ext>
            </a:extLst>
          </p:cNvPr>
          <p:cNvGrpSpPr/>
          <p:nvPr/>
        </p:nvGrpSpPr>
        <p:grpSpPr>
          <a:xfrm>
            <a:off x="3267456" y="2356463"/>
            <a:ext cx="3869281" cy="693300"/>
            <a:chOff x="2609088" y="990789"/>
            <a:chExt cx="3869281" cy="693300"/>
          </a:xfrm>
        </p:grpSpPr>
        <p:sp>
          <p:nvSpPr>
            <p:cNvPr id="14" name="Google Shape;1238;p40">
              <a:extLst>
                <a:ext uri="{FF2B5EF4-FFF2-40B4-BE49-F238E27FC236}">
                  <a16:creationId xmlns:a16="http://schemas.microsoft.com/office/drawing/2014/main" id="{0FD423AF-9E9C-B640-AF14-E858AF9C5840}"/>
                </a:ext>
              </a:extLst>
            </p:cNvPr>
            <p:cNvSpPr/>
            <p:nvPr/>
          </p:nvSpPr>
          <p:spPr>
            <a:xfrm>
              <a:off x="6027088" y="1078144"/>
              <a:ext cx="451281" cy="451212"/>
            </a:xfrm>
            <a:custGeom>
              <a:avLst/>
              <a:gdLst/>
              <a:ahLst/>
              <a:cxnLst/>
              <a:rect l="l" t="t" r="r" b="b"/>
              <a:pathLst>
                <a:path w="6473" h="6472" extrusionOk="0">
                  <a:moveTo>
                    <a:pt x="3231" y="0"/>
                  </a:moveTo>
                  <a:cubicBezTo>
                    <a:pt x="1442" y="0"/>
                    <a:pt x="0" y="1441"/>
                    <a:pt x="0" y="3231"/>
                  </a:cubicBezTo>
                  <a:cubicBezTo>
                    <a:pt x="0" y="5020"/>
                    <a:pt x="1442" y="6471"/>
                    <a:pt x="3231" y="6471"/>
                  </a:cubicBezTo>
                  <a:cubicBezTo>
                    <a:pt x="5020" y="6471"/>
                    <a:pt x="6472" y="5020"/>
                    <a:pt x="6472" y="3231"/>
                  </a:cubicBezTo>
                  <a:cubicBezTo>
                    <a:pt x="6472" y="1441"/>
                    <a:pt x="5020" y="0"/>
                    <a:pt x="3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39;p40">
              <a:extLst>
                <a:ext uri="{FF2B5EF4-FFF2-40B4-BE49-F238E27FC236}">
                  <a16:creationId xmlns:a16="http://schemas.microsoft.com/office/drawing/2014/main" id="{4A9E2D53-C0CE-9B45-AC4F-CB92A5D991F9}"/>
                </a:ext>
              </a:extLst>
            </p:cNvPr>
            <p:cNvSpPr txBox="1"/>
            <p:nvPr/>
          </p:nvSpPr>
          <p:spPr>
            <a:xfrm>
              <a:off x="2609088" y="990789"/>
              <a:ext cx="3417999" cy="693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000" dirty="0">
                  <a:latin typeface="Tahoma" panose="020B0604030504040204" pitchFamily="34" charset="0"/>
                  <a:ea typeface="Tahoma" panose="020B0604030504040204" pitchFamily="34" charset="0"/>
                  <a:cs typeface="Tahoma" panose="020B0604030504040204" pitchFamily="34" charset="0"/>
                  <a:sym typeface="Roboto"/>
                </a:rPr>
                <a:t>J. B. Watson </a:t>
              </a:r>
              <a:r>
                <a:rPr lang="en" sz="2000" dirty="0" err="1">
                  <a:latin typeface="Tahoma" panose="020B0604030504040204" pitchFamily="34" charset="0"/>
                  <a:ea typeface="Tahoma" panose="020B0604030504040204" pitchFamily="34" charset="0"/>
                  <a:cs typeface="Tahoma" panose="020B0604030504040204" pitchFamily="34" charset="0"/>
                  <a:sym typeface="Roboto"/>
                </a:rPr>
                <a:t>ve</a:t>
              </a:r>
              <a:r>
                <a:rPr lang="en" sz="2000" dirty="0">
                  <a:latin typeface="Tahoma" panose="020B0604030504040204" pitchFamily="34" charset="0"/>
                  <a:ea typeface="Tahoma" panose="020B0604030504040204" pitchFamily="34" charset="0"/>
                  <a:cs typeface="Tahoma" panose="020B0604030504040204" pitchFamily="34" charset="0"/>
                  <a:sym typeface="Roboto"/>
                </a:rPr>
                <a:t> B. F. Skinner </a:t>
              </a:r>
              <a:endParaRPr sz="2000" dirty="0">
                <a:latin typeface="Tahoma" panose="020B0604030504040204" pitchFamily="34" charset="0"/>
                <a:ea typeface="Tahoma" panose="020B0604030504040204" pitchFamily="34" charset="0"/>
                <a:cs typeface="Tahoma" panose="020B0604030504040204" pitchFamily="34" charset="0"/>
                <a:sym typeface="Roboto"/>
              </a:endParaRPr>
            </a:p>
          </p:txBody>
        </p:sp>
      </p:grpSp>
      <p:grpSp>
        <p:nvGrpSpPr>
          <p:cNvPr id="16" name="Google Shape;1241;p40">
            <a:extLst>
              <a:ext uri="{FF2B5EF4-FFF2-40B4-BE49-F238E27FC236}">
                <a16:creationId xmlns:a16="http://schemas.microsoft.com/office/drawing/2014/main" id="{599CF5C5-9B6F-AD42-A6A6-3CB577E3F2C7}"/>
              </a:ext>
            </a:extLst>
          </p:cNvPr>
          <p:cNvGrpSpPr/>
          <p:nvPr/>
        </p:nvGrpSpPr>
        <p:grpSpPr>
          <a:xfrm>
            <a:off x="8584238" y="2557263"/>
            <a:ext cx="3122079" cy="3232727"/>
            <a:chOff x="5341166" y="1260031"/>
            <a:chExt cx="3122079" cy="3232727"/>
          </a:xfrm>
        </p:grpSpPr>
        <p:sp>
          <p:nvSpPr>
            <p:cNvPr id="17" name="Google Shape;1242;p40">
              <a:extLst>
                <a:ext uri="{FF2B5EF4-FFF2-40B4-BE49-F238E27FC236}">
                  <a16:creationId xmlns:a16="http://schemas.microsoft.com/office/drawing/2014/main" id="{3E72009D-AFFD-6647-ABB5-41EA10EFFE26}"/>
                </a:ext>
              </a:extLst>
            </p:cNvPr>
            <p:cNvSpPr/>
            <p:nvPr/>
          </p:nvSpPr>
          <p:spPr>
            <a:xfrm>
              <a:off x="6172955" y="1588048"/>
              <a:ext cx="2290290" cy="2904710"/>
            </a:xfrm>
            <a:custGeom>
              <a:avLst/>
              <a:gdLst/>
              <a:ahLst/>
              <a:cxnLst/>
              <a:rect l="l" t="t" r="r" b="b"/>
              <a:pathLst>
                <a:path w="32851" h="41664" extrusionOk="0">
                  <a:moveTo>
                    <a:pt x="23587" y="1"/>
                  </a:moveTo>
                  <a:lnTo>
                    <a:pt x="23656" y="70"/>
                  </a:lnTo>
                  <a:lnTo>
                    <a:pt x="23656" y="70"/>
                  </a:lnTo>
                  <a:cubicBezTo>
                    <a:pt x="23633" y="47"/>
                    <a:pt x="23610" y="24"/>
                    <a:pt x="23587" y="1"/>
                  </a:cubicBezTo>
                  <a:close/>
                  <a:moveTo>
                    <a:pt x="23656" y="70"/>
                  </a:moveTo>
                  <a:cubicBezTo>
                    <a:pt x="24385" y="818"/>
                    <a:pt x="25047" y="1644"/>
                    <a:pt x="25632" y="2556"/>
                  </a:cubicBezTo>
                  <a:cubicBezTo>
                    <a:pt x="26245" y="3497"/>
                    <a:pt x="26777" y="4529"/>
                    <a:pt x="27216" y="5633"/>
                  </a:cubicBezTo>
                  <a:cubicBezTo>
                    <a:pt x="27656" y="6748"/>
                    <a:pt x="28004" y="7934"/>
                    <a:pt x="28249" y="9191"/>
                  </a:cubicBezTo>
                  <a:cubicBezTo>
                    <a:pt x="28495" y="10459"/>
                    <a:pt x="28627" y="11788"/>
                    <a:pt x="28648" y="13179"/>
                  </a:cubicBezTo>
                  <a:cubicBezTo>
                    <a:pt x="28689" y="16502"/>
                    <a:pt x="28045" y="19814"/>
                    <a:pt x="26838" y="22922"/>
                  </a:cubicBezTo>
                  <a:cubicBezTo>
                    <a:pt x="25632" y="26061"/>
                    <a:pt x="23873" y="28964"/>
                    <a:pt x="21695" y="31459"/>
                  </a:cubicBezTo>
                  <a:cubicBezTo>
                    <a:pt x="19539" y="33933"/>
                    <a:pt x="17003" y="35989"/>
                    <a:pt x="14243" y="37461"/>
                  </a:cubicBezTo>
                  <a:cubicBezTo>
                    <a:pt x="11523" y="38913"/>
                    <a:pt x="8609" y="39781"/>
                    <a:pt x="5655" y="39945"/>
                  </a:cubicBezTo>
                  <a:cubicBezTo>
                    <a:pt x="5288" y="39960"/>
                    <a:pt x="4923" y="39969"/>
                    <a:pt x="4561" y="39969"/>
                  </a:cubicBezTo>
                  <a:cubicBezTo>
                    <a:pt x="4427" y="39969"/>
                    <a:pt x="4294" y="39968"/>
                    <a:pt x="4162" y="39965"/>
                  </a:cubicBezTo>
                  <a:cubicBezTo>
                    <a:pt x="3671" y="39945"/>
                    <a:pt x="3190" y="39914"/>
                    <a:pt x="2720" y="39863"/>
                  </a:cubicBezTo>
                  <a:cubicBezTo>
                    <a:pt x="2250" y="39812"/>
                    <a:pt x="1790" y="39740"/>
                    <a:pt x="1329" y="39649"/>
                  </a:cubicBezTo>
                  <a:cubicBezTo>
                    <a:pt x="880" y="39556"/>
                    <a:pt x="440" y="39444"/>
                    <a:pt x="0" y="39322"/>
                  </a:cubicBezTo>
                  <a:lnTo>
                    <a:pt x="0" y="39322"/>
                  </a:lnTo>
                  <a:lnTo>
                    <a:pt x="5839" y="41019"/>
                  </a:lnTo>
                  <a:cubicBezTo>
                    <a:pt x="6248" y="41141"/>
                    <a:pt x="6677" y="41244"/>
                    <a:pt x="7106" y="41335"/>
                  </a:cubicBezTo>
                  <a:cubicBezTo>
                    <a:pt x="7546" y="41428"/>
                    <a:pt x="7986" y="41499"/>
                    <a:pt x="8435" y="41550"/>
                  </a:cubicBezTo>
                  <a:cubicBezTo>
                    <a:pt x="8895" y="41601"/>
                    <a:pt x="9356" y="41632"/>
                    <a:pt x="9815" y="41653"/>
                  </a:cubicBezTo>
                  <a:cubicBezTo>
                    <a:pt x="9993" y="41660"/>
                    <a:pt x="10172" y="41664"/>
                    <a:pt x="10352" y="41664"/>
                  </a:cubicBezTo>
                  <a:cubicBezTo>
                    <a:pt x="10649" y="41664"/>
                    <a:pt x="10948" y="41655"/>
                    <a:pt x="11247" y="41642"/>
                  </a:cubicBezTo>
                  <a:cubicBezTo>
                    <a:pt x="14068" y="41509"/>
                    <a:pt x="16829" y="40722"/>
                    <a:pt x="19395" y="39393"/>
                  </a:cubicBezTo>
                  <a:cubicBezTo>
                    <a:pt x="22002" y="38043"/>
                    <a:pt x="24385" y="36141"/>
                    <a:pt x="26398" y="33851"/>
                  </a:cubicBezTo>
                  <a:cubicBezTo>
                    <a:pt x="28423" y="31541"/>
                    <a:pt x="30058" y="28842"/>
                    <a:pt x="31163" y="25928"/>
                  </a:cubicBezTo>
                  <a:cubicBezTo>
                    <a:pt x="32267" y="23034"/>
                    <a:pt x="32850" y="19947"/>
                    <a:pt x="32778" y="16829"/>
                  </a:cubicBezTo>
                  <a:cubicBezTo>
                    <a:pt x="32748" y="15520"/>
                    <a:pt x="32605" y="14262"/>
                    <a:pt x="32359" y="13076"/>
                  </a:cubicBezTo>
                  <a:cubicBezTo>
                    <a:pt x="32114" y="11890"/>
                    <a:pt x="31776" y="10766"/>
                    <a:pt x="31337" y="9713"/>
                  </a:cubicBezTo>
                  <a:cubicBezTo>
                    <a:pt x="30917" y="8660"/>
                    <a:pt x="30396" y="7689"/>
                    <a:pt x="29803" y="6789"/>
                  </a:cubicBezTo>
                  <a:cubicBezTo>
                    <a:pt x="29220" y="5889"/>
                    <a:pt x="28566" y="5072"/>
                    <a:pt x="27840" y="4335"/>
                  </a:cubicBezTo>
                  <a:lnTo>
                    <a:pt x="23656" y="7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43;p40">
              <a:extLst>
                <a:ext uri="{FF2B5EF4-FFF2-40B4-BE49-F238E27FC236}">
                  <a16:creationId xmlns:a16="http://schemas.microsoft.com/office/drawing/2014/main" id="{A7E69108-2E4D-364F-8B72-E2847DBC8875}"/>
                </a:ext>
              </a:extLst>
            </p:cNvPr>
            <p:cNvSpPr/>
            <p:nvPr/>
          </p:nvSpPr>
          <p:spPr>
            <a:xfrm>
              <a:off x="5341166" y="1260031"/>
              <a:ext cx="2833319" cy="3116372"/>
            </a:xfrm>
            <a:custGeom>
              <a:avLst/>
              <a:gdLst/>
              <a:ahLst/>
              <a:cxnLst/>
              <a:rect l="l" t="t" r="r" b="b"/>
              <a:pathLst>
                <a:path w="40640" h="44700" extrusionOk="0">
                  <a:moveTo>
                    <a:pt x="24162" y="0"/>
                  </a:moveTo>
                  <a:cubicBezTo>
                    <a:pt x="22696" y="0"/>
                    <a:pt x="21182" y="184"/>
                    <a:pt x="19640" y="564"/>
                  </a:cubicBezTo>
                  <a:cubicBezTo>
                    <a:pt x="17043" y="1209"/>
                    <a:pt x="14600" y="2343"/>
                    <a:pt x="12381" y="3847"/>
                  </a:cubicBezTo>
                  <a:cubicBezTo>
                    <a:pt x="10193" y="5319"/>
                    <a:pt x="8200" y="7169"/>
                    <a:pt x="6503" y="9255"/>
                  </a:cubicBezTo>
                  <a:cubicBezTo>
                    <a:pt x="4806" y="11340"/>
                    <a:pt x="3384" y="13692"/>
                    <a:pt x="2321" y="16197"/>
                  </a:cubicBezTo>
                  <a:cubicBezTo>
                    <a:pt x="1258" y="18722"/>
                    <a:pt x="532" y="21432"/>
                    <a:pt x="276" y="24222"/>
                  </a:cubicBezTo>
                  <a:cubicBezTo>
                    <a:pt x="1" y="27055"/>
                    <a:pt x="225" y="29734"/>
                    <a:pt x="869" y="32156"/>
                  </a:cubicBezTo>
                  <a:cubicBezTo>
                    <a:pt x="1523" y="34630"/>
                    <a:pt x="2628" y="36870"/>
                    <a:pt x="4100" y="38740"/>
                  </a:cubicBezTo>
                  <a:cubicBezTo>
                    <a:pt x="5613" y="40653"/>
                    <a:pt x="7525" y="42207"/>
                    <a:pt x="9764" y="43239"/>
                  </a:cubicBezTo>
                  <a:cubicBezTo>
                    <a:pt x="11790" y="44175"/>
                    <a:pt x="14078" y="44699"/>
                    <a:pt x="16564" y="44699"/>
                  </a:cubicBezTo>
                  <a:cubicBezTo>
                    <a:pt x="16901" y="44699"/>
                    <a:pt x="17242" y="44690"/>
                    <a:pt x="17586" y="44670"/>
                  </a:cubicBezTo>
                  <a:cubicBezTo>
                    <a:pt x="20550" y="44507"/>
                    <a:pt x="23464" y="43638"/>
                    <a:pt x="26183" y="42186"/>
                  </a:cubicBezTo>
                  <a:cubicBezTo>
                    <a:pt x="28944" y="40714"/>
                    <a:pt x="31490" y="38659"/>
                    <a:pt x="33647" y="36175"/>
                  </a:cubicBezTo>
                  <a:cubicBezTo>
                    <a:pt x="35814" y="33680"/>
                    <a:pt x="37583" y="30776"/>
                    <a:pt x="38790" y="27637"/>
                  </a:cubicBezTo>
                  <a:cubicBezTo>
                    <a:pt x="39996" y="24519"/>
                    <a:pt x="40640" y="21207"/>
                    <a:pt x="40599" y="17884"/>
                  </a:cubicBezTo>
                  <a:cubicBezTo>
                    <a:pt x="40558" y="14623"/>
                    <a:pt x="39863" y="11678"/>
                    <a:pt x="38667" y="9173"/>
                  </a:cubicBezTo>
                  <a:cubicBezTo>
                    <a:pt x="37491" y="6730"/>
                    <a:pt x="35845" y="4715"/>
                    <a:pt x="33851" y="3192"/>
                  </a:cubicBezTo>
                  <a:cubicBezTo>
                    <a:pt x="31919" y="1720"/>
                    <a:pt x="29670" y="728"/>
                    <a:pt x="27237" y="278"/>
                  </a:cubicBezTo>
                  <a:cubicBezTo>
                    <a:pt x="26241" y="95"/>
                    <a:pt x="25214" y="0"/>
                    <a:pt x="2416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44;p40">
              <a:extLst>
                <a:ext uri="{FF2B5EF4-FFF2-40B4-BE49-F238E27FC236}">
                  <a16:creationId xmlns:a16="http://schemas.microsoft.com/office/drawing/2014/main" id="{62BB1E6C-2174-BE4D-ACF2-EBBC7AA687FA}"/>
                </a:ext>
              </a:extLst>
            </p:cNvPr>
            <p:cNvSpPr/>
            <p:nvPr/>
          </p:nvSpPr>
          <p:spPr>
            <a:xfrm>
              <a:off x="7622217" y="2745623"/>
              <a:ext cx="3625" cy="2858"/>
            </a:xfrm>
            <a:custGeom>
              <a:avLst/>
              <a:gdLst/>
              <a:ahLst/>
              <a:cxnLst/>
              <a:rect l="l" t="t" r="r" b="b"/>
              <a:pathLst>
                <a:path w="52" h="41" extrusionOk="0">
                  <a:moveTo>
                    <a:pt x="11" y="0"/>
                  </a:moveTo>
                  <a:cubicBezTo>
                    <a:pt x="11" y="10"/>
                    <a:pt x="1" y="10"/>
                    <a:pt x="1" y="10"/>
                  </a:cubicBezTo>
                  <a:lnTo>
                    <a:pt x="1" y="21"/>
                  </a:lnTo>
                  <a:lnTo>
                    <a:pt x="1" y="30"/>
                  </a:lnTo>
                  <a:cubicBezTo>
                    <a:pt x="1" y="41"/>
                    <a:pt x="1" y="41"/>
                    <a:pt x="11" y="41"/>
                  </a:cubicBezTo>
                  <a:lnTo>
                    <a:pt x="31" y="41"/>
                  </a:lnTo>
                  <a:cubicBezTo>
                    <a:pt x="42" y="41"/>
                    <a:pt x="42" y="41"/>
                    <a:pt x="42" y="30"/>
                  </a:cubicBezTo>
                  <a:lnTo>
                    <a:pt x="52" y="30"/>
                  </a:lnTo>
                  <a:lnTo>
                    <a:pt x="52" y="21"/>
                  </a:lnTo>
                  <a:lnTo>
                    <a:pt x="52" y="10"/>
                  </a:lnTo>
                  <a:cubicBezTo>
                    <a:pt x="52" y="0"/>
                    <a:pt x="52" y="0"/>
                    <a:pt x="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45;p40">
              <a:extLst>
                <a:ext uri="{FF2B5EF4-FFF2-40B4-BE49-F238E27FC236}">
                  <a16:creationId xmlns:a16="http://schemas.microsoft.com/office/drawing/2014/main" id="{FBB6993D-1C98-A641-BDCB-BA1D74012172}"/>
                </a:ext>
              </a:extLst>
            </p:cNvPr>
            <p:cNvSpPr/>
            <p:nvPr/>
          </p:nvSpPr>
          <p:spPr>
            <a:xfrm>
              <a:off x="5562098" y="1520911"/>
              <a:ext cx="2312390" cy="2547687"/>
            </a:xfrm>
            <a:custGeom>
              <a:avLst/>
              <a:gdLst/>
              <a:ahLst/>
              <a:cxnLst/>
              <a:rect l="l" t="t" r="r" b="b"/>
              <a:pathLst>
                <a:path w="33168" h="36543" extrusionOk="0">
                  <a:moveTo>
                    <a:pt x="18893" y="2940"/>
                  </a:moveTo>
                  <a:cubicBezTo>
                    <a:pt x="19740" y="2940"/>
                    <a:pt x="20561" y="3032"/>
                    <a:pt x="21348" y="3213"/>
                  </a:cubicBezTo>
                  <a:cubicBezTo>
                    <a:pt x="22984" y="3581"/>
                    <a:pt x="24466" y="4317"/>
                    <a:pt x="25734" y="5370"/>
                  </a:cubicBezTo>
                  <a:cubicBezTo>
                    <a:pt x="27022" y="6444"/>
                    <a:pt x="28076" y="7834"/>
                    <a:pt x="28812" y="9500"/>
                  </a:cubicBezTo>
                  <a:cubicBezTo>
                    <a:pt x="29548" y="11197"/>
                    <a:pt x="29957" y="13160"/>
                    <a:pt x="29946" y="15318"/>
                  </a:cubicBezTo>
                  <a:cubicBezTo>
                    <a:pt x="29926" y="17506"/>
                    <a:pt x="29476" y="19673"/>
                    <a:pt x="28669" y="21707"/>
                  </a:cubicBezTo>
                  <a:cubicBezTo>
                    <a:pt x="27861" y="23752"/>
                    <a:pt x="26715" y="25654"/>
                    <a:pt x="25305" y="27300"/>
                  </a:cubicBezTo>
                  <a:cubicBezTo>
                    <a:pt x="23894" y="28936"/>
                    <a:pt x="22248" y="30316"/>
                    <a:pt x="20438" y="31318"/>
                  </a:cubicBezTo>
                  <a:cubicBezTo>
                    <a:pt x="18659" y="32310"/>
                    <a:pt x="16748" y="32944"/>
                    <a:pt x="14785" y="33117"/>
                  </a:cubicBezTo>
                  <a:cubicBezTo>
                    <a:pt x="14411" y="33151"/>
                    <a:pt x="14043" y="33167"/>
                    <a:pt x="13681" y="33167"/>
                  </a:cubicBezTo>
                  <a:cubicBezTo>
                    <a:pt x="12172" y="33167"/>
                    <a:pt x="10769" y="32881"/>
                    <a:pt x="9498" y="32361"/>
                  </a:cubicBezTo>
                  <a:cubicBezTo>
                    <a:pt x="7965" y="31717"/>
                    <a:pt x="6626" y="30725"/>
                    <a:pt x="5552" y="29468"/>
                  </a:cubicBezTo>
                  <a:cubicBezTo>
                    <a:pt x="4499" y="28241"/>
                    <a:pt x="3702" y="26737"/>
                    <a:pt x="3201" y="25061"/>
                  </a:cubicBezTo>
                  <a:cubicBezTo>
                    <a:pt x="2720" y="23405"/>
                    <a:pt x="2526" y="21564"/>
                    <a:pt x="2680" y="19601"/>
                  </a:cubicBezTo>
                  <a:cubicBezTo>
                    <a:pt x="2843" y="17659"/>
                    <a:pt x="3323" y="15768"/>
                    <a:pt x="4059" y="14009"/>
                  </a:cubicBezTo>
                  <a:cubicBezTo>
                    <a:pt x="4806" y="12240"/>
                    <a:pt x="5797" y="10594"/>
                    <a:pt x="6994" y="9143"/>
                  </a:cubicBezTo>
                  <a:cubicBezTo>
                    <a:pt x="8190" y="7680"/>
                    <a:pt x="9591" y="6412"/>
                    <a:pt x="11124" y="5401"/>
                  </a:cubicBezTo>
                  <a:cubicBezTo>
                    <a:pt x="12679" y="4388"/>
                    <a:pt x="14376" y="3632"/>
                    <a:pt x="16175" y="3243"/>
                  </a:cubicBezTo>
                  <a:cubicBezTo>
                    <a:pt x="17103" y="3040"/>
                    <a:pt x="18012" y="2940"/>
                    <a:pt x="18893" y="2940"/>
                  </a:cubicBezTo>
                  <a:close/>
                  <a:moveTo>
                    <a:pt x="19758" y="0"/>
                  </a:moveTo>
                  <a:cubicBezTo>
                    <a:pt x="18639" y="0"/>
                    <a:pt x="17484" y="131"/>
                    <a:pt x="16308" y="401"/>
                  </a:cubicBezTo>
                  <a:cubicBezTo>
                    <a:pt x="14161" y="902"/>
                    <a:pt x="12126" y="1822"/>
                    <a:pt x="10275" y="3049"/>
                  </a:cubicBezTo>
                  <a:cubicBezTo>
                    <a:pt x="8446" y="4265"/>
                    <a:pt x="6790" y="5789"/>
                    <a:pt x="5368" y="7527"/>
                  </a:cubicBezTo>
                  <a:cubicBezTo>
                    <a:pt x="3947" y="9265"/>
                    <a:pt x="2761" y="11228"/>
                    <a:pt x="1871" y="13324"/>
                  </a:cubicBezTo>
                  <a:cubicBezTo>
                    <a:pt x="992" y="15420"/>
                    <a:pt x="399" y="17679"/>
                    <a:pt x="205" y="19990"/>
                  </a:cubicBezTo>
                  <a:cubicBezTo>
                    <a:pt x="1" y="22341"/>
                    <a:pt x="205" y="24550"/>
                    <a:pt x="767" y="26544"/>
                  </a:cubicBezTo>
                  <a:cubicBezTo>
                    <a:pt x="1340" y="28568"/>
                    <a:pt x="2280" y="30388"/>
                    <a:pt x="3528" y="31901"/>
                  </a:cubicBezTo>
                  <a:cubicBezTo>
                    <a:pt x="4796" y="33444"/>
                    <a:pt x="6390" y="34671"/>
                    <a:pt x="8241" y="35469"/>
                  </a:cubicBezTo>
                  <a:cubicBezTo>
                    <a:pt x="9831" y="36165"/>
                    <a:pt x="11608" y="36543"/>
                    <a:pt x="13524" y="36543"/>
                  </a:cubicBezTo>
                  <a:cubicBezTo>
                    <a:pt x="13888" y="36543"/>
                    <a:pt x="14257" y="36529"/>
                    <a:pt x="14631" y="36502"/>
                  </a:cubicBezTo>
                  <a:cubicBezTo>
                    <a:pt x="17013" y="36327"/>
                    <a:pt x="19365" y="35582"/>
                    <a:pt x="21542" y="34385"/>
                  </a:cubicBezTo>
                  <a:cubicBezTo>
                    <a:pt x="23761" y="33179"/>
                    <a:pt x="25795" y="31502"/>
                    <a:pt x="27524" y="29498"/>
                  </a:cubicBezTo>
                  <a:cubicBezTo>
                    <a:pt x="29251" y="27484"/>
                    <a:pt x="30672" y="25153"/>
                    <a:pt x="31654" y="22648"/>
                  </a:cubicBezTo>
                  <a:cubicBezTo>
                    <a:pt x="32635" y="20143"/>
                    <a:pt x="33167" y="17485"/>
                    <a:pt x="33167" y="14816"/>
                  </a:cubicBezTo>
                  <a:cubicBezTo>
                    <a:pt x="33167" y="12179"/>
                    <a:pt x="32645" y="9797"/>
                    <a:pt x="31705" y="7742"/>
                  </a:cubicBezTo>
                  <a:cubicBezTo>
                    <a:pt x="30785" y="5738"/>
                    <a:pt x="29476" y="4061"/>
                    <a:pt x="27892" y="2793"/>
                  </a:cubicBezTo>
                  <a:cubicBezTo>
                    <a:pt x="26338" y="1546"/>
                    <a:pt x="24528" y="687"/>
                    <a:pt x="22534" y="278"/>
                  </a:cubicBezTo>
                  <a:cubicBezTo>
                    <a:pt x="21641" y="95"/>
                    <a:pt x="20712" y="0"/>
                    <a:pt x="197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46;p40">
              <a:extLst>
                <a:ext uri="{FF2B5EF4-FFF2-40B4-BE49-F238E27FC236}">
                  <a16:creationId xmlns:a16="http://schemas.microsoft.com/office/drawing/2014/main" id="{F3D9C62D-EDE9-CB46-B751-CAA3C69E974E}"/>
                </a:ext>
              </a:extLst>
            </p:cNvPr>
            <p:cNvSpPr/>
            <p:nvPr/>
          </p:nvSpPr>
          <p:spPr>
            <a:xfrm>
              <a:off x="6009748" y="2037581"/>
              <a:ext cx="1315848" cy="1449775"/>
            </a:xfrm>
            <a:custGeom>
              <a:avLst/>
              <a:gdLst/>
              <a:ahLst/>
              <a:cxnLst/>
              <a:rect l="l" t="t" r="r" b="b"/>
              <a:pathLst>
                <a:path w="18874" h="20795" extrusionOk="0">
                  <a:moveTo>
                    <a:pt x="10525" y="3018"/>
                  </a:moveTo>
                  <a:cubicBezTo>
                    <a:pt x="11010" y="3018"/>
                    <a:pt x="11476" y="3080"/>
                    <a:pt x="11922" y="3204"/>
                  </a:cubicBezTo>
                  <a:cubicBezTo>
                    <a:pt x="12699" y="3408"/>
                    <a:pt x="13394" y="3797"/>
                    <a:pt x="13976" y="4328"/>
                  </a:cubicBezTo>
                  <a:cubicBezTo>
                    <a:pt x="14569" y="4870"/>
                    <a:pt x="15039" y="5555"/>
                    <a:pt x="15357" y="6363"/>
                  </a:cubicBezTo>
                  <a:cubicBezTo>
                    <a:pt x="15684" y="7171"/>
                    <a:pt x="15847" y="8101"/>
                    <a:pt x="15816" y="9113"/>
                  </a:cubicBezTo>
                  <a:cubicBezTo>
                    <a:pt x="15786" y="10136"/>
                    <a:pt x="15571" y="11147"/>
                    <a:pt x="15193" y="12088"/>
                  </a:cubicBezTo>
                  <a:cubicBezTo>
                    <a:pt x="14805" y="13029"/>
                    <a:pt x="14273" y="13918"/>
                    <a:pt x="13628" y="14675"/>
                  </a:cubicBezTo>
                  <a:cubicBezTo>
                    <a:pt x="12974" y="15441"/>
                    <a:pt x="12218" y="16096"/>
                    <a:pt x="11390" y="16577"/>
                  </a:cubicBezTo>
                  <a:cubicBezTo>
                    <a:pt x="10561" y="17067"/>
                    <a:pt x="9662" y="17384"/>
                    <a:pt x="8741" y="17497"/>
                  </a:cubicBezTo>
                  <a:cubicBezTo>
                    <a:pt x="8485" y="17531"/>
                    <a:pt x="8233" y="17548"/>
                    <a:pt x="7986" y="17548"/>
                  </a:cubicBezTo>
                  <a:cubicBezTo>
                    <a:pt x="7356" y="17548"/>
                    <a:pt x="6760" y="17439"/>
                    <a:pt x="6217" y="17241"/>
                  </a:cubicBezTo>
                  <a:cubicBezTo>
                    <a:pt x="5460" y="16965"/>
                    <a:pt x="4795" y="16525"/>
                    <a:pt x="4254" y="15943"/>
                  </a:cubicBezTo>
                  <a:cubicBezTo>
                    <a:pt x="3722" y="15370"/>
                    <a:pt x="3302" y="14655"/>
                    <a:pt x="3037" y="13846"/>
                  </a:cubicBezTo>
                  <a:cubicBezTo>
                    <a:pt x="2781" y="13049"/>
                    <a:pt x="2659" y="12140"/>
                    <a:pt x="2720" y="11178"/>
                  </a:cubicBezTo>
                  <a:cubicBezTo>
                    <a:pt x="2781" y="10217"/>
                    <a:pt x="3016" y="9266"/>
                    <a:pt x="3374" y="8387"/>
                  </a:cubicBezTo>
                  <a:cubicBezTo>
                    <a:pt x="3742" y="7508"/>
                    <a:pt x="4243" y="6690"/>
                    <a:pt x="4836" y="5964"/>
                  </a:cubicBezTo>
                  <a:cubicBezTo>
                    <a:pt x="5440" y="5238"/>
                    <a:pt x="6135" y="4615"/>
                    <a:pt x="6912" y="4134"/>
                  </a:cubicBezTo>
                  <a:cubicBezTo>
                    <a:pt x="7689" y="3643"/>
                    <a:pt x="8527" y="3286"/>
                    <a:pt x="9416" y="3122"/>
                  </a:cubicBezTo>
                  <a:cubicBezTo>
                    <a:pt x="9795" y="3052"/>
                    <a:pt x="10165" y="3018"/>
                    <a:pt x="10525" y="3018"/>
                  </a:cubicBezTo>
                  <a:close/>
                  <a:moveTo>
                    <a:pt x="11241" y="1"/>
                  </a:moveTo>
                  <a:cubicBezTo>
                    <a:pt x="10692" y="1"/>
                    <a:pt x="10127" y="55"/>
                    <a:pt x="9550" y="167"/>
                  </a:cubicBezTo>
                  <a:cubicBezTo>
                    <a:pt x="8302" y="423"/>
                    <a:pt x="7106" y="934"/>
                    <a:pt x="6012" y="1629"/>
                  </a:cubicBezTo>
                  <a:cubicBezTo>
                    <a:pt x="4928" y="2325"/>
                    <a:pt x="3936" y="3214"/>
                    <a:pt x="3098" y="4236"/>
                  </a:cubicBezTo>
                  <a:cubicBezTo>
                    <a:pt x="2250" y="5258"/>
                    <a:pt x="1555" y="6414"/>
                    <a:pt x="1033" y="7651"/>
                  </a:cubicBezTo>
                  <a:cubicBezTo>
                    <a:pt x="522" y="8898"/>
                    <a:pt x="185" y="10227"/>
                    <a:pt x="92" y="11587"/>
                  </a:cubicBezTo>
                  <a:cubicBezTo>
                    <a:pt x="1" y="12957"/>
                    <a:pt x="144" y="14246"/>
                    <a:pt x="512" y="15391"/>
                  </a:cubicBezTo>
                  <a:cubicBezTo>
                    <a:pt x="869" y="16546"/>
                    <a:pt x="1452" y="17568"/>
                    <a:pt x="2198" y="18397"/>
                  </a:cubicBezTo>
                  <a:cubicBezTo>
                    <a:pt x="2955" y="19245"/>
                    <a:pt x="3895" y="19899"/>
                    <a:pt x="4969" y="20308"/>
                  </a:cubicBezTo>
                  <a:cubicBezTo>
                    <a:pt x="5784" y="20623"/>
                    <a:pt x="6680" y="20794"/>
                    <a:pt x="7630" y="20794"/>
                  </a:cubicBezTo>
                  <a:cubicBezTo>
                    <a:pt x="7944" y="20794"/>
                    <a:pt x="8264" y="20776"/>
                    <a:pt x="8589" y="20737"/>
                  </a:cubicBezTo>
                  <a:cubicBezTo>
                    <a:pt x="9927" y="20594"/>
                    <a:pt x="11216" y="20144"/>
                    <a:pt x="12422" y="19449"/>
                  </a:cubicBezTo>
                  <a:cubicBezTo>
                    <a:pt x="13628" y="18754"/>
                    <a:pt x="14733" y="17824"/>
                    <a:pt x="15684" y="16720"/>
                  </a:cubicBezTo>
                  <a:cubicBezTo>
                    <a:pt x="16624" y="15605"/>
                    <a:pt x="17402" y="14327"/>
                    <a:pt x="17954" y="12957"/>
                  </a:cubicBezTo>
                  <a:cubicBezTo>
                    <a:pt x="18495" y="11577"/>
                    <a:pt x="18812" y="10125"/>
                    <a:pt x="18843" y="8643"/>
                  </a:cubicBezTo>
                  <a:cubicBezTo>
                    <a:pt x="18874" y="7181"/>
                    <a:pt x="18618" y="5842"/>
                    <a:pt x="18138" y="4676"/>
                  </a:cubicBezTo>
                  <a:cubicBezTo>
                    <a:pt x="17657" y="3531"/>
                    <a:pt x="16961" y="2550"/>
                    <a:pt x="16103" y="1793"/>
                  </a:cubicBezTo>
                  <a:cubicBezTo>
                    <a:pt x="15255" y="1046"/>
                    <a:pt x="14242" y="515"/>
                    <a:pt x="13128" y="228"/>
                  </a:cubicBezTo>
                  <a:cubicBezTo>
                    <a:pt x="12527" y="78"/>
                    <a:pt x="11896" y="1"/>
                    <a:pt x="112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47;p40">
              <a:extLst>
                <a:ext uri="{FF2B5EF4-FFF2-40B4-BE49-F238E27FC236}">
                  <a16:creationId xmlns:a16="http://schemas.microsoft.com/office/drawing/2014/main" id="{CFFCD3C1-F51A-374D-92FB-960D0ACB4641}"/>
                </a:ext>
              </a:extLst>
            </p:cNvPr>
            <p:cNvSpPr/>
            <p:nvPr/>
          </p:nvSpPr>
          <p:spPr>
            <a:xfrm>
              <a:off x="6449521" y="2532569"/>
              <a:ext cx="391394" cy="431412"/>
            </a:xfrm>
            <a:custGeom>
              <a:avLst/>
              <a:gdLst/>
              <a:ahLst/>
              <a:cxnLst/>
              <a:rect l="l" t="t" r="r" b="b"/>
              <a:pathLst>
                <a:path w="5614" h="6188" extrusionOk="0">
                  <a:moveTo>
                    <a:pt x="2792" y="3056"/>
                  </a:moveTo>
                  <a:cubicBezTo>
                    <a:pt x="2802" y="3056"/>
                    <a:pt x="2802" y="3056"/>
                    <a:pt x="2802" y="3066"/>
                  </a:cubicBezTo>
                  <a:lnTo>
                    <a:pt x="2802" y="3077"/>
                  </a:lnTo>
                  <a:lnTo>
                    <a:pt x="2802" y="3086"/>
                  </a:lnTo>
                  <a:lnTo>
                    <a:pt x="2792" y="3086"/>
                  </a:lnTo>
                  <a:cubicBezTo>
                    <a:pt x="2792" y="3097"/>
                    <a:pt x="2792" y="3097"/>
                    <a:pt x="2781" y="3097"/>
                  </a:cubicBezTo>
                  <a:lnTo>
                    <a:pt x="2761" y="3097"/>
                  </a:lnTo>
                  <a:cubicBezTo>
                    <a:pt x="2751" y="3097"/>
                    <a:pt x="2751" y="3097"/>
                    <a:pt x="2751" y="3086"/>
                  </a:cubicBezTo>
                  <a:lnTo>
                    <a:pt x="2751" y="3077"/>
                  </a:lnTo>
                  <a:lnTo>
                    <a:pt x="2751" y="3066"/>
                  </a:lnTo>
                  <a:cubicBezTo>
                    <a:pt x="2751" y="3066"/>
                    <a:pt x="2761" y="3066"/>
                    <a:pt x="2761" y="3056"/>
                  </a:cubicBezTo>
                  <a:close/>
                  <a:moveTo>
                    <a:pt x="3342" y="0"/>
                  </a:moveTo>
                  <a:cubicBezTo>
                    <a:pt x="3204" y="0"/>
                    <a:pt x="3061" y="13"/>
                    <a:pt x="2914" y="40"/>
                  </a:cubicBezTo>
                  <a:cubicBezTo>
                    <a:pt x="2536" y="101"/>
                    <a:pt x="2168" y="244"/>
                    <a:pt x="1831" y="459"/>
                  </a:cubicBezTo>
                  <a:cubicBezTo>
                    <a:pt x="1504" y="664"/>
                    <a:pt x="1197" y="930"/>
                    <a:pt x="931" y="1246"/>
                  </a:cubicBezTo>
                  <a:cubicBezTo>
                    <a:pt x="675" y="1563"/>
                    <a:pt x="450" y="1921"/>
                    <a:pt x="297" y="2300"/>
                  </a:cubicBezTo>
                  <a:cubicBezTo>
                    <a:pt x="143" y="2688"/>
                    <a:pt x="41" y="3097"/>
                    <a:pt x="21" y="3506"/>
                  </a:cubicBezTo>
                  <a:cubicBezTo>
                    <a:pt x="0" y="3925"/>
                    <a:pt x="52" y="4313"/>
                    <a:pt x="174" y="4661"/>
                  </a:cubicBezTo>
                  <a:cubicBezTo>
                    <a:pt x="286" y="4999"/>
                    <a:pt x="471" y="5305"/>
                    <a:pt x="706" y="5540"/>
                  </a:cubicBezTo>
                  <a:cubicBezTo>
                    <a:pt x="941" y="5785"/>
                    <a:pt x="1238" y="5969"/>
                    <a:pt x="1554" y="6072"/>
                  </a:cubicBezTo>
                  <a:cubicBezTo>
                    <a:pt x="1779" y="6149"/>
                    <a:pt x="2024" y="6188"/>
                    <a:pt x="2278" y="6188"/>
                  </a:cubicBezTo>
                  <a:cubicBezTo>
                    <a:pt x="2393" y="6188"/>
                    <a:pt x="2510" y="6180"/>
                    <a:pt x="2628" y="6164"/>
                  </a:cubicBezTo>
                  <a:cubicBezTo>
                    <a:pt x="3017" y="6113"/>
                    <a:pt x="3395" y="5969"/>
                    <a:pt x="3742" y="5755"/>
                  </a:cubicBezTo>
                  <a:cubicBezTo>
                    <a:pt x="4090" y="5551"/>
                    <a:pt x="4407" y="5274"/>
                    <a:pt x="4673" y="4958"/>
                  </a:cubicBezTo>
                  <a:cubicBezTo>
                    <a:pt x="4949" y="4640"/>
                    <a:pt x="5164" y="4272"/>
                    <a:pt x="5327" y="3874"/>
                  </a:cubicBezTo>
                  <a:cubicBezTo>
                    <a:pt x="5491" y="3485"/>
                    <a:pt x="5582" y="3056"/>
                    <a:pt x="5603" y="2636"/>
                  </a:cubicBezTo>
                  <a:cubicBezTo>
                    <a:pt x="5614" y="2207"/>
                    <a:pt x="5552" y="1809"/>
                    <a:pt x="5419" y="1471"/>
                  </a:cubicBezTo>
                  <a:cubicBezTo>
                    <a:pt x="5296" y="1123"/>
                    <a:pt x="5102" y="827"/>
                    <a:pt x="4857" y="592"/>
                  </a:cubicBezTo>
                  <a:cubicBezTo>
                    <a:pt x="4612" y="357"/>
                    <a:pt x="4315" y="193"/>
                    <a:pt x="3988" y="91"/>
                  </a:cubicBezTo>
                  <a:cubicBezTo>
                    <a:pt x="3784" y="34"/>
                    <a:pt x="3569" y="0"/>
                    <a:pt x="33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1248;p40">
            <a:extLst>
              <a:ext uri="{FF2B5EF4-FFF2-40B4-BE49-F238E27FC236}">
                <a16:creationId xmlns:a16="http://schemas.microsoft.com/office/drawing/2014/main" id="{559CD851-AE2D-0C4A-8E49-7076FCA620A2}"/>
              </a:ext>
            </a:extLst>
          </p:cNvPr>
          <p:cNvGrpSpPr/>
          <p:nvPr/>
        </p:nvGrpSpPr>
        <p:grpSpPr>
          <a:xfrm>
            <a:off x="8462303" y="2771013"/>
            <a:ext cx="1522557" cy="1544658"/>
            <a:chOff x="5219231" y="1473781"/>
            <a:chExt cx="1522557" cy="1544658"/>
          </a:xfrm>
        </p:grpSpPr>
        <p:sp>
          <p:nvSpPr>
            <p:cNvPr id="24" name="Google Shape;1249;p40">
              <a:extLst>
                <a:ext uri="{FF2B5EF4-FFF2-40B4-BE49-F238E27FC236}">
                  <a16:creationId xmlns:a16="http://schemas.microsoft.com/office/drawing/2014/main" id="{B9F6372B-FCD2-674F-9BFC-916B9A090659}"/>
                </a:ext>
              </a:extLst>
            </p:cNvPr>
            <p:cNvSpPr/>
            <p:nvPr/>
          </p:nvSpPr>
          <p:spPr>
            <a:xfrm>
              <a:off x="5473000" y="1725389"/>
              <a:ext cx="1268789" cy="1293050"/>
            </a:xfrm>
            <a:custGeom>
              <a:avLst/>
              <a:gdLst/>
              <a:ahLst/>
              <a:cxnLst/>
              <a:rect l="l" t="t" r="r" b="b"/>
              <a:pathLst>
                <a:path w="18199" h="18547" extrusionOk="0">
                  <a:moveTo>
                    <a:pt x="900" y="1"/>
                  </a:moveTo>
                  <a:lnTo>
                    <a:pt x="1" y="901"/>
                  </a:lnTo>
                  <a:lnTo>
                    <a:pt x="15786" y="17034"/>
                  </a:lnTo>
                  <a:cubicBezTo>
                    <a:pt x="16472" y="17709"/>
                    <a:pt x="17289" y="18230"/>
                    <a:pt x="18199" y="18547"/>
                  </a:cubicBezTo>
                  <a:cubicBezTo>
                    <a:pt x="17882" y="17637"/>
                    <a:pt x="17371" y="16809"/>
                    <a:pt x="16686" y="16134"/>
                  </a:cubicBezTo>
                  <a:lnTo>
                    <a:pt x="900"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50;p40">
              <a:extLst>
                <a:ext uri="{FF2B5EF4-FFF2-40B4-BE49-F238E27FC236}">
                  <a16:creationId xmlns:a16="http://schemas.microsoft.com/office/drawing/2014/main" id="{D0419A85-90E0-564D-81DD-5D4D4DD2E427}"/>
                </a:ext>
              </a:extLst>
            </p:cNvPr>
            <p:cNvSpPr/>
            <p:nvPr/>
          </p:nvSpPr>
          <p:spPr>
            <a:xfrm>
              <a:off x="5465191" y="1722251"/>
              <a:ext cx="78502" cy="69020"/>
            </a:xfrm>
            <a:custGeom>
              <a:avLst/>
              <a:gdLst/>
              <a:ahLst/>
              <a:cxnLst/>
              <a:rect l="l" t="t" r="r" b="b"/>
              <a:pathLst>
                <a:path w="1126" h="990" extrusionOk="0">
                  <a:moveTo>
                    <a:pt x="886" y="0"/>
                  </a:moveTo>
                  <a:cubicBezTo>
                    <a:pt x="746" y="0"/>
                    <a:pt x="544" y="105"/>
                    <a:pt x="358" y="291"/>
                  </a:cubicBezTo>
                  <a:cubicBezTo>
                    <a:pt x="113" y="537"/>
                    <a:pt x="0" y="833"/>
                    <a:pt x="113" y="946"/>
                  </a:cubicBezTo>
                  <a:cubicBezTo>
                    <a:pt x="142" y="975"/>
                    <a:pt x="185" y="989"/>
                    <a:pt x="236" y="989"/>
                  </a:cubicBezTo>
                  <a:cubicBezTo>
                    <a:pt x="378" y="989"/>
                    <a:pt x="586" y="881"/>
                    <a:pt x="767" y="700"/>
                  </a:cubicBezTo>
                  <a:cubicBezTo>
                    <a:pt x="1012" y="444"/>
                    <a:pt x="1125" y="158"/>
                    <a:pt x="1012" y="46"/>
                  </a:cubicBezTo>
                  <a:cubicBezTo>
                    <a:pt x="982" y="15"/>
                    <a:pt x="938" y="0"/>
                    <a:pt x="886"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51;p40">
              <a:extLst>
                <a:ext uri="{FF2B5EF4-FFF2-40B4-BE49-F238E27FC236}">
                  <a16:creationId xmlns:a16="http://schemas.microsoft.com/office/drawing/2014/main" id="{15794A9F-5A80-B54D-81A4-0910BCA14AFE}"/>
                </a:ext>
              </a:extLst>
            </p:cNvPr>
            <p:cNvSpPr/>
            <p:nvPr/>
          </p:nvSpPr>
          <p:spPr>
            <a:xfrm>
              <a:off x="5542856" y="1473781"/>
              <a:ext cx="166834" cy="426323"/>
            </a:xfrm>
            <a:custGeom>
              <a:avLst/>
              <a:gdLst/>
              <a:ahLst/>
              <a:cxnLst/>
              <a:rect l="l" t="t" r="r" b="b"/>
              <a:pathLst>
                <a:path w="2393" h="6115" extrusionOk="0">
                  <a:moveTo>
                    <a:pt x="0" y="0"/>
                  </a:moveTo>
                  <a:lnTo>
                    <a:pt x="175" y="4039"/>
                  </a:lnTo>
                  <a:lnTo>
                    <a:pt x="2260" y="6114"/>
                  </a:lnTo>
                  <a:lnTo>
                    <a:pt x="2260" y="6094"/>
                  </a:lnTo>
                  <a:cubicBezTo>
                    <a:pt x="2393" y="4131"/>
                    <a:pt x="1565" y="189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52;p40">
              <a:extLst>
                <a:ext uri="{FF2B5EF4-FFF2-40B4-BE49-F238E27FC236}">
                  <a16:creationId xmlns:a16="http://schemas.microsoft.com/office/drawing/2014/main" id="{2F069E8A-7A60-F044-A807-4945D54DA4BA}"/>
                </a:ext>
              </a:extLst>
            </p:cNvPr>
            <p:cNvSpPr/>
            <p:nvPr/>
          </p:nvSpPr>
          <p:spPr>
            <a:xfrm>
              <a:off x="5219231" y="1797406"/>
              <a:ext cx="426323" cy="158677"/>
            </a:xfrm>
            <a:custGeom>
              <a:avLst/>
              <a:gdLst/>
              <a:ahLst/>
              <a:cxnLst/>
              <a:rect l="l" t="t" r="r" b="b"/>
              <a:pathLst>
                <a:path w="6115" h="2276" extrusionOk="0">
                  <a:moveTo>
                    <a:pt x="1" y="0"/>
                  </a:moveTo>
                  <a:lnTo>
                    <a:pt x="1" y="0"/>
                  </a:lnTo>
                  <a:cubicBezTo>
                    <a:pt x="1753" y="1450"/>
                    <a:pt x="3804" y="2276"/>
                    <a:pt x="5649" y="2276"/>
                  </a:cubicBezTo>
                  <a:cubicBezTo>
                    <a:pt x="5795" y="2276"/>
                    <a:pt x="5941" y="2270"/>
                    <a:pt x="6084" y="2260"/>
                  </a:cubicBezTo>
                  <a:lnTo>
                    <a:pt x="6115" y="2260"/>
                  </a:lnTo>
                  <a:lnTo>
                    <a:pt x="4029" y="174"/>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1253;p40">
            <a:extLst>
              <a:ext uri="{FF2B5EF4-FFF2-40B4-BE49-F238E27FC236}">
                <a16:creationId xmlns:a16="http://schemas.microsoft.com/office/drawing/2014/main" id="{AC89740D-C9DB-174E-9216-81C5D0BCC095}"/>
              </a:ext>
            </a:extLst>
          </p:cNvPr>
          <p:cNvGrpSpPr/>
          <p:nvPr/>
        </p:nvGrpSpPr>
        <p:grpSpPr>
          <a:xfrm>
            <a:off x="7897110" y="3222219"/>
            <a:ext cx="1397833" cy="1417075"/>
            <a:chOff x="4654038" y="1924987"/>
            <a:chExt cx="1397833" cy="1417075"/>
          </a:xfrm>
        </p:grpSpPr>
        <p:sp>
          <p:nvSpPr>
            <p:cNvPr id="29" name="Google Shape;1254;p40">
              <a:extLst>
                <a:ext uri="{FF2B5EF4-FFF2-40B4-BE49-F238E27FC236}">
                  <a16:creationId xmlns:a16="http://schemas.microsoft.com/office/drawing/2014/main" id="{B8DB5AED-E8FE-A047-BD2B-FA8709E02073}"/>
                </a:ext>
              </a:extLst>
            </p:cNvPr>
            <p:cNvSpPr/>
            <p:nvPr/>
          </p:nvSpPr>
          <p:spPr>
            <a:xfrm>
              <a:off x="4887101" y="2155959"/>
              <a:ext cx="1164770" cy="1186104"/>
            </a:xfrm>
            <a:custGeom>
              <a:avLst/>
              <a:gdLst/>
              <a:ahLst/>
              <a:cxnLst/>
              <a:rect l="l" t="t" r="r" b="b"/>
              <a:pathLst>
                <a:path w="16707" h="17013" extrusionOk="0">
                  <a:moveTo>
                    <a:pt x="829" y="0"/>
                  </a:moveTo>
                  <a:lnTo>
                    <a:pt x="1" y="818"/>
                  </a:lnTo>
                  <a:lnTo>
                    <a:pt x="14488" y="15632"/>
                  </a:lnTo>
                  <a:cubicBezTo>
                    <a:pt x="15111" y="16256"/>
                    <a:pt x="15868" y="16726"/>
                    <a:pt x="16706" y="17013"/>
                  </a:cubicBezTo>
                  <a:cubicBezTo>
                    <a:pt x="16410" y="16184"/>
                    <a:pt x="15940" y="15427"/>
                    <a:pt x="15316" y="14804"/>
                  </a:cubicBezTo>
                  <a:lnTo>
                    <a:pt x="829"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55;p40">
              <a:extLst>
                <a:ext uri="{FF2B5EF4-FFF2-40B4-BE49-F238E27FC236}">
                  <a16:creationId xmlns:a16="http://schemas.microsoft.com/office/drawing/2014/main" id="{F8D4704C-0269-FF4C-A2DD-81D7A9164143}"/>
                </a:ext>
              </a:extLst>
            </p:cNvPr>
            <p:cNvSpPr/>
            <p:nvPr/>
          </p:nvSpPr>
          <p:spPr>
            <a:xfrm>
              <a:off x="4879990" y="2152752"/>
              <a:ext cx="72088" cy="63164"/>
            </a:xfrm>
            <a:custGeom>
              <a:avLst/>
              <a:gdLst/>
              <a:ahLst/>
              <a:cxnLst/>
              <a:rect l="l" t="t" r="r" b="b"/>
              <a:pathLst>
                <a:path w="1034" h="906" extrusionOk="0">
                  <a:moveTo>
                    <a:pt x="813" y="0"/>
                  </a:moveTo>
                  <a:cubicBezTo>
                    <a:pt x="684" y="0"/>
                    <a:pt x="498" y="101"/>
                    <a:pt x="327" y="271"/>
                  </a:cubicBezTo>
                  <a:cubicBezTo>
                    <a:pt x="103" y="496"/>
                    <a:pt x="0" y="762"/>
                    <a:pt x="103" y="864"/>
                  </a:cubicBezTo>
                  <a:cubicBezTo>
                    <a:pt x="130" y="892"/>
                    <a:pt x="171" y="905"/>
                    <a:pt x="220" y="905"/>
                  </a:cubicBezTo>
                  <a:cubicBezTo>
                    <a:pt x="352" y="905"/>
                    <a:pt x="543" y="810"/>
                    <a:pt x="706" y="639"/>
                  </a:cubicBezTo>
                  <a:cubicBezTo>
                    <a:pt x="931" y="414"/>
                    <a:pt x="1033" y="148"/>
                    <a:pt x="931" y="46"/>
                  </a:cubicBezTo>
                  <a:cubicBezTo>
                    <a:pt x="903" y="15"/>
                    <a:pt x="862" y="0"/>
                    <a:pt x="813"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56;p40">
              <a:extLst>
                <a:ext uri="{FF2B5EF4-FFF2-40B4-BE49-F238E27FC236}">
                  <a16:creationId xmlns:a16="http://schemas.microsoft.com/office/drawing/2014/main" id="{47BD5B02-CB87-9342-A8B7-FB1ABD2EF26B}"/>
                </a:ext>
              </a:extLst>
            </p:cNvPr>
            <p:cNvSpPr/>
            <p:nvPr/>
          </p:nvSpPr>
          <p:spPr>
            <a:xfrm>
              <a:off x="4951240" y="1924987"/>
              <a:ext cx="153379" cy="391394"/>
            </a:xfrm>
            <a:custGeom>
              <a:avLst/>
              <a:gdLst/>
              <a:ahLst/>
              <a:cxnLst/>
              <a:rect l="l" t="t" r="r" b="b"/>
              <a:pathLst>
                <a:path w="2200" h="5614" extrusionOk="0">
                  <a:moveTo>
                    <a:pt x="1" y="1"/>
                  </a:moveTo>
                  <a:lnTo>
                    <a:pt x="164" y="3702"/>
                  </a:lnTo>
                  <a:lnTo>
                    <a:pt x="2066" y="5613"/>
                  </a:lnTo>
                  <a:lnTo>
                    <a:pt x="2077" y="5593"/>
                  </a:lnTo>
                  <a:cubicBezTo>
                    <a:pt x="2199" y="3793"/>
                    <a:pt x="1443" y="1739"/>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57;p40">
              <a:extLst>
                <a:ext uri="{FF2B5EF4-FFF2-40B4-BE49-F238E27FC236}">
                  <a16:creationId xmlns:a16="http://schemas.microsoft.com/office/drawing/2014/main" id="{4B715C65-3897-9E47-A604-261C758C71EE}"/>
                </a:ext>
              </a:extLst>
            </p:cNvPr>
            <p:cNvSpPr/>
            <p:nvPr/>
          </p:nvSpPr>
          <p:spPr>
            <a:xfrm>
              <a:off x="4654038" y="2222189"/>
              <a:ext cx="391394" cy="145082"/>
            </a:xfrm>
            <a:custGeom>
              <a:avLst/>
              <a:gdLst/>
              <a:ahLst/>
              <a:cxnLst/>
              <a:rect l="l" t="t" r="r" b="b"/>
              <a:pathLst>
                <a:path w="5614" h="2081" extrusionOk="0">
                  <a:moveTo>
                    <a:pt x="1" y="0"/>
                  </a:moveTo>
                  <a:lnTo>
                    <a:pt x="1" y="0"/>
                  </a:lnTo>
                  <a:cubicBezTo>
                    <a:pt x="1609" y="1325"/>
                    <a:pt x="3488" y="2081"/>
                    <a:pt x="5185" y="2081"/>
                  </a:cubicBezTo>
                  <a:cubicBezTo>
                    <a:pt x="5322" y="2081"/>
                    <a:pt x="5458" y="2076"/>
                    <a:pt x="5593" y="2066"/>
                  </a:cubicBezTo>
                  <a:lnTo>
                    <a:pt x="5613" y="2066"/>
                  </a:lnTo>
                  <a:lnTo>
                    <a:pt x="3702" y="154"/>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258;p40">
            <a:extLst>
              <a:ext uri="{FF2B5EF4-FFF2-40B4-BE49-F238E27FC236}">
                <a16:creationId xmlns:a16="http://schemas.microsoft.com/office/drawing/2014/main" id="{62CAD4C5-55A3-2243-93DE-5C7B26D51A99}"/>
              </a:ext>
            </a:extLst>
          </p:cNvPr>
          <p:cNvGrpSpPr/>
          <p:nvPr/>
        </p:nvGrpSpPr>
        <p:grpSpPr>
          <a:xfrm>
            <a:off x="9118825" y="2522264"/>
            <a:ext cx="1559647" cy="1582445"/>
            <a:chOff x="5875753" y="1225032"/>
            <a:chExt cx="1559647" cy="1582445"/>
          </a:xfrm>
        </p:grpSpPr>
        <p:sp>
          <p:nvSpPr>
            <p:cNvPr id="34" name="Google Shape;1259;p40">
              <a:extLst>
                <a:ext uri="{FF2B5EF4-FFF2-40B4-BE49-F238E27FC236}">
                  <a16:creationId xmlns:a16="http://schemas.microsoft.com/office/drawing/2014/main" id="{3383A85F-96AE-AC4C-B6D2-EE32782ACFE0}"/>
                </a:ext>
              </a:extLst>
            </p:cNvPr>
            <p:cNvSpPr/>
            <p:nvPr/>
          </p:nvSpPr>
          <p:spPr>
            <a:xfrm>
              <a:off x="6135866" y="1482356"/>
              <a:ext cx="1299534" cy="1325121"/>
            </a:xfrm>
            <a:custGeom>
              <a:avLst/>
              <a:gdLst/>
              <a:ahLst/>
              <a:cxnLst/>
              <a:rect l="l" t="t" r="r" b="b"/>
              <a:pathLst>
                <a:path w="18640" h="19007" extrusionOk="0">
                  <a:moveTo>
                    <a:pt x="921" y="0"/>
                  </a:moveTo>
                  <a:lnTo>
                    <a:pt x="1" y="931"/>
                  </a:lnTo>
                  <a:lnTo>
                    <a:pt x="16165" y="17453"/>
                  </a:lnTo>
                  <a:cubicBezTo>
                    <a:pt x="16860" y="18148"/>
                    <a:pt x="17708" y="18680"/>
                    <a:pt x="18639" y="19007"/>
                  </a:cubicBezTo>
                  <a:cubicBezTo>
                    <a:pt x="18312" y="18076"/>
                    <a:pt x="17790" y="17228"/>
                    <a:pt x="17085" y="16533"/>
                  </a:cubicBezTo>
                  <a:lnTo>
                    <a:pt x="921" y="0"/>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60;p40">
              <a:extLst>
                <a:ext uri="{FF2B5EF4-FFF2-40B4-BE49-F238E27FC236}">
                  <a16:creationId xmlns:a16="http://schemas.microsoft.com/office/drawing/2014/main" id="{4AB5629D-F0C2-244B-8EAA-107F773F5EC8}"/>
                </a:ext>
              </a:extLst>
            </p:cNvPr>
            <p:cNvSpPr/>
            <p:nvPr/>
          </p:nvSpPr>
          <p:spPr>
            <a:xfrm>
              <a:off x="6127360" y="1479289"/>
              <a:ext cx="80593" cy="71042"/>
            </a:xfrm>
            <a:custGeom>
              <a:avLst/>
              <a:gdLst/>
              <a:ahLst/>
              <a:cxnLst/>
              <a:rect l="l" t="t" r="r" b="b"/>
              <a:pathLst>
                <a:path w="1156" h="1019" extrusionOk="0">
                  <a:moveTo>
                    <a:pt x="919" y="1"/>
                  </a:moveTo>
                  <a:cubicBezTo>
                    <a:pt x="773" y="1"/>
                    <a:pt x="557" y="111"/>
                    <a:pt x="368" y="300"/>
                  </a:cubicBezTo>
                  <a:cubicBezTo>
                    <a:pt x="113" y="555"/>
                    <a:pt x="0" y="852"/>
                    <a:pt x="123" y="975"/>
                  </a:cubicBezTo>
                  <a:cubicBezTo>
                    <a:pt x="152" y="1004"/>
                    <a:pt x="195" y="1018"/>
                    <a:pt x="245" y="1018"/>
                  </a:cubicBezTo>
                  <a:cubicBezTo>
                    <a:pt x="388" y="1018"/>
                    <a:pt x="599" y="908"/>
                    <a:pt x="788" y="719"/>
                  </a:cubicBezTo>
                  <a:cubicBezTo>
                    <a:pt x="1043" y="464"/>
                    <a:pt x="1156" y="167"/>
                    <a:pt x="1043" y="44"/>
                  </a:cubicBezTo>
                  <a:cubicBezTo>
                    <a:pt x="1013" y="15"/>
                    <a:pt x="971" y="1"/>
                    <a:pt x="919" y="1"/>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61;p40">
              <a:extLst>
                <a:ext uri="{FF2B5EF4-FFF2-40B4-BE49-F238E27FC236}">
                  <a16:creationId xmlns:a16="http://schemas.microsoft.com/office/drawing/2014/main" id="{67ECC4D8-6895-1049-B92C-45220033752F}"/>
                </a:ext>
              </a:extLst>
            </p:cNvPr>
            <p:cNvSpPr/>
            <p:nvPr/>
          </p:nvSpPr>
          <p:spPr>
            <a:xfrm>
              <a:off x="6207186" y="1225032"/>
              <a:ext cx="171087" cy="436989"/>
            </a:xfrm>
            <a:custGeom>
              <a:avLst/>
              <a:gdLst/>
              <a:ahLst/>
              <a:cxnLst/>
              <a:rect l="l" t="t" r="r" b="b"/>
              <a:pathLst>
                <a:path w="2454" h="6268" extrusionOk="0">
                  <a:moveTo>
                    <a:pt x="0" y="1"/>
                  </a:moveTo>
                  <a:lnTo>
                    <a:pt x="174" y="4131"/>
                  </a:lnTo>
                  <a:lnTo>
                    <a:pt x="2311" y="6268"/>
                  </a:lnTo>
                  <a:lnTo>
                    <a:pt x="2311" y="6237"/>
                  </a:lnTo>
                  <a:cubicBezTo>
                    <a:pt x="2454" y="4233"/>
                    <a:pt x="1606" y="194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262;p40">
              <a:extLst>
                <a:ext uri="{FF2B5EF4-FFF2-40B4-BE49-F238E27FC236}">
                  <a16:creationId xmlns:a16="http://schemas.microsoft.com/office/drawing/2014/main" id="{443A3D9F-CCEB-6147-96F3-C6B155799E2F}"/>
                </a:ext>
              </a:extLst>
            </p:cNvPr>
            <p:cNvSpPr/>
            <p:nvPr/>
          </p:nvSpPr>
          <p:spPr>
            <a:xfrm>
              <a:off x="5875753" y="1556465"/>
              <a:ext cx="436292" cy="162860"/>
            </a:xfrm>
            <a:custGeom>
              <a:avLst/>
              <a:gdLst/>
              <a:ahLst/>
              <a:cxnLst/>
              <a:rect l="l" t="t" r="r" b="b"/>
              <a:pathLst>
                <a:path w="6258" h="2336" extrusionOk="0">
                  <a:moveTo>
                    <a:pt x="0" y="0"/>
                  </a:moveTo>
                  <a:lnTo>
                    <a:pt x="0" y="0"/>
                  </a:lnTo>
                  <a:cubicBezTo>
                    <a:pt x="1801" y="1497"/>
                    <a:pt x="3912" y="2335"/>
                    <a:pt x="5822" y="2335"/>
                  </a:cubicBezTo>
                  <a:cubicBezTo>
                    <a:pt x="5961" y="2335"/>
                    <a:pt x="6100" y="2331"/>
                    <a:pt x="6237" y="2322"/>
                  </a:cubicBezTo>
                  <a:lnTo>
                    <a:pt x="6257" y="2311"/>
                  </a:lnTo>
                  <a:lnTo>
                    <a:pt x="4131" y="184"/>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1263;p40">
            <a:extLst>
              <a:ext uri="{FF2B5EF4-FFF2-40B4-BE49-F238E27FC236}">
                <a16:creationId xmlns:a16="http://schemas.microsoft.com/office/drawing/2014/main" id="{7765DAF3-1172-1945-84F0-8E60934172E4}"/>
              </a:ext>
            </a:extLst>
          </p:cNvPr>
          <p:cNvGrpSpPr/>
          <p:nvPr/>
        </p:nvGrpSpPr>
        <p:grpSpPr>
          <a:xfrm>
            <a:off x="8787322" y="3530158"/>
            <a:ext cx="1509799" cy="1531133"/>
            <a:chOff x="5544250" y="2232926"/>
            <a:chExt cx="1509799" cy="1531133"/>
          </a:xfrm>
        </p:grpSpPr>
        <p:sp>
          <p:nvSpPr>
            <p:cNvPr id="39" name="Google Shape;1264;p40">
              <a:extLst>
                <a:ext uri="{FF2B5EF4-FFF2-40B4-BE49-F238E27FC236}">
                  <a16:creationId xmlns:a16="http://schemas.microsoft.com/office/drawing/2014/main" id="{C9C5F713-7155-5147-8710-554B9FFE4248}"/>
                </a:ext>
              </a:extLst>
            </p:cNvPr>
            <p:cNvSpPr/>
            <p:nvPr/>
          </p:nvSpPr>
          <p:spPr>
            <a:xfrm>
              <a:off x="5795927" y="2481605"/>
              <a:ext cx="1258122" cy="1282453"/>
            </a:xfrm>
            <a:custGeom>
              <a:avLst/>
              <a:gdLst/>
              <a:ahLst/>
              <a:cxnLst/>
              <a:rect l="l" t="t" r="r" b="b"/>
              <a:pathLst>
                <a:path w="18046" h="18395" extrusionOk="0">
                  <a:moveTo>
                    <a:pt x="900" y="1"/>
                  </a:moveTo>
                  <a:lnTo>
                    <a:pt x="0" y="901"/>
                  </a:lnTo>
                  <a:lnTo>
                    <a:pt x="15653" y="16891"/>
                  </a:lnTo>
                  <a:cubicBezTo>
                    <a:pt x="16327" y="17566"/>
                    <a:pt x="17145" y="18077"/>
                    <a:pt x="18045" y="18394"/>
                  </a:cubicBezTo>
                  <a:cubicBezTo>
                    <a:pt x="17738" y="17494"/>
                    <a:pt x="17217" y="16677"/>
                    <a:pt x="16543" y="16002"/>
                  </a:cubicBezTo>
                  <a:lnTo>
                    <a:pt x="900" y="1"/>
                  </a:ln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265;p40">
              <a:extLst>
                <a:ext uri="{FF2B5EF4-FFF2-40B4-BE49-F238E27FC236}">
                  <a16:creationId xmlns:a16="http://schemas.microsoft.com/office/drawing/2014/main" id="{C5987576-76B8-304E-9A63-EF01FAF94D24}"/>
                </a:ext>
              </a:extLst>
            </p:cNvPr>
            <p:cNvSpPr/>
            <p:nvPr/>
          </p:nvSpPr>
          <p:spPr>
            <a:xfrm>
              <a:off x="5788816" y="2478607"/>
              <a:ext cx="77735" cy="68881"/>
            </a:xfrm>
            <a:custGeom>
              <a:avLst/>
              <a:gdLst/>
              <a:ahLst/>
              <a:cxnLst/>
              <a:rect l="l" t="t" r="r" b="b"/>
              <a:pathLst>
                <a:path w="1115" h="988" extrusionOk="0">
                  <a:moveTo>
                    <a:pt x="880" y="0"/>
                  </a:moveTo>
                  <a:cubicBezTo>
                    <a:pt x="740" y="0"/>
                    <a:pt x="536" y="109"/>
                    <a:pt x="348" y="289"/>
                  </a:cubicBezTo>
                  <a:cubicBezTo>
                    <a:pt x="102" y="535"/>
                    <a:pt x="0" y="832"/>
                    <a:pt x="102" y="944"/>
                  </a:cubicBezTo>
                  <a:cubicBezTo>
                    <a:pt x="132" y="974"/>
                    <a:pt x="175" y="988"/>
                    <a:pt x="226" y="988"/>
                  </a:cubicBezTo>
                  <a:cubicBezTo>
                    <a:pt x="368" y="988"/>
                    <a:pt x="576" y="879"/>
                    <a:pt x="757" y="698"/>
                  </a:cubicBezTo>
                  <a:cubicBezTo>
                    <a:pt x="1002" y="453"/>
                    <a:pt x="1114" y="157"/>
                    <a:pt x="1002" y="44"/>
                  </a:cubicBezTo>
                  <a:cubicBezTo>
                    <a:pt x="972" y="14"/>
                    <a:pt x="930" y="0"/>
                    <a:pt x="880"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266;p40">
              <a:extLst>
                <a:ext uri="{FF2B5EF4-FFF2-40B4-BE49-F238E27FC236}">
                  <a16:creationId xmlns:a16="http://schemas.microsoft.com/office/drawing/2014/main" id="{EADCA72F-5D31-314B-ABD6-5BA26503E82E}"/>
                </a:ext>
              </a:extLst>
            </p:cNvPr>
            <p:cNvSpPr/>
            <p:nvPr/>
          </p:nvSpPr>
          <p:spPr>
            <a:xfrm>
              <a:off x="5865016" y="2232926"/>
              <a:ext cx="166207" cy="422697"/>
            </a:xfrm>
            <a:custGeom>
              <a:avLst/>
              <a:gdLst/>
              <a:ahLst/>
              <a:cxnLst/>
              <a:rect l="l" t="t" r="r" b="b"/>
              <a:pathLst>
                <a:path w="2384" h="6063" extrusionOk="0">
                  <a:moveTo>
                    <a:pt x="1" y="0"/>
                  </a:moveTo>
                  <a:lnTo>
                    <a:pt x="175" y="3997"/>
                  </a:lnTo>
                  <a:lnTo>
                    <a:pt x="2240" y="6063"/>
                  </a:lnTo>
                  <a:lnTo>
                    <a:pt x="2240" y="6032"/>
                  </a:lnTo>
                  <a:cubicBezTo>
                    <a:pt x="2383" y="4090"/>
                    <a:pt x="1555" y="1871"/>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267;p40">
              <a:extLst>
                <a:ext uri="{FF2B5EF4-FFF2-40B4-BE49-F238E27FC236}">
                  <a16:creationId xmlns:a16="http://schemas.microsoft.com/office/drawing/2014/main" id="{12CC801B-39FE-404B-94EA-7FF0C365BF90}"/>
                </a:ext>
              </a:extLst>
            </p:cNvPr>
            <p:cNvSpPr/>
            <p:nvPr/>
          </p:nvSpPr>
          <p:spPr>
            <a:xfrm>
              <a:off x="5544250" y="2553692"/>
              <a:ext cx="422837" cy="157074"/>
            </a:xfrm>
            <a:custGeom>
              <a:avLst/>
              <a:gdLst/>
              <a:ahLst/>
              <a:cxnLst/>
              <a:rect l="l" t="t" r="r" b="b"/>
              <a:pathLst>
                <a:path w="6065" h="2253" extrusionOk="0">
                  <a:moveTo>
                    <a:pt x="1" y="0"/>
                  </a:moveTo>
                  <a:lnTo>
                    <a:pt x="1" y="0"/>
                  </a:lnTo>
                  <a:cubicBezTo>
                    <a:pt x="1749" y="1444"/>
                    <a:pt x="3789" y="2253"/>
                    <a:pt x="5628" y="2253"/>
                  </a:cubicBezTo>
                  <a:cubicBezTo>
                    <a:pt x="5768" y="2253"/>
                    <a:pt x="5906" y="2248"/>
                    <a:pt x="6044" y="2239"/>
                  </a:cubicBezTo>
                  <a:lnTo>
                    <a:pt x="6064" y="2239"/>
                  </a:lnTo>
                  <a:lnTo>
                    <a:pt x="3999" y="173"/>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1268;p40">
            <a:extLst>
              <a:ext uri="{FF2B5EF4-FFF2-40B4-BE49-F238E27FC236}">
                <a16:creationId xmlns:a16="http://schemas.microsoft.com/office/drawing/2014/main" id="{27EAF6E4-2BD3-4E49-84EA-B5F4E5C98F88}"/>
              </a:ext>
            </a:extLst>
          </p:cNvPr>
          <p:cNvSpPr/>
          <p:nvPr/>
        </p:nvSpPr>
        <p:spPr>
          <a:xfrm>
            <a:off x="6758848" y="4559193"/>
            <a:ext cx="178268" cy="146895"/>
          </a:xfrm>
          <a:custGeom>
            <a:avLst/>
            <a:gdLst/>
            <a:ahLst/>
            <a:cxnLst/>
            <a:rect l="l" t="t" r="r" b="b"/>
            <a:pathLst>
              <a:path w="2557" h="2107" extrusionOk="0">
                <a:moveTo>
                  <a:pt x="1279" y="0"/>
                </a:moveTo>
                <a:cubicBezTo>
                  <a:pt x="1105" y="0"/>
                  <a:pt x="961" y="143"/>
                  <a:pt x="961" y="327"/>
                </a:cubicBezTo>
                <a:cubicBezTo>
                  <a:pt x="961" y="502"/>
                  <a:pt x="1105" y="645"/>
                  <a:pt x="1279" y="645"/>
                </a:cubicBezTo>
                <a:cubicBezTo>
                  <a:pt x="1452" y="645"/>
                  <a:pt x="1595" y="502"/>
                  <a:pt x="1595" y="327"/>
                </a:cubicBezTo>
                <a:cubicBezTo>
                  <a:pt x="1595" y="143"/>
                  <a:pt x="1452" y="0"/>
                  <a:pt x="1279" y="0"/>
                </a:cubicBezTo>
                <a:close/>
                <a:moveTo>
                  <a:pt x="675" y="430"/>
                </a:moveTo>
                <a:cubicBezTo>
                  <a:pt x="553" y="430"/>
                  <a:pt x="461" y="532"/>
                  <a:pt x="461" y="655"/>
                </a:cubicBezTo>
                <a:cubicBezTo>
                  <a:pt x="461" y="767"/>
                  <a:pt x="553" y="870"/>
                  <a:pt x="675" y="870"/>
                </a:cubicBezTo>
                <a:cubicBezTo>
                  <a:pt x="788" y="870"/>
                  <a:pt x="890" y="767"/>
                  <a:pt x="890" y="655"/>
                </a:cubicBezTo>
                <a:cubicBezTo>
                  <a:pt x="890" y="532"/>
                  <a:pt x="788" y="430"/>
                  <a:pt x="675" y="430"/>
                </a:cubicBezTo>
                <a:close/>
                <a:moveTo>
                  <a:pt x="1892" y="430"/>
                </a:moveTo>
                <a:cubicBezTo>
                  <a:pt x="1770" y="430"/>
                  <a:pt x="1677" y="532"/>
                  <a:pt x="1677" y="655"/>
                </a:cubicBezTo>
                <a:cubicBezTo>
                  <a:pt x="1677" y="767"/>
                  <a:pt x="1770" y="870"/>
                  <a:pt x="1892" y="870"/>
                </a:cubicBezTo>
                <a:cubicBezTo>
                  <a:pt x="2004" y="870"/>
                  <a:pt x="2107" y="767"/>
                  <a:pt x="2107" y="655"/>
                </a:cubicBezTo>
                <a:cubicBezTo>
                  <a:pt x="2107" y="532"/>
                  <a:pt x="2004" y="430"/>
                  <a:pt x="1892" y="430"/>
                </a:cubicBezTo>
                <a:close/>
                <a:moveTo>
                  <a:pt x="246" y="695"/>
                </a:moveTo>
                <a:cubicBezTo>
                  <a:pt x="164" y="695"/>
                  <a:pt x="93" y="767"/>
                  <a:pt x="93" y="839"/>
                </a:cubicBezTo>
                <a:cubicBezTo>
                  <a:pt x="93" y="920"/>
                  <a:pt x="164" y="982"/>
                  <a:pt x="246" y="982"/>
                </a:cubicBezTo>
                <a:cubicBezTo>
                  <a:pt x="318" y="982"/>
                  <a:pt x="389" y="920"/>
                  <a:pt x="389" y="839"/>
                </a:cubicBezTo>
                <a:cubicBezTo>
                  <a:pt x="389" y="767"/>
                  <a:pt x="318" y="695"/>
                  <a:pt x="246" y="695"/>
                </a:cubicBezTo>
                <a:close/>
                <a:moveTo>
                  <a:pt x="2322" y="695"/>
                </a:moveTo>
                <a:cubicBezTo>
                  <a:pt x="2240" y="695"/>
                  <a:pt x="2168" y="767"/>
                  <a:pt x="2168" y="839"/>
                </a:cubicBezTo>
                <a:cubicBezTo>
                  <a:pt x="2168" y="920"/>
                  <a:pt x="2240" y="982"/>
                  <a:pt x="2322" y="982"/>
                </a:cubicBezTo>
                <a:cubicBezTo>
                  <a:pt x="2393" y="982"/>
                  <a:pt x="2465" y="920"/>
                  <a:pt x="2465" y="839"/>
                </a:cubicBezTo>
                <a:cubicBezTo>
                  <a:pt x="2465" y="767"/>
                  <a:pt x="2393" y="695"/>
                  <a:pt x="2322" y="695"/>
                </a:cubicBezTo>
                <a:close/>
                <a:moveTo>
                  <a:pt x="246" y="1063"/>
                </a:moveTo>
                <a:cubicBezTo>
                  <a:pt x="113" y="1063"/>
                  <a:pt x="0" y="1176"/>
                  <a:pt x="0" y="1309"/>
                </a:cubicBezTo>
                <a:lnTo>
                  <a:pt x="0" y="1738"/>
                </a:lnTo>
                <a:lnTo>
                  <a:pt x="246" y="1738"/>
                </a:lnTo>
                <a:lnTo>
                  <a:pt x="246" y="1288"/>
                </a:lnTo>
                <a:cubicBezTo>
                  <a:pt x="246" y="1217"/>
                  <a:pt x="266" y="1145"/>
                  <a:pt x="307" y="1074"/>
                </a:cubicBezTo>
                <a:cubicBezTo>
                  <a:pt x="287" y="1074"/>
                  <a:pt x="266" y="1063"/>
                  <a:pt x="246" y="1063"/>
                </a:cubicBezTo>
                <a:close/>
                <a:moveTo>
                  <a:pt x="2322" y="1063"/>
                </a:moveTo>
                <a:cubicBezTo>
                  <a:pt x="2291" y="1063"/>
                  <a:pt x="2270" y="1074"/>
                  <a:pt x="2250" y="1074"/>
                </a:cubicBezTo>
                <a:cubicBezTo>
                  <a:pt x="2291" y="1145"/>
                  <a:pt x="2311" y="1217"/>
                  <a:pt x="2311" y="1288"/>
                </a:cubicBezTo>
                <a:lnTo>
                  <a:pt x="2311" y="1738"/>
                </a:lnTo>
                <a:lnTo>
                  <a:pt x="2556" y="1738"/>
                </a:lnTo>
                <a:lnTo>
                  <a:pt x="2556" y="1309"/>
                </a:lnTo>
                <a:cubicBezTo>
                  <a:pt x="2556" y="1176"/>
                  <a:pt x="2444" y="1063"/>
                  <a:pt x="2322" y="1063"/>
                </a:cubicBezTo>
                <a:close/>
                <a:moveTo>
                  <a:pt x="675" y="951"/>
                </a:moveTo>
                <a:cubicBezTo>
                  <a:pt x="481" y="951"/>
                  <a:pt x="328" y="1104"/>
                  <a:pt x="328" y="1288"/>
                </a:cubicBezTo>
                <a:lnTo>
                  <a:pt x="328" y="1912"/>
                </a:lnTo>
                <a:lnTo>
                  <a:pt x="706" y="1912"/>
                </a:lnTo>
                <a:lnTo>
                  <a:pt x="706" y="1227"/>
                </a:lnTo>
                <a:cubicBezTo>
                  <a:pt x="706" y="1125"/>
                  <a:pt x="727" y="1043"/>
                  <a:pt x="768" y="961"/>
                </a:cubicBezTo>
                <a:cubicBezTo>
                  <a:pt x="737" y="951"/>
                  <a:pt x="706" y="951"/>
                  <a:pt x="675" y="951"/>
                </a:cubicBezTo>
                <a:close/>
                <a:moveTo>
                  <a:pt x="1892" y="951"/>
                </a:moveTo>
                <a:cubicBezTo>
                  <a:pt x="1851" y="951"/>
                  <a:pt x="1820" y="951"/>
                  <a:pt x="1790" y="961"/>
                </a:cubicBezTo>
                <a:cubicBezTo>
                  <a:pt x="1831" y="1043"/>
                  <a:pt x="1851" y="1125"/>
                  <a:pt x="1851" y="1227"/>
                </a:cubicBezTo>
                <a:lnTo>
                  <a:pt x="1851" y="1912"/>
                </a:lnTo>
                <a:lnTo>
                  <a:pt x="2229" y="1912"/>
                </a:lnTo>
                <a:lnTo>
                  <a:pt x="2229" y="1288"/>
                </a:lnTo>
                <a:cubicBezTo>
                  <a:pt x="2229" y="1104"/>
                  <a:pt x="2076" y="951"/>
                  <a:pt x="1892" y="951"/>
                </a:cubicBezTo>
                <a:close/>
                <a:moveTo>
                  <a:pt x="1279" y="726"/>
                </a:moveTo>
                <a:cubicBezTo>
                  <a:pt x="1002" y="726"/>
                  <a:pt x="777" y="951"/>
                  <a:pt x="777" y="1227"/>
                </a:cubicBezTo>
                <a:lnTo>
                  <a:pt x="777" y="2106"/>
                </a:lnTo>
                <a:lnTo>
                  <a:pt x="1779" y="2106"/>
                </a:lnTo>
                <a:lnTo>
                  <a:pt x="1779" y="1227"/>
                </a:lnTo>
                <a:cubicBezTo>
                  <a:pt x="1779" y="951"/>
                  <a:pt x="1554" y="726"/>
                  <a:pt x="1279" y="72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269;p40">
            <a:extLst>
              <a:ext uri="{FF2B5EF4-FFF2-40B4-BE49-F238E27FC236}">
                <a16:creationId xmlns:a16="http://schemas.microsoft.com/office/drawing/2014/main" id="{46AEB457-CFB4-4D47-8938-F44321F6D8B0}"/>
              </a:ext>
            </a:extLst>
          </p:cNvPr>
          <p:cNvSpPr/>
          <p:nvPr/>
        </p:nvSpPr>
        <p:spPr>
          <a:xfrm>
            <a:off x="6841553" y="2599532"/>
            <a:ext cx="139086" cy="139784"/>
          </a:xfrm>
          <a:custGeom>
            <a:avLst/>
            <a:gdLst/>
            <a:ahLst/>
            <a:cxnLst/>
            <a:rect l="l" t="t" r="r" b="b"/>
            <a:pathLst>
              <a:path w="1995" h="2005" extrusionOk="0">
                <a:moveTo>
                  <a:pt x="992" y="379"/>
                </a:moveTo>
                <a:cubicBezTo>
                  <a:pt x="931" y="379"/>
                  <a:pt x="869" y="430"/>
                  <a:pt x="869" y="502"/>
                </a:cubicBezTo>
                <a:lnTo>
                  <a:pt x="869" y="1002"/>
                </a:lnTo>
                <a:cubicBezTo>
                  <a:pt x="869" y="1074"/>
                  <a:pt x="931" y="1125"/>
                  <a:pt x="992" y="1125"/>
                </a:cubicBezTo>
                <a:lnTo>
                  <a:pt x="1494" y="1125"/>
                </a:lnTo>
                <a:cubicBezTo>
                  <a:pt x="1565" y="1125"/>
                  <a:pt x="1616" y="1074"/>
                  <a:pt x="1616" y="1002"/>
                </a:cubicBezTo>
                <a:cubicBezTo>
                  <a:pt x="1616" y="931"/>
                  <a:pt x="1565" y="880"/>
                  <a:pt x="1494" y="880"/>
                </a:cubicBezTo>
                <a:lnTo>
                  <a:pt x="1126" y="880"/>
                </a:lnTo>
                <a:lnTo>
                  <a:pt x="1126" y="502"/>
                </a:lnTo>
                <a:cubicBezTo>
                  <a:pt x="1126" y="430"/>
                  <a:pt x="1064" y="379"/>
                  <a:pt x="992" y="379"/>
                </a:cubicBezTo>
                <a:close/>
                <a:moveTo>
                  <a:pt x="992" y="246"/>
                </a:moveTo>
                <a:cubicBezTo>
                  <a:pt x="1412" y="246"/>
                  <a:pt x="1749" y="584"/>
                  <a:pt x="1749" y="1002"/>
                </a:cubicBezTo>
                <a:cubicBezTo>
                  <a:pt x="1749" y="1411"/>
                  <a:pt x="1412" y="1749"/>
                  <a:pt x="992" y="1749"/>
                </a:cubicBezTo>
                <a:cubicBezTo>
                  <a:pt x="583" y="1749"/>
                  <a:pt x="246" y="1411"/>
                  <a:pt x="246" y="1002"/>
                </a:cubicBezTo>
                <a:cubicBezTo>
                  <a:pt x="246" y="584"/>
                  <a:pt x="583" y="246"/>
                  <a:pt x="992" y="246"/>
                </a:cubicBezTo>
                <a:close/>
                <a:moveTo>
                  <a:pt x="992" y="0"/>
                </a:moveTo>
                <a:cubicBezTo>
                  <a:pt x="440" y="0"/>
                  <a:pt x="1" y="450"/>
                  <a:pt x="1" y="1002"/>
                </a:cubicBezTo>
                <a:cubicBezTo>
                  <a:pt x="1" y="1554"/>
                  <a:pt x="440" y="2004"/>
                  <a:pt x="992" y="2004"/>
                </a:cubicBezTo>
                <a:cubicBezTo>
                  <a:pt x="1544" y="2004"/>
                  <a:pt x="1994" y="1554"/>
                  <a:pt x="1994" y="1002"/>
                </a:cubicBezTo>
                <a:cubicBezTo>
                  <a:pt x="1994" y="450"/>
                  <a:pt x="1544" y="0"/>
                  <a:pt x="9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1270;p40">
            <a:extLst>
              <a:ext uri="{FF2B5EF4-FFF2-40B4-BE49-F238E27FC236}">
                <a16:creationId xmlns:a16="http://schemas.microsoft.com/office/drawing/2014/main" id="{0AD33D37-C3E6-6742-9943-E78DEBCB33FB}"/>
              </a:ext>
            </a:extLst>
          </p:cNvPr>
          <p:cNvGrpSpPr/>
          <p:nvPr/>
        </p:nvGrpSpPr>
        <p:grpSpPr>
          <a:xfrm>
            <a:off x="6807568" y="3651876"/>
            <a:ext cx="154075" cy="150450"/>
            <a:chOff x="4084368" y="2334012"/>
            <a:chExt cx="154075" cy="150450"/>
          </a:xfrm>
        </p:grpSpPr>
        <p:sp>
          <p:nvSpPr>
            <p:cNvPr id="46" name="Google Shape;1271;p40">
              <a:extLst>
                <a:ext uri="{FF2B5EF4-FFF2-40B4-BE49-F238E27FC236}">
                  <a16:creationId xmlns:a16="http://schemas.microsoft.com/office/drawing/2014/main" id="{823FC2A3-0A57-8C41-8B42-6D2B2EE07B7C}"/>
                </a:ext>
              </a:extLst>
            </p:cNvPr>
            <p:cNvSpPr/>
            <p:nvPr/>
          </p:nvSpPr>
          <p:spPr>
            <a:xfrm>
              <a:off x="4084368" y="2345445"/>
              <a:ext cx="138389" cy="139017"/>
            </a:xfrm>
            <a:custGeom>
              <a:avLst/>
              <a:gdLst/>
              <a:ahLst/>
              <a:cxnLst/>
              <a:rect l="l" t="t" r="r" b="b"/>
              <a:pathLst>
                <a:path w="1985" h="1994" extrusionOk="0">
                  <a:moveTo>
                    <a:pt x="993" y="0"/>
                  </a:moveTo>
                  <a:cubicBezTo>
                    <a:pt x="441" y="0"/>
                    <a:pt x="1" y="450"/>
                    <a:pt x="1" y="991"/>
                  </a:cubicBezTo>
                  <a:cubicBezTo>
                    <a:pt x="1" y="1543"/>
                    <a:pt x="441" y="1993"/>
                    <a:pt x="993" y="1993"/>
                  </a:cubicBezTo>
                  <a:cubicBezTo>
                    <a:pt x="1545" y="1993"/>
                    <a:pt x="1984" y="1543"/>
                    <a:pt x="1984" y="991"/>
                  </a:cubicBezTo>
                  <a:lnTo>
                    <a:pt x="993" y="991"/>
                  </a:lnTo>
                  <a:lnTo>
                    <a:pt x="9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272;p40">
              <a:extLst>
                <a:ext uri="{FF2B5EF4-FFF2-40B4-BE49-F238E27FC236}">
                  <a16:creationId xmlns:a16="http://schemas.microsoft.com/office/drawing/2014/main" id="{F0E16908-778E-A04D-819D-4F47CE75C3FB}"/>
                </a:ext>
              </a:extLst>
            </p:cNvPr>
            <p:cNvSpPr/>
            <p:nvPr/>
          </p:nvSpPr>
          <p:spPr>
            <a:xfrm>
              <a:off x="4169213" y="2334012"/>
              <a:ext cx="69229" cy="69160"/>
            </a:xfrm>
            <a:custGeom>
              <a:avLst/>
              <a:gdLst/>
              <a:ahLst/>
              <a:cxnLst/>
              <a:rect l="l" t="t" r="r" b="b"/>
              <a:pathLst>
                <a:path w="993" h="992" extrusionOk="0">
                  <a:moveTo>
                    <a:pt x="1" y="0"/>
                  </a:moveTo>
                  <a:lnTo>
                    <a:pt x="1" y="992"/>
                  </a:lnTo>
                  <a:lnTo>
                    <a:pt x="992" y="992"/>
                  </a:lnTo>
                  <a:cubicBezTo>
                    <a:pt x="992" y="440"/>
                    <a:pt x="553"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1273;p40">
            <a:extLst>
              <a:ext uri="{FF2B5EF4-FFF2-40B4-BE49-F238E27FC236}">
                <a16:creationId xmlns:a16="http://schemas.microsoft.com/office/drawing/2014/main" id="{45C4E2D4-8EAB-CF43-9770-EF93697B0261}"/>
              </a:ext>
            </a:extLst>
          </p:cNvPr>
          <p:cNvSpPr/>
          <p:nvPr/>
        </p:nvSpPr>
        <p:spPr>
          <a:xfrm>
            <a:off x="6799724" y="5439424"/>
            <a:ext cx="154076" cy="146267"/>
          </a:xfrm>
          <a:custGeom>
            <a:avLst/>
            <a:gdLst/>
            <a:ahLst/>
            <a:cxnLst/>
            <a:rect l="l" t="t" r="r" b="b"/>
            <a:pathLst>
              <a:path w="2210" h="2098" extrusionOk="0">
                <a:moveTo>
                  <a:pt x="1105" y="1"/>
                </a:moveTo>
                <a:cubicBezTo>
                  <a:pt x="1064" y="1"/>
                  <a:pt x="1034" y="21"/>
                  <a:pt x="1023" y="62"/>
                </a:cubicBezTo>
                <a:lnTo>
                  <a:pt x="798" y="737"/>
                </a:lnTo>
                <a:lnTo>
                  <a:pt x="93" y="737"/>
                </a:lnTo>
                <a:cubicBezTo>
                  <a:pt x="62" y="737"/>
                  <a:pt x="21" y="757"/>
                  <a:pt x="11" y="798"/>
                </a:cubicBezTo>
                <a:cubicBezTo>
                  <a:pt x="1" y="829"/>
                  <a:pt x="11" y="870"/>
                  <a:pt x="42" y="891"/>
                </a:cubicBezTo>
                <a:lnTo>
                  <a:pt x="614" y="1309"/>
                </a:lnTo>
                <a:lnTo>
                  <a:pt x="400" y="1984"/>
                </a:lnTo>
                <a:cubicBezTo>
                  <a:pt x="389" y="2015"/>
                  <a:pt x="400" y="2056"/>
                  <a:pt x="430" y="2077"/>
                </a:cubicBezTo>
                <a:cubicBezTo>
                  <a:pt x="446" y="2087"/>
                  <a:pt x="464" y="2092"/>
                  <a:pt x="482" y="2092"/>
                </a:cubicBezTo>
                <a:cubicBezTo>
                  <a:pt x="499" y="2092"/>
                  <a:pt x="517" y="2087"/>
                  <a:pt x="532" y="2077"/>
                </a:cubicBezTo>
                <a:lnTo>
                  <a:pt x="1105" y="1668"/>
                </a:lnTo>
                <a:lnTo>
                  <a:pt x="1677" y="2077"/>
                </a:lnTo>
                <a:cubicBezTo>
                  <a:pt x="1688" y="2086"/>
                  <a:pt x="1708" y="2097"/>
                  <a:pt x="1729" y="2097"/>
                </a:cubicBezTo>
                <a:cubicBezTo>
                  <a:pt x="1749" y="2097"/>
                  <a:pt x="1770" y="2086"/>
                  <a:pt x="1780" y="2077"/>
                </a:cubicBezTo>
                <a:cubicBezTo>
                  <a:pt x="1811" y="2056"/>
                  <a:pt x="1821" y="2015"/>
                  <a:pt x="1811" y="1984"/>
                </a:cubicBezTo>
                <a:lnTo>
                  <a:pt x="1596" y="1309"/>
                </a:lnTo>
                <a:lnTo>
                  <a:pt x="2168" y="891"/>
                </a:lnTo>
                <a:cubicBezTo>
                  <a:pt x="2199" y="870"/>
                  <a:pt x="2209" y="829"/>
                  <a:pt x="2199" y="798"/>
                </a:cubicBezTo>
                <a:cubicBezTo>
                  <a:pt x="2189" y="757"/>
                  <a:pt x="2148" y="737"/>
                  <a:pt x="2117" y="737"/>
                </a:cubicBezTo>
                <a:lnTo>
                  <a:pt x="1412" y="737"/>
                </a:lnTo>
                <a:lnTo>
                  <a:pt x="1187" y="62"/>
                </a:lnTo>
                <a:cubicBezTo>
                  <a:pt x="1177" y="21"/>
                  <a:pt x="1146" y="1"/>
                  <a:pt x="11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4737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C7216A-102B-884C-A294-3DE840A454A8}"/>
              </a:ext>
            </a:extLst>
          </p:cNvPr>
          <p:cNvSpPr>
            <a:spLocks noGrp="1"/>
          </p:cNvSpPr>
          <p:nvPr>
            <p:ph type="title"/>
          </p:nvPr>
        </p:nvSpPr>
        <p:spPr/>
        <p:txBody>
          <a:bodyPr>
            <a:normAutofit/>
          </a:bodyPr>
          <a:lstStyle/>
          <a:p>
            <a:pPr algn="ctr"/>
            <a:r>
              <a:rPr lang="tr-TR" sz="3600" b="1" cap="none" dirty="0">
                <a:latin typeface="Tahoma" panose="020B0604030504040204" pitchFamily="34" charset="0"/>
                <a:ea typeface="Tahoma" panose="020B0604030504040204" pitchFamily="34" charset="0"/>
                <a:cs typeface="Tahoma" panose="020B0604030504040204" pitchFamily="34" charset="0"/>
              </a:rPr>
              <a:t>Davranışçı Yaklaşım (devam)</a:t>
            </a:r>
            <a:endParaRPr lang="tr-TR" sz="3600" cap="none" dirty="0"/>
          </a:p>
        </p:txBody>
      </p:sp>
      <p:cxnSp>
        <p:nvCxnSpPr>
          <p:cNvPr id="20" name="Google Shape;1219;p40">
            <a:extLst>
              <a:ext uri="{FF2B5EF4-FFF2-40B4-BE49-F238E27FC236}">
                <a16:creationId xmlns:a16="http://schemas.microsoft.com/office/drawing/2014/main" id="{41AF160B-9EFC-AE4E-93B5-0AF6E989CDD3}"/>
              </a:ext>
            </a:extLst>
          </p:cNvPr>
          <p:cNvCxnSpPr>
            <a:cxnSpLocks/>
            <a:stCxn id="22" idx="0"/>
          </p:cNvCxnSpPr>
          <p:nvPr/>
        </p:nvCxnSpPr>
        <p:spPr>
          <a:xfrm rot="16200000" flipV="1">
            <a:off x="958277" y="1638620"/>
            <a:ext cx="697593" cy="2614144"/>
          </a:xfrm>
          <a:prstGeom prst="bentConnector2">
            <a:avLst/>
          </a:prstGeom>
          <a:noFill/>
          <a:ln w="19050" cap="flat" cmpd="sng">
            <a:solidFill>
              <a:schemeClr val="accent3"/>
            </a:solidFill>
            <a:prstDash val="solid"/>
            <a:round/>
            <a:headEnd type="triangle" w="med" len="med"/>
            <a:tailEnd type="none" w="med" len="med"/>
          </a:ln>
        </p:spPr>
      </p:cxnSp>
      <p:grpSp>
        <p:nvGrpSpPr>
          <p:cNvPr id="21" name="Google Shape;1221;p40">
            <a:extLst>
              <a:ext uri="{FF2B5EF4-FFF2-40B4-BE49-F238E27FC236}">
                <a16:creationId xmlns:a16="http://schemas.microsoft.com/office/drawing/2014/main" id="{DE2A492D-B5F5-9445-BA04-6CD4189C0A4A}"/>
              </a:ext>
            </a:extLst>
          </p:cNvPr>
          <p:cNvGrpSpPr/>
          <p:nvPr/>
        </p:nvGrpSpPr>
        <p:grpSpPr>
          <a:xfrm>
            <a:off x="1402080" y="3294488"/>
            <a:ext cx="4278844" cy="2402471"/>
            <a:chOff x="1015247" y="2429613"/>
            <a:chExt cx="3861834" cy="1668600"/>
          </a:xfrm>
        </p:grpSpPr>
        <p:sp>
          <p:nvSpPr>
            <p:cNvPr id="22" name="Google Shape;1220;p40">
              <a:extLst>
                <a:ext uri="{FF2B5EF4-FFF2-40B4-BE49-F238E27FC236}">
                  <a16:creationId xmlns:a16="http://schemas.microsoft.com/office/drawing/2014/main" id="{2023A69F-06AA-1B4C-8648-B65F090145D5}"/>
                </a:ext>
              </a:extLst>
            </p:cNvPr>
            <p:cNvSpPr/>
            <p:nvPr/>
          </p:nvSpPr>
          <p:spPr>
            <a:xfrm>
              <a:off x="1015247" y="2429613"/>
              <a:ext cx="2187878" cy="1668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 name="Google Shape;1222;p40">
              <a:extLst>
                <a:ext uri="{FF2B5EF4-FFF2-40B4-BE49-F238E27FC236}">
                  <a16:creationId xmlns:a16="http://schemas.microsoft.com/office/drawing/2014/main" id="{DAF3A23B-0A2F-D345-87DA-F8C599207C4A}"/>
                </a:ext>
              </a:extLst>
            </p:cNvPr>
            <p:cNvCxnSpPr>
              <a:cxnSpLocks/>
              <a:stCxn id="22" idx="1"/>
              <a:endCxn id="27" idx="2"/>
            </p:cNvCxnSpPr>
            <p:nvPr/>
          </p:nvCxnSpPr>
          <p:spPr>
            <a:xfrm rot="10800000" flipH="1" flipV="1">
              <a:off x="1015247" y="3263913"/>
              <a:ext cx="3861834" cy="635052"/>
            </a:xfrm>
            <a:prstGeom prst="bentConnector4">
              <a:avLst>
                <a:gd name="adj1" fmla="val -5343"/>
                <a:gd name="adj2" fmla="val 156376"/>
              </a:avLst>
            </a:prstGeom>
            <a:noFill/>
            <a:ln w="19050" cap="flat" cmpd="sng">
              <a:solidFill>
                <a:schemeClr val="accent1"/>
              </a:solidFill>
              <a:prstDash val="solid"/>
              <a:round/>
              <a:headEnd type="none" w="med" len="med"/>
              <a:tailEnd type="triangle" w="med" len="med"/>
            </a:ln>
          </p:spPr>
        </p:cxnSp>
        <p:sp>
          <p:nvSpPr>
            <p:cNvPr id="25" name="Google Shape;1225;p40">
              <a:extLst>
                <a:ext uri="{FF2B5EF4-FFF2-40B4-BE49-F238E27FC236}">
                  <a16:creationId xmlns:a16="http://schemas.microsoft.com/office/drawing/2014/main" id="{60A724C7-0A67-ED4E-89F2-B47F108196F8}"/>
                </a:ext>
              </a:extLst>
            </p:cNvPr>
            <p:cNvSpPr txBox="1"/>
            <p:nvPr/>
          </p:nvSpPr>
          <p:spPr>
            <a:xfrm>
              <a:off x="1095841" y="2767907"/>
              <a:ext cx="2026688" cy="99201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err="1">
                  <a:solidFill>
                    <a:srgbClr val="FFFFFF"/>
                  </a:solidFill>
                  <a:latin typeface="Tahoma" panose="020B0604030504040204" pitchFamily="34" charset="0"/>
                  <a:ea typeface="Tahoma" panose="020B0604030504040204" pitchFamily="34" charset="0"/>
                  <a:cs typeface="Tahoma" panose="020B0604030504040204" pitchFamily="34" charset="0"/>
                  <a:sym typeface="Roboto"/>
                </a:rPr>
                <a:t>Dil</a:t>
              </a:r>
              <a:r>
                <a:rPr lang="en"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 </a:t>
              </a:r>
              <a:r>
                <a:rPr lang="en" dirty="0" err="1">
                  <a:solidFill>
                    <a:srgbClr val="FFFFFF"/>
                  </a:solidFill>
                  <a:latin typeface="Tahoma" panose="020B0604030504040204" pitchFamily="34" charset="0"/>
                  <a:ea typeface="Tahoma" panose="020B0604030504040204" pitchFamily="34" charset="0"/>
                  <a:cs typeface="Tahoma" panose="020B0604030504040204" pitchFamily="34" charset="0"/>
                  <a:sym typeface="Roboto"/>
                </a:rPr>
                <a:t>öğrenilmiş</a:t>
              </a:r>
              <a:r>
                <a:rPr lang="en"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 </a:t>
              </a:r>
              <a:r>
                <a:rPr lang="en" dirty="0" err="1">
                  <a:solidFill>
                    <a:srgbClr val="FFFFFF"/>
                  </a:solidFill>
                  <a:latin typeface="Tahoma" panose="020B0604030504040204" pitchFamily="34" charset="0"/>
                  <a:ea typeface="Tahoma" panose="020B0604030504040204" pitchFamily="34" charset="0"/>
                  <a:cs typeface="Tahoma" panose="020B0604030504040204" pitchFamily="34" charset="0"/>
                  <a:sym typeface="Roboto"/>
                </a:rPr>
                <a:t>ölçülebilir</a:t>
              </a:r>
              <a:r>
                <a:rPr lang="en"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 </a:t>
              </a:r>
              <a:r>
                <a:rPr lang="en" dirty="0" err="1">
                  <a:solidFill>
                    <a:srgbClr val="FFFFFF"/>
                  </a:solidFill>
                  <a:latin typeface="Tahoma" panose="020B0604030504040204" pitchFamily="34" charset="0"/>
                  <a:ea typeface="Tahoma" panose="020B0604030504040204" pitchFamily="34" charset="0"/>
                  <a:cs typeface="Tahoma" panose="020B0604030504040204" pitchFamily="34" charset="0"/>
                  <a:sym typeface="Roboto"/>
                </a:rPr>
                <a:t>ve</a:t>
              </a:r>
              <a:r>
                <a:rPr lang="en"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 </a:t>
              </a:r>
              <a:r>
                <a:rPr lang="en" dirty="0" err="1">
                  <a:solidFill>
                    <a:srgbClr val="FFFFFF"/>
                  </a:solidFill>
                  <a:latin typeface="Tahoma" panose="020B0604030504040204" pitchFamily="34" charset="0"/>
                  <a:ea typeface="Tahoma" panose="020B0604030504040204" pitchFamily="34" charset="0"/>
                  <a:cs typeface="Tahoma" panose="020B0604030504040204" pitchFamily="34" charset="0"/>
                  <a:sym typeface="Roboto"/>
                </a:rPr>
                <a:t>gözlenebilir</a:t>
              </a:r>
              <a:r>
                <a:rPr lang="en"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 </a:t>
              </a:r>
              <a:r>
                <a:rPr lang="en" dirty="0" err="1">
                  <a:solidFill>
                    <a:srgbClr val="FFFFFF"/>
                  </a:solidFill>
                  <a:latin typeface="Tahoma" panose="020B0604030504040204" pitchFamily="34" charset="0"/>
                  <a:ea typeface="Tahoma" panose="020B0604030504040204" pitchFamily="34" charset="0"/>
                  <a:cs typeface="Tahoma" panose="020B0604030504040204" pitchFamily="34" charset="0"/>
                  <a:sym typeface="Roboto"/>
                </a:rPr>
                <a:t>sözel</a:t>
              </a:r>
              <a:r>
                <a:rPr lang="en"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 </a:t>
              </a:r>
              <a:r>
                <a:rPr lang="en" dirty="0" err="1">
                  <a:solidFill>
                    <a:srgbClr val="FFFFFF"/>
                  </a:solidFill>
                  <a:latin typeface="Tahoma" panose="020B0604030504040204" pitchFamily="34" charset="0"/>
                  <a:ea typeface="Tahoma" panose="020B0604030504040204" pitchFamily="34" charset="0"/>
                  <a:cs typeface="Tahoma" panose="020B0604030504040204" pitchFamily="34" charset="0"/>
                  <a:sym typeface="Roboto"/>
                </a:rPr>
                <a:t>bir</a:t>
              </a:r>
              <a:r>
                <a:rPr lang="en"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 </a:t>
              </a:r>
              <a:r>
                <a:rPr lang="en" dirty="0" err="1">
                  <a:solidFill>
                    <a:srgbClr val="FFFFFF"/>
                  </a:solidFill>
                  <a:latin typeface="Tahoma" panose="020B0604030504040204" pitchFamily="34" charset="0"/>
                  <a:ea typeface="Tahoma" panose="020B0604030504040204" pitchFamily="34" charset="0"/>
                  <a:cs typeface="Tahoma" panose="020B0604030504040204" pitchFamily="34" charset="0"/>
                  <a:sym typeface="Roboto"/>
                </a:rPr>
                <a:t>davranıştır</a:t>
              </a:r>
              <a:r>
                <a:rPr lang="en"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a:t>
              </a:r>
              <a:endParaRPr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endParaRPr>
            </a:p>
          </p:txBody>
        </p:sp>
      </p:grpSp>
      <p:grpSp>
        <p:nvGrpSpPr>
          <p:cNvPr id="26" name="Google Shape;1226;p40">
            <a:extLst>
              <a:ext uri="{FF2B5EF4-FFF2-40B4-BE49-F238E27FC236}">
                <a16:creationId xmlns:a16="http://schemas.microsoft.com/office/drawing/2014/main" id="{F39B9A2F-00AE-A94A-926D-19765FF85F81}"/>
              </a:ext>
            </a:extLst>
          </p:cNvPr>
          <p:cNvGrpSpPr/>
          <p:nvPr/>
        </p:nvGrpSpPr>
        <p:grpSpPr>
          <a:xfrm>
            <a:off x="4533169" y="2376685"/>
            <a:ext cx="4030137" cy="3033395"/>
            <a:chOff x="4047201" y="1480989"/>
            <a:chExt cx="3554682" cy="2106799"/>
          </a:xfrm>
        </p:grpSpPr>
        <p:sp>
          <p:nvSpPr>
            <p:cNvPr id="27" name="Google Shape;1223;p40">
              <a:extLst>
                <a:ext uri="{FF2B5EF4-FFF2-40B4-BE49-F238E27FC236}">
                  <a16:creationId xmlns:a16="http://schemas.microsoft.com/office/drawing/2014/main" id="{3CB4FE54-8C29-7D4C-8EF1-4410FCE8338E}"/>
                </a:ext>
              </a:extLst>
            </p:cNvPr>
            <p:cNvSpPr/>
            <p:nvPr/>
          </p:nvSpPr>
          <p:spPr>
            <a:xfrm>
              <a:off x="4047202" y="1919188"/>
              <a:ext cx="2024695" cy="16686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 name="Google Shape;1227;p40">
              <a:extLst>
                <a:ext uri="{FF2B5EF4-FFF2-40B4-BE49-F238E27FC236}">
                  <a16:creationId xmlns:a16="http://schemas.microsoft.com/office/drawing/2014/main" id="{4EB49483-139D-C64A-B775-0B721001A6D9}"/>
                </a:ext>
              </a:extLst>
            </p:cNvPr>
            <p:cNvCxnSpPr>
              <a:cxnSpLocks/>
              <a:stCxn id="27" idx="1"/>
              <a:endCxn id="32" idx="0"/>
            </p:cNvCxnSpPr>
            <p:nvPr/>
          </p:nvCxnSpPr>
          <p:spPr>
            <a:xfrm rot="10800000" flipH="1">
              <a:off x="4047201" y="1480989"/>
              <a:ext cx="3554682" cy="1272499"/>
            </a:xfrm>
            <a:prstGeom prst="bentConnector4">
              <a:avLst>
                <a:gd name="adj1" fmla="val -5672"/>
                <a:gd name="adj2" fmla="val 112477"/>
              </a:avLst>
            </a:prstGeom>
            <a:noFill/>
            <a:ln w="19050" cap="flat" cmpd="sng">
              <a:solidFill>
                <a:schemeClr val="accent5"/>
              </a:solidFill>
              <a:prstDash val="solid"/>
              <a:round/>
              <a:headEnd type="none" w="med" len="med"/>
              <a:tailEnd type="triangle" w="med" len="med"/>
            </a:ln>
          </p:spPr>
        </p:cxnSp>
        <p:sp>
          <p:nvSpPr>
            <p:cNvPr id="30" name="Google Shape;1230;p40">
              <a:extLst>
                <a:ext uri="{FF2B5EF4-FFF2-40B4-BE49-F238E27FC236}">
                  <a16:creationId xmlns:a16="http://schemas.microsoft.com/office/drawing/2014/main" id="{9A5A22DD-0432-954F-9375-EC3204CDFD7E}"/>
                </a:ext>
              </a:extLst>
            </p:cNvPr>
            <p:cNvSpPr txBox="1"/>
            <p:nvPr/>
          </p:nvSpPr>
          <p:spPr>
            <a:xfrm>
              <a:off x="4157885" y="2440438"/>
              <a:ext cx="1914012" cy="62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err="1">
                  <a:solidFill>
                    <a:srgbClr val="FFFFFF"/>
                  </a:solidFill>
                  <a:latin typeface="Tahoma" panose="020B0604030504040204" pitchFamily="34" charset="0"/>
                  <a:ea typeface="Tahoma" panose="020B0604030504040204" pitchFamily="34" charset="0"/>
                  <a:cs typeface="Tahoma" panose="020B0604030504040204" pitchFamily="34" charset="0"/>
                  <a:sym typeface="Roboto"/>
                </a:rPr>
                <a:t>Dil</a:t>
              </a:r>
              <a:r>
                <a:rPr lang="en"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 </a:t>
              </a:r>
              <a:r>
                <a:rPr lang="en" dirty="0" err="1">
                  <a:solidFill>
                    <a:srgbClr val="FFFFFF"/>
                  </a:solidFill>
                  <a:latin typeface="Tahoma" panose="020B0604030504040204" pitchFamily="34" charset="0"/>
                  <a:ea typeface="Tahoma" panose="020B0604030504040204" pitchFamily="34" charset="0"/>
                  <a:cs typeface="Tahoma" panose="020B0604030504040204" pitchFamily="34" charset="0"/>
                  <a:sym typeface="Roboto"/>
                </a:rPr>
                <a:t>Uyaranlar</a:t>
              </a:r>
              <a:r>
                <a:rPr lang="en"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 + (</a:t>
              </a:r>
              <a:r>
                <a:rPr lang="en" dirty="0" err="1">
                  <a:solidFill>
                    <a:srgbClr val="FFFFFF"/>
                  </a:solidFill>
                  <a:latin typeface="Tahoma" panose="020B0604030504040204" pitchFamily="34" charset="0"/>
                  <a:ea typeface="Tahoma" panose="020B0604030504040204" pitchFamily="34" charset="0"/>
                  <a:cs typeface="Tahoma" panose="020B0604030504040204" pitchFamily="34" charset="0"/>
                  <a:sym typeface="Roboto"/>
                </a:rPr>
                <a:t>Çevresel</a:t>
              </a:r>
              <a:r>
                <a:rPr lang="en"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 </a:t>
              </a:r>
              <a:r>
                <a:rPr lang="en" dirty="0" err="1">
                  <a:solidFill>
                    <a:srgbClr val="FFFFFF"/>
                  </a:solidFill>
                  <a:latin typeface="Tahoma" panose="020B0604030504040204" pitchFamily="34" charset="0"/>
                  <a:ea typeface="Tahoma" panose="020B0604030504040204" pitchFamily="34" charset="0"/>
                  <a:cs typeface="Tahoma" panose="020B0604030504040204" pitchFamily="34" charset="0"/>
                  <a:sym typeface="Roboto"/>
                </a:rPr>
                <a:t>koşullar</a:t>
              </a:r>
              <a:r>
                <a:rPr lang="en"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  </a:t>
              </a:r>
              <a:r>
                <a:rPr lang="en" dirty="0" err="1">
                  <a:solidFill>
                    <a:srgbClr val="FFFFFF"/>
                  </a:solidFill>
                  <a:latin typeface="Tahoma" panose="020B0604030504040204" pitchFamily="34" charset="0"/>
                  <a:ea typeface="Tahoma" panose="020B0604030504040204" pitchFamily="34" charset="0"/>
                  <a:cs typeface="Tahoma" panose="020B0604030504040204" pitchFamily="34" charset="0"/>
                  <a:sym typeface="Roboto"/>
                </a:rPr>
                <a:t>ve</a:t>
              </a:r>
              <a:r>
                <a:rPr lang="en"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 </a:t>
              </a:r>
              <a:r>
                <a:rPr lang="en" dirty="0" err="1">
                  <a:solidFill>
                    <a:srgbClr val="FFFFFF"/>
                  </a:solidFill>
                  <a:latin typeface="Tahoma" panose="020B0604030504040204" pitchFamily="34" charset="0"/>
                  <a:ea typeface="Tahoma" panose="020B0604030504040204" pitchFamily="34" charset="0"/>
                  <a:cs typeface="Tahoma" panose="020B0604030504040204" pitchFamily="34" charset="0"/>
                  <a:sym typeface="Roboto"/>
                </a:rPr>
                <a:t>tepkiler</a:t>
              </a:r>
              <a:r>
                <a:rPr lang="en"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a:t>
              </a:r>
              <a:endParaRPr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endParaRPr>
            </a:p>
          </p:txBody>
        </p:sp>
      </p:grpSp>
      <p:grpSp>
        <p:nvGrpSpPr>
          <p:cNvPr id="31" name="Google Shape;1231;p40">
            <a:extLst>
              <a:ext uri="{FF2B5EF4-FFF2-40B4-BE49-F238E27FC236}">
                <a16:creationId xmlns:a16="http://schemas.microsoft.com/office/drawing/2014/main" id="{DB8140B8-5A2B-5D46-83D0-C6B60DE48871}"/>
              </a:ext>
            </a:extLst>
          </p:cNvPr>
          <p:cNvGrpSpPr/>
          <p:nvPr/>
        </p:nvGrpSpPr>
        <p:grpSpPr>
          <a:xfrm>
            <a:off x="7449311" y="2376685"/>
            <a:ext cx="4291584" cy="4211447"/>
            <a:chOff x="6425678" y="1410388"/>
            <a:chExt cx="2976048" cy="2924998"/>
          </a:xfrm>
        </p:grpSpPr>
        <p:sp>
          <p:nvSpPr>
            <p:cNvPr id="32" name="Google Shape;1228;p40">
              <a:extLst>
                <a:ext uri="{FF2B5EF4-FFF2-40B4-BE49-F238E27FC236}">
                  <a16:creationId xmlns:a16="http://schemas.microsoft.com/office/drawing/2014/main" id="{FD12239E-DDBA-EF4F-A265-0EC6B23FC05A}"/>
                </a:ext>
              </a:extLst>
            </p:cNvPr>
            <p:cNvSpPr/>
            <p:nvPr/>
          </p:nvSpPr>
          <p:spPr>
            <a:xfrm>
              <a:off x="6425678" y="1410388"/>
              <a:ext cx="1545023" cy="16686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 name="Google Shape;1232;p40">
              <a:extLst>
                <a:ext uri="{FF2B5EF4-FFF2-40B4-BE49-F238E27FC236}">
                  <a16:creationId xmlns:a16="http://schemas.microsoft.com/office/drawing/2014/main" id="{A27C65B7-C909-B449-B8FA-C81E92E78B84}"/>
                </a:ext>
              </a:extLst>
            </p:cNvPr>
            <p:cNvCxnSpPr>
              <a:cxnSpLocks/>
              <a:stCxn id="32" idx="2"/>
            </p:cNvCxnSpPr>
            <p:nvPr/>
          </p:nvCxnSpPr>
          <p:spPr>
            <a:xfrm rot="16200000" flipH="1">
              <a:off x="7671759" y="2605419"/>
              <a:ext cx="1256398" cy="2203536"/>
            </a:xfrm>
            <a:prstGeom prst="bentConnector2">
              <a:avLst/>
            </a:prstGeom>
            <a:noFill/>
            <a:ln w="19050" cap="flat" cmpd="sng">
              <a:solidFill>
                <a:schemeClr val="accent6"/>
              </a:solidFill>
              <a:prstDash val="solid"/>
              <a:round/>
              <a:headEnd type="none" w="med" len="med"/>
              <a:tailEnd type="none" w="med" len="med"/>
            </a:ln>
          </p:spPr>
        </p:cxnSp>
        <p:sp>
          <p:nvSpPr>
            <p:cNvPr id="35" name="Google Shape;1234;p40">
              <a:extLst>
                <a:ext uri="{FF2B5EF4-FFF2-40B4-BE49-F238E27FC236}">
                  <a16:creationId xmlns:a16="http://schemas.microsoft.com/office/drawing/2014/main" id="{AC625F1E-6265-E349-8576-D844E4E77BFC}"/>
                </a:ext>
              </a:extLst>
            </p:cNvPr>
            <p:cNvSpPr txBox="1"/>
            <p:nvPr/>
          </p:nvSpPr>
          <p:spPr>
            <a:xfrm>
              <a:off x="6440818" y="1959158"/>
              <a:ext cx="1496931" cy="62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err="1">
                  <a:solidFill>
                    <a:srgbClr val="FFFFFF"/>
                  </a:solidFill>
                  <a:latin typeface="Tahoma" panose="020B0604030504040204" pitchFamily="34" charset="0"/>
                  <a:ea typeface="Tahoma" panose="020B0604030504040204" pitchFamily="34" charset="0"/>
                  <a:cs typeface="Tahoma" panose="020B0604030504040204" pitchFamily="34" charset="0"/>
                  <a:sym typeface="Roboto"/>
                </a:rPr>
                <a:t>Dil</a:t>
              </a:r>
              <a:r>
                <a:rPr lang="en"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 </a:t>
              </a:r>
              <a:r>
                <a:rPr lang="en" dirty="0" err="1">
                  <a:solidFill>
                    <a:srgbClr val="FFFFFF"/>
                  </a:solidFill>
                  <a:latin typeface="Tahoma" panose="020B0604030504040204" pitchFamily="34" charset="0"/>
                  <a:ea typeface="Tahoma" panose="020B0604030504040204" pitchFamily="34" charset="0"/>
                  <a:cs typeface="Tahoma" panose="020B0604030504040204" pitchFamily="34" charset="0"/>
                  <a:sym typeface="Roboto"/>
                </a:rPr>
                <a:t>öğreniminde</a:t>
              </a:r>
              <a:r>
                <a:rPr lang="en"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 </a:t>
              </a:r>
              <a:r>
                <a:rPr lang="en" dirty="0" err="1">
                  <a:solidFill>
                    <a:srgbClr val="FFFFFF"/>
                  </a:solidFill>
                  <a:latin typeface="Tahoma" panose="020B0604030504040204" pitchFamily="34" charset="0"/>
                  <a:ea typeface="Tahoma" panose="020B0604030504040204" pitchFamily="34" charset="0"/>
                  <a:cs typeface="Tahoma" panose="020B0604030504040204" pitchFamily="34" charset="0"/>
                  <a:sym typeface="Roboto"/>
                </a:rPr>
                <a:t>zihinsel</a:t>
              </a:r>
              <a:r>
                <a:rPr lang="en"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 </a:t>
              </a:r>
              <a:r>
                <a:rPr lang="en" dirty="0" err="1">
                  <a:solidFill>
                    <a:srgbClr val="FFFFFF"/>
                  </a:solidFill>
                  <a:latin typeface="Tahoma" panose="020B0604030504040204" pitchFamily="34" charset="0"/>
                  <a:ea typeface="Tahoma" panose="020B0604030504040204" pitchFamily="34" charset="0"/>
                  <a:cs typeface="Tahoma" panose="020B0604030504040204" pitchFamily="34" charset="0"/>
                  <a:sym typeface="Roboto"/>
                </a:rPr>
                <a:t>yapılar</a:t>
              </a:r>
              <a:r>
                <a:rPr lang="en"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 </a:t>
              </a:r>
              <a:r>
                <a:rPr lang="en" dirty="0" err="1">
                  <a:solidFill>
                    <a:srgbClr val="FFFFFF"/>
                  </a:solidFill>
                  <a:latin typeface="Tahoma" panose="020B0604030504040204" pitchFamily="34" charset="0"/>
                  <a:ea typeface="Tahoma" panose="020B0604030504040204" pitchFamily="34" charset="0"/>
                  <a:cs typeface="Tahoma" panose="020B0604030504040204" pitchFamily="34" charset="0"/>
                  <a:sym typeface="Roboto"/>
                </a:rPr>
                <a:t>değil</a:t>
              </a:r>
              <a:r>
                <a:rPr lang="en"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 </a:t>
              </a:r>
              <a:r>
                <a:rPr lang="en" dirty="0" err="1">
                  <a:solidFill>
                    <a:srgbClr val="FFFFFF"/>
                  </a:solidFill>
                  <a:latin typeface="Tahoma" panose="020B0604030504040204" pitchFamily="34" charset="0"/>
                  <a:ea typeface="Tahoma" panose="020B0604030504040204" pitchFamily="34" charset="0"/>
                  <a:cs typeface="Tahoma" panose="020B0604030504040204" pitchFamily="34" charset="0"/>
                  <a:sym typeface="Roboto"/>
                </a:rPr>
                <a:t>çocuğun</a:t>
              </a:r>
              <a:r>
                <a:rPr lang="en"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 </a:t>
              </a:r>
              <a:r>
                <a:rPr lang="en" dirty="0" err="1">
                  <a:solidFill>
                    <a:srgbClr val="FFFFFF"/>
                  </a:solidFill>
                  <a:latin typeface="Tahoma" panose="020B0604030504040204" pitchFamily="34" charset="0"/>
                  <a:ea typeface="Tahoma" panose="020B0604030504040204" pitchFamily="34" charset="0"/>
                  <a:cs typeface="Tahoma" panose="020B0604030504040204" pitchFamily="34" charset="0"/>
                  <a:sym typeface="Roboto"/>
                </a:rPr>
                <a:t>performansı</a:t>
              </a:r>
              <a:r>
                <a:rPr lang="en"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 </a:t>
              </a:r>
              <a:r>
                <a:rPr lang="en" dirty="0" err="1">
                  <a:solidFill>
                    <a:srgbClr val="FFFFFF"/>
                  </a:solidFill>
                  <a:latin typeface="Tahoma" panose="020B0604030504040204" pitchFamily="34" charset="0"/>
                  <a:ea typeface="Tahoma" panose="020B0604030504040204" pitchFamily="34" charset="0"/>
                  <a:cs typeface="Tahoma" panose="020B0604030504040204" pitchFamily="34" charset="0"/>
                  <a:sym typeface="Roboto"/>
                </a:rPr>
                <a:t>önemlidir</a:t>
              </a:r>
              <a:r>
                <a:rPr lang="en"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 </a:t>
              </a:r>
              <a:endParaRPr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endParaRPr>
            </a:p>
          </p:txBody>
        </p:sp>
      </p:grpSp>
    </p:spTree>
    <p:extLst>
      <p:ext uri="{BB962C8B-B14F-4D97-AF65-F5344CB8AC3E}">
        <p14:creationId xmlns:p14="http://schemas.microsoft.com/office/powerpoint/2010/main" val="1409410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B258078-BA4E-454F-B714-A6604167A66A}"/>
              </a:ext>
            </a:extLst>
          </p:cNvPr>
          <p:cNvSpPr>
            <a:spLocks noGrp="1"/>
          </p:cNvSpPr>
          <p:nvPr>
            <p:ph type="title"/>
          </p:nvPr>
        </p:nvSpPr>
        <p:spPr/>
        <p:txBody>
          <a:bodyPr/>
          <a:lstStyle/>
          <a:p>
            <a:pPr algn="ctr"/>
            <a:r>
              <a:rPr lang="tr-TR" sz="3600" b="1" cap="none" dirty="0">
                <a:solidFill>
                  <a:prstClr val="white"/>
                </a:solidFill>
                <a:latin typeface="Tahoma" panose="020B0604030504040204" pitchFamily="34" charset="0"/>
                <a:ea typeface="Tahoma" panose="020B0604030504040204" pitchFamily="34" charset="0"/>
                <a:cs typeface="Tahoma" panose="020B0604030504040204" pitchFamily="34" charset="0"/>
              </a:rPr>
              <a:t>Davranışçı Yaklaşım (devam)</a:t>
            </a:r>
            <a:endParaRPr dirty="0"/>
          </a:p>
        </p:txBody>
      </p:sp>
      <p:sp>
        <p:nvSpPr>
          <p:cNvPr id="4" name="Google Shape;1122;p37">
            <a:extLst>
              <a:ext uri="{FF2B5EF4-FFF2-40B4-BE49-F238E27FC236}">
                <a16:creationId xmlns:a16="http://schemas.microsoft.com/office/drawing/2014/main" id="{ECCB0841-B9B0-B84A-BE96-F7510D823705}"/>
              </a:ext>
            </a:extLst>
          </p:cNvPr>
          <p:cNvSpPr/>
          <p:nvPr/>
        </p:nvSpPr>
        <p:spPr>
          <a:xfrm flipH="1">
            <a:off x="5793689" y="2030279"/>
            <a:ext cx="81538" cy="4417016"/>
          </a:xfrm>
          <a:custGeom>
            <a:avLst/>
            <a:gdLst/>
            <a:ahLst/>
            <a:cxnLst/>
            <a:rect l="l" t="t" r="r" b="b"/>
            <a:pathLst>
              <a:path w="267" h="82242" extrusionOk="0">
                <a:moveTo>
                  <a:pt x="133" y="0"/>
                </a:moveTo>
                <a:cubicBezTo>
                  <a:pt x="62" y="0"/>
                  <a:pt x="1" y="62"/>
                  <a:pt x="1" y="134"/>
                </a:cubicBezTo>
                <a:lnTo>
                  <a:pt x="1" y="82109"/>
                </a:lnTo>
                <a:cubicBezTo>
                  <a:pt x="1" y="82180"/>
                  <a:pt x="62" y="82241"/>
                  <a:pt x="133" y="82241"/>
                </a:cubicBezTo>
                <a:cubicBezTo>
                  <a:pt x="205" y="82241"/>
                  <a:pt x="267" y="82180"/>
                  <a:pt x="267" y="82109"/>
                </a:cubicBezTo>
                <a:lnTo>
                  <a:pt x="267" y="134"/>
                </a:lnTo>
                <a:cubicBezTo>
                  <a:pt x="267" y="62"/>
                  <a:pt x="205" y="0"/>
                  <a:pt x="133" y="0"/>
                </a:cubicBezTo>
                <a:close/>
              </a:path>
            </a:pathLst>
          </a:custGeom>
          <a:solidFill>
            <a:srgbClr val="D5D5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grpSp>
        <p:nvGrpSpPr>
          <p:cNvPr id="5" name="Google Shape;1123;p37">
            <a:extLst>
              <a:ext uri="{FF2B5EF4-FFF2-40B4-BE49-F238E27FC236}">
                <a16:creationId xmlns:a16="http://schemas.microsoft.com/office/drawing/2014/main" id="{12BACA1B-B063-9540-8248-1B298B43DA0C}"/>
              </a:ext>
            </a:extLst>
          </p:cNvPr>
          <p:cNvGrpSpPr/>
          <p:nvPr/>
        </p:nvGrpSpPr>
        <p:grpSpPr>
          <a:xfrm>
            <a:off x="6112702" y="4076863"/>
            <a:ext cx="5785138" cy="814775"/>
            <a:chOff x="4521842" y="3075770"/>
            <a:chExt cx="5793688" cy="814775"/>
          </a:xfrm>
        </p:grpSpPr>
        <p:sp>
          <p:nvSpPr>
            <p:cNvPr id="6" name="Google Shape;1124;p37">
              <a:extLst>
                <a:ext uri="{FF2B5EF4-FFF2-40B4-BE49-F238E27FC236}">
                  <a16:creationId xmlns:a16="http://schemas.microsoft.com/office/drawing/2014/main" id="{1A680999-B25F-2C46-B885-AAD0A91E55BC}"/>
                </a:ext>
              </a:extLst>
            </p:cNvPr>
            <p:cNvSpPr/>
            <p:nvPr/>
          </p:nvSpPr>
          <p:spPr>
            <a:xfrm>
              <a:off x="4848280" y="3195341"/>
              <a:ext cx="873356" cy="695204"/>
            </a:xfrm>
            <a:custGeom>
              <a:avLst/>
              <a:gdLst/>
              <a:ahLst/>
              <a:cxnLst/>
              <a:rect l="l" t="t" r="r" b="b"/>
              <a:pathLst>
                <a:path w="19119" h="15219" extrusionOk="0">
                  <a:moveTo>
                    <a:pt x="10771" y="1"/>
                  </a:moveTo>
                  <a:cubicBezTo>
                    <a:pt x="8824" y="1"/>
                    <a:pt x="6876" y="745"/>
                    <a:pt x="5389" y="2232"/>
                  </a:cubicBezTo>
                  <a:cubicBezTo>
                    <a:pt x="4417" y="3214"/>
                    <a:pt x="3763" y="4389"/>
                    <a:pt x="3426" y="5636"/>
                  </a:cubicBezTo>
                  <a:lnTo>
                    <a:pt x="0" y="7610"/>
                  </a:lnTo>
                  <a:lnTo>
                    <a:pt x="3426" y="9583"/>
                  </a:lnTo>
                  <a:cubicBezTo>
                    <a:pt x="3763" y="10830"/>
                    <a:pt x="4417" y="12016"/>
                    <a:pt x="5389" y="12988"/>
                  </a:cubicBezTo>
                  <a:cubicBezTo>
                    <a:pt x="6876" y="14475"/>
                    <a:pt x="8824" y="15219"/>
                    <a:pt x="10771" y="15219"/>
                  </a:cubicBezTo>
                  <a:cubicBezTo>
                    <a:pt x="12719" y="15219"/>
                    <a:pt x="14667" y="14475"/>
                    <a:pt x="16154" y="12988"/>
                  </a:cubicBezTo>
                  <a:cubicBezTo>
                    <a:pt x="19119" y="10023"/>
                    <a:pt x="19119" y="5197"/>
                    <a:pt x="16154" y="2232"/>
                  </a:cubicBezTo>
                  <a:cubicBezTo>
                    <a:pt x="14667" y="745"/>
                    <a:pt x="12719" y="1"/>
                    <a:pt x="10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125;p37">
              <a:extLst>
                <a:ext uri="{FF2B5EF4-FFF2-40B4-BE49-F238E27FC236}">
                  <a16:creationId xmlns:a16="http://schemas.microsoft.com/office/drawing/2014/main" id="{C4B01077-022C-7A4F-89A2-DAA968547B62}"/>
                </a:ext>
              </a:extLst>
            </p:cNvPr>
            <p:cNvSpPr/>
            <p:nvPr/>
          </p:nvSpPr>
          <p:spPr>
            <a:xfrm>
              <a:off x="5095369" y="3319594"/>
              <a:ext cx="489918" cy="446750"/>
            </a:xfrm>
            <a:custGeom>
              <a:avLst/>
              <a:gdLst/>
              <a:ahLst/>
              <a:cxnLst/>
              <a:rect l="l" t="t" r="r" b="b"/>
              <a:pathLst>
                <a:path w="10725" h="9780" extrusionOk="0">
                  <a:moveTo>
                    <a:pt x="5362" y="0"/>
                  </a:moveTo>
                  <a:cubicBezTo>
                    <a:pt x="4110" y="0"/>
                    <a:pt x="2858" y="478"/>
                    <a:pt x="1902" y="1434"/>
                  </a:cubicBezTo>
                  <a:cubicBezTo>
                    <a:pt x="0" y="3346"/>
                    <a:pt x="0" y="6434"/>
                    <a:pt x="1902" y="8346"/>
                  </a:cubicBezTo>
                  <a:cubicBezTo>
                    <a:pt x="2858" y="9302"/>
                    <a:pt x="4110" y="9779"/>
                    <a:pt x="5362" y="9779"/>
                  </a:cubicBezTo>
                  <a:cubicBezTo>
                    <a:pt x="6615" y="9779"/>
                    <a:pt x="7867" y="9302"/>
                    <a:pt x="8823" y="8346"/>
                  </a:cubicBezTo>
                  <a:cubicBezTo>
                    <a:pt x="10725" y="6434"/>
                    <a:pt x="10725" y="3346"/>
                    <a:pt x="8823" y="1434"/>
                  </a:cubicBezTo>
                  <a:cubicBezTo>
                    <a:pt x="7867" y="478"/>
                    <a:pt x="6615"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126;p37">
              <a:extLst>
                <a:ext uri="{FF2B5EF4-FFF2-40B4-BE49-F238E27FC236}">
                  <a16:creationId xmlns:a16="http://schemas.microsoft.com/office/drawing/2014/main" id="{66F8D0D1-31B9-6B44-9222-23670715C12B}"/>
                </a:ext>
              </a:extLst>
            </p:cNvPr>
            <p:cNvSpPr/>
            <p:nvPr/>
          </p:nvSpPr>
          <p:spPr>
            <a:xfrm>
              <a:off x="4521842" y="3517758"/>
              <a:ext cx="88756" cy="88756"/>
            </a:xfrm>
            <a:custGeom>
              <a:avLst/>
              <a:gdLst/>
              <a:ahLst/>
              <a:cxnLst/>
              <a:rect l="l" t="t" r="r" b="b"/>
              <a:pathLst>
                <a:path w="1943" h="1943" extrusionOk="0">
                  <a:moveTo>
                    <a:pt x="971" y="0"/>
                  </a:moveTo>
                  <a:cubicBezTo>
                    <a:pt x="440" y="0"/>
                    <a:pt x="0" y="439"/>
                    <a:pt x="0" y="971"/>
                  </a:cubicBezTo>
                  <a:cubicBezTo>
                    <a:pt x="0" y="1503"/>
                    <a:pt x="440" y="1943"/>
                    <a:pt x="971" y="1943"/>
                  </a:cubicBezTo>
                  <a:cubicBezTo>
                    <a:pt x="1503" y="1943"/>
                    <a:pt x="1943" y="1503"/>
                    <a:pt x="1943" y="971"/>
                  </a:cubicBezTo>
                  <a:cubicBezTo>
                    <a:pt x="1943" y="439"/>
                    <a:pt x="1503" y="0"/>
                    <a:pt x="9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27;p37">
              <a:extLst>
                <a:ext uri="{FF2B5EF4-FFF2-40B4-BE49-F238E27FC236}">
                  <a16:creationId xmlns:a16="http://schemas.microsoft.com/office/drawing/2014/main" id="{33B8C13F-9C09-6042-9AE3-661FCFE83397}"/>
                </a:ext>
              </a:extLst>
            </p:cNvPr>
            <p:cNvSpPr txBox="1"/>
            <p:nvPr/>
          </p:nvSpPr>
          <p:spPr>
            <a:xfrm>
              <a:off x="5704511" y="3075770"/>
              <a:ext cx="4611019" cy="74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err="1">
                  <a:latin typeface="Tahoma" panose="020B0604030504040204" pitchFamily="34" charset="0"/>
                  <a:ea typeface="Tahoma" panose="020B0604030504040204" pitchFamily="34" charset="0"/>
                  <a:cs typeface="Tahoma" panose="020B0604030504040204" pitchFamily="34" charset="0"/>
                  <a:sym typeface="Roboto"/>
                </a:rPr>
                <a:t>Çocuklar</a:t>
              </a:r>
              <a:r>
                <a:rPr lang="en" sz="2400" dirty="0">
                  <a:latin typeface="Tahoma" panose="020B0604030504040204" pitchFamily="34" charset="0"/>
                  <a:ea typeface="Tahoma" panose="020B0604030504040204" pitchFamily="34" charset="0"/>
                  <a:cs typeface="Tahoma" panose="020B0604030504040204" pitchFamily="34" charset="0"/>
                  <a:sym typeface="Roboto"/>
                </a:rPr>
                <a:t> </a:t>
              </a:r>
              <a:r>
                <a:rPr lang="en" sz="2400" dirty="0" err="1">
                  <a:latin typeface="Tahoma" panose="020B0604030504040204" pitchFamily="34" charset="0"/>
                  <a:ea typeface="Tahoma" panose="020B0604030504040204" pitchFamily="34" charset="0"/>
                  <a:cs typeface="Tahoma" panose="020B0604030504040204" pitchFamily="34" charset="0"/>
                  <a:sym typeface="Roboto"/>
                </a:rPr>
                <a:t>genellikle</a:t>
              </a:r>
              <a:r>
                <a:rPr lang="en" sz="2400" dirty="0">
                  <a:latin typeface="Tahoma" panose="020B0604030504040204" pitchFamily="34" charset="0"/>
                  <a:ea typeface="Tahoma" panose="020B0604030504040204" pitchFamily="34" charset="0"/>
                  <a:cs typeface="Tahoma" panose="020B0604030504040204" pitchFamily="34" charset="0"/>
                  <a:sym typeface="Roboto"/>
                </a:rPr>
                <a:t> </a:t>
              </a:r>
              <a:r>
                <a:rPr lang="en" sz="2400" dirty="0" err="1">
                  <a:latin typeface="Tahoma" panose="020B0604030504040204" pitchFamily="34" charset="0"/>
                  <a:ea typeface="Tahoma" panose="020B0604030504040204" pitchFamily="34" charset="0"/>
                  <a:cs typeface="Tahoma" panose="020B0604030504040204" pitchFamily="34" charset="0"/>
                  <a:sym typeface="Roboto"/>
                </a:rPr>
                <a:t>sesletimsel</a:t>
              </a:r>
              <a:r>
                <a:rPr lang="en" sz="2400" dirty="0">
                  <a:latin typeface="Tahoma" panose="020B0604030504040204" pitchFamily="34" charset="0"/>
                  <a:ea typeface="Tahoma" panose="020B0604030504040204" pitchFamily="34" charset="0"/>
                  <a:cs typeface="Tahoma" panose="020B0604030504040204" pitchFamily="34" charset="0"/>
                  <a:sym typeface="Roboto"/>
                </a:rPr>
                <a:t> </a:t>
              </a:r>
              <a:r>
                <a:rPr lang="en" sz="2400" dirty="0" err="1">
                  <a:latin typeface="Tahoma" panose="020B0604030504040204" pitchFamily="34" charset="0"/>
                  <a:ea typeface="Tahoma" panose="020B0604030504040204" pitchFamily="34" charset="0"/>
                  <a:cs typeface="Tahoma" panose="020B0604030504040204" pitchFamily="34" charset="0"/>
                  <a:sym typeface="Roboto"/>
                </a:rPr>
                <a:t>artikülasyon</a:t>
              </a:r>
              <a:r>
                <a:rPr lang="en" sz="2400" dirty="0">
                  <a:latin typeface="Tahoma" panose="020B0604030504040204" pitchFamily="34" charset="0"/>
                  <a:ea typeface="Tahoma" panose="020B0604030504040204" pitchFamily="34" charset="0"/>
                  <a:cs typeface="Tahoma" panose="020B0604030504040204" pitchFamily="34" charset="0"/>
                  <a:sym typeface="Roboto"/>
                </a:rPr>
                <a:t>) </a:t>
              </a:r>
              <a:r>
                <a:rPr lang="en" sz="2400" dirty="0" err="1">
                  <a:latin typeface="Tahoma" panose="020B0604030504040204" pitchFamily="34" charset="0"/>
                  <a:ea typeface="Tahoma" panose="020B0604030504040204" pitchFamily="34" charset="0"/>
                  <a:cs typeface="Tahoma" panose="020B0604030504040204" pitchFamily="34" charset="0"/>
                  <a:sym typeface="Roboto"/>
                </a:rPr>
                <a:t>ya</a:t>
              </a:r>
              <a:r>
                <a:rPr lang="en" sz="2400" dirty="0">
                  <a:latin typeface="Tahoma" panose="020B0604030504040204" pitchFamily="34" charset="0"/>
                  <a:ea typeface="Tahoma" panose="020B0604030504040204" pitchFamily="34" charset="0"/>
                  <a:cs typeface="Tahoma" panose="020B0604030504040204" pitchFamily="34" charset="0"/>
                  <a:sym typeface="Roboto"/>
                </a:rPr>
                <a:t> da </a:t>
              </a:r>
              <a:r>
                <a:rPr lang="en" sz="2400" dirty="0" err="1">
                  <a:latin typeface="Tahoma" panose="020B0604030504040204" pitchFamily="34" charset="0"/>
                  <a:ea typeface="Tahoma" panose="020B0604030504040204" pitchFamily="34" charset="0"/>
                  <a:cs typeface="Tahoma" panose="020B0604030504040204" pitchFamily="34" charset="0"/>
                  <a:sym typeface="Roboto"/>
                </a:rPr>
                <a:t>anlamsal</a:t>
              </a:r>
              <a:r>
                <a:rPr lang="en" sz="2400" dirty="0">
                  <a:latin typeface="Tahoma" panose="020B0604030504040204" pitchFamily="34" charset="0"/>
                  <a:ea typeface="Tahoma" panose="020B0604030504040204" pitchFamily="34" charset="0"/>
                  <a:cs typeface="Tahoma" panose="020B0604030504040204" pitchFamily="34" charset="0"/>
                  <a:sym typeface="Roboto"/>
                </a:rPr>
                <a:t> (</a:t>
              </a:r>
              <a:r>
                <a:rPr lang="en" sz="2400" dirty="0" err="1">
                  <a:latin typeface="Tahoma" panose="020B0604030504040204" pitchFamily="34" charset="0"/>
                  <a:ea typeface="Tahoma" panose="020B0604030504040204" pitchFamily="34" charset="0"/>
                  <a:cs typeface="Tahoma" panose="020B0604030504040204" pitchFamily="34" charset="0"/>
                  <a:sym typeface="Roboto"/>
                </a:rPr>
                <a:t>semanti</a:t>
              </a:r>
              <a:r>
                <a:rPr lang="tr-TR" sz="2400" dirty="0">
                  <a:latin typeface="Tahoma" panose="020B0604030504040204" pitchFamily="34" charset="0"/>
                  <a:ea typeface="Tahoma" panose="020B0604030504040204" pitchFamily="34" charset="0"/>
                  <a:cs typeface="Tahoma" panose="020B0604030504040204" pitchFamily="34" charset="0"/>
                  <a:sym typeface="Roboto"/>
                </a:rPr>
                <a:t>k</a:t>
              </a:r>
              <a:r>
                <a:rPr lang="en" sz="2400" dirty="0">
                  <a:latin typeface="Tahoma" panose="020B0604030504040204" pitchFamily="34" charset="0"/>
                  <a:ea typeface="Tahoma" panose="020B0604030504040204" pitchFamily="34" charset="0"/>
                  <a:cs typeface="Tahoma" panose="020B0604030504040204" pitchFamily="34" charset="0"/>
                  <a:sym typeface="Roboto"/>
                </a:rPr>
                <a:t>) </a:t>
              </a:r>
              <a:r>
                <a:rPr lang="en" sz="2400" dirty="0" err="1">
                  <a:latin typeface="Tahoma" panose="020B0604030504040204" pitchFamily="34" charset="0"/>
                  <a:ea typeface="Tahoma" panose="020B0604030504040204" pitchFamily="34" charset="0"/>
                  <a:cs typeface="Tahoma" panose="020B0604030504040204" pitchFamily="34" charset="0"/>
                  <a:sym typeface="Roboto"/>
                </a:rPr>
                <a:t>hatalar</a:t>
              </a:r>
              <a:r>
                <a:rPr lang="en" sz="2400" dirty="0">
                  <a:latin typeface="Tahoma" panose="020B0604030504040204" pitchFamily="34" charset="0"/>
                  <a:ea typeface="Tahoma" panose="020B0604030504040204" pitchFamily="34" charset="0"/>
                  <a:cs typeface="Tahoma" panose="020B0604030504040204" pitchFamily="34" charset="0"/>
                  <a:sym typeface="Roboto"/>
                </a:rPr>
                <a:t> </a:t>
              </a:r>
              <a:r>
                <a:rPr lang="en" sz="2400" dirty="0" err="1">
                  <a:latin typeface="Tahoma" panose="020B0604030504040204" pitchFamily="34" charset="0"/>
                  <a:ea typeface="Tahoma" panose="020B0604030504040204" pitchFamily="34" charset="0"/>
                  <a:cs typeface="Tahoma" panose="020B0604030504040204" pitchFamily="34" charset="0"/>
                  <a:sym typeface="Roboto"/>
                </a:rPr>
                <a:t>yapar</a:t>
              </a:r>
              <a:r>
                <a:rPr lang="en" sz="2400" dirty="0">
                  <a:latin typeface="Tahoma" panose="020B0604030504040204" pitchFamily="34" charset="0"/>
                  <a:ea typeface="Tahoma" panose="020B0604030504040204" pitchFamily="34" charset="0"/>
                  <a:cs typeface="Tahoma" panose="020B0604030504040204" pitchFamily="34" charset="0"/>
                  <a:sym typeface="Roboto"/>
                </a:rPr>
                <a:t> </a:t>
              </a:r>
              <a:endParaRPr sz="2400" dirty="0">
                <a:latin typeface="Tahoma" panose="020B0604030504040204" pitchFamily="34" charset="0"/>
                <a:ea typeface="Tahoma" panose="020B0604030504040204" pitchFamily="34" charset="0"/>
                <a:cs typeface="Tahoma" panose="020B0604030504040204" pitchFamily="34" charset="0"/>
                <a:sym typeface="Roboto"/>
              </a:endParaRPr>
            </a:p>
          </p:txBody>
        </p:sp>
      </p:grpSp>
      <p:grpSp>
        <p:nvGrpSpPr>
          <p:cNvPr id="11" name="Google Shape;1129;p37">
            <a:extLst>
              <a:ext uri="{FF2B5EF4-FFF2-40B4-BE49-F238E27FC236}">
                <a16:creationId xmlns:a16="http://schemas.microsoft.com/office/drawing/2014/main" id="{D50F4C74-870B-C142-BE7C-2F7FE355A172}"/>
              </a:ext>
            </a:extLst>
          </p:cNvPr>
          <p:cNvGrpSpPr/>
          <p:nvPr/>
        </p:nvGrpSpPr>
        <p:grpSpPr>
          <a:xfrm>
            <a:off x="253685" y="5075185"/>
            <a:ext cx="5379601" cy="1206583"/>
            <a:chOff x="-776953" y="3331399"/>
            <a:chExt cx="5387551" cy="1206583"/>
          </a:xfrm>
        </p:grpSpPr>
        <p:sp>
          <p:nvSpPr>
            <p:cNvPr id="12" name="Google Shape;1130;p37">
              <a:extLst>
                <a:ext uri="{FF2B5EF4-FFF2-40B4-BE49-F238E27FC236}">
                  <a16:creationId xmlns:a16="http://schemas.microsoft.com/office/drawing/2014/main" id="{3F74C3F1-E57E-654D-A89B-0586A4A3F8FF}"/>
                </a:ext>
              </a:extLst>
            </p:cNvPr>
            <p:cNvSpPr/>
            <p:nvPr/>
          </p:nvSpPr>
          <p:spPr>
            <a:xfrm>
              <a:off x="4521842" y="4146375"/>
              <a:ext cx="88756" cy="88299"/>
            </a:xfrm>
            <a:custGeom>
              <a:avLst/>
              <a:gdLst/>
              <a:ahLst/>
              <a:cxnLst/>
              <a:rect l="l" t="t" r="r" b="b"/>
              <a:pathLst>
                <a:path w="1943" h="1933" extrusionOk="0">
                  <a:moveTo>
                    <a:pt x="971" y="0"/>
                  </a:moveTo>
                  <a:cubicBezTo>
                    <a:pt x="440" y="0"/>
                    <a:pt x="0" y="430"/>
                    <a:pt x="0" y="961"/>
                  </a:cubicBezTo>
                  <a:cubicBezTo>
                    <a:pt x="0" y="1503"/>
                    <a:pt x="440" y="1932"/>
                    <a:pt x="971" y="1932"/>
                  </a:cubicBezTo>
                  <a:cubicBezTo>
                    <a:pt x="1503" y="1932"/>
                    <a:pt x="1943" y="1503"/>
                    <a:pt x="1943" y="961"/>
                  </a:cubicBezTo>
                  <a:cubicBezTo>
                    <a:pt x="1943" y="430"/>
                    <a:pt x="1503" y="0"/>
                    <a:pt x="9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131;p37">
              <a:extLst>
                <a:ext uri="{FF2B5EF4-FFF2-40B4-BE49-F238E27FC236}">
                  <a16:creationId xmlns:a16="http://schemas.microsoft.com/office/drawing/2014/main" id="{CBC8BBCE-7D5A-4046-BFC4-E70D4DC01B57}"/>
                </a:ext>
              </a:extLst>
            </p:cNvPr>
            <p:cNvSpPr/>
            <p:nvPr/>
          </p:nvSpPr>
          <p:spPr>
            <a:xfrm>
              <a:off x="3454183" y="3842641"/>
              <a:ext cx="873402" cy="695341"/>
            </a:xfrm>
            <a:custGeom>
              <a:avLst/>
              <a:gdLst/>
              <a:ahLst/>
              <a:cxnLst/>
              <a:rect l="l" t="t" r="r" b="b"/>
              <a:pathLst>
                <a:path w="19120" h="15222" extrusionOk="0">
                  <a:moveTo>
                    <a:pt x="8353" y="1"/>
                  </a:moveTo>
                  <a:cubicBezTo>
                    <a:pt x="6405" y="1"/>
                    <a:pt x="4458" y="745"/>
                    <a:pt x="2975" y="2233"/>
                  </a:cubicBezTo>
                  <a:cubicBezTo>
                    <a:pt x="1" y="5207"/>
                    <a:pt x="1" y="10023"/>
                    <a:pt x="2975" y="12998"/>
                  </a:cubicBezTo>
                  <a:cubicBezTo>
                    <a:pt x="4458" y="14480"/>
                    <a:pt x="6405" y="15222"/>
                    <a:pt x="8353" y="15222"/>
                  </a:cubicBezTo>
                  <a:cubicBezTo>
                    <a:pt x="10301" y="15222"/>
                    <a:pt x="12248" y="14480"/>
                    <a:pt x="13731" y="12998"/>
                  </a:cubicBezTo>
                  <a:cubicBezTo>
                    <a:pt x="14712" y="12016"/>
                    <a:pt x="15367" y="10830"/>
                    <a:pt x="15704" y="9583"/>
                  </a:cubicBezTo>
                  <a:lnTo>
                    <a:pt x="19119" y="7610"/>
                  </a:lnTo>
                  <a:lnTo>
                    <a:pt x="15704" y="5637"/>
                  </a:lnTo>
                  <a:cubicBezTo>
                    <a:pt x="15367" y="4389"/>
                    <a:pt x="14712" y="3214"/>
                    <a:pt x="13731" y="2233"/>
                  </a:cubicBezTo>
                  <a:cubicBezTo>
                    <a:pt x="12248" y="745"/>
                    <a:pt x="10301" y="1"/>
                    <a:pt x="83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132;p37">
              <a:extLst>
                <a:ext uri="{FF2B5EF4-FFF2-40B4-BE49-F238E27FC236}">
                  <a16:creationId xmlns:a16="http://schemas.microsoft.com/office/drawing/2014/main" id="{726448E4-FEFC-8E4B-A8E9-94C3F5711526}"/>
                </a:ext>
              </a:extLst>
            </p:cNvPr>
            <p:cNvSpPr/>
            <p:nvPr/>
          </p:nvSpPr>
          <p:spPr>
            <a:xfrm>
              <a:off x="3590541" y="3967259"/>
              <a:ext cx="490420" cy="446385"/>
            </a:xfrm>
            <a:custGeom>
              <a:avLst/>
              <a:gdLst/>
              <a:ahLst/>
              <a:cxnLst/>
              <a:rect l="l" t="t" r="r" b="b"/>
              <a:pathLst>
                <a:path w="10736" h="9772" extrusionOk="0">
                  <a:moveTo>
                    <a:pt x="5368" y="0"/>
                  </a:moveTo>
                  <a:cubicBezTo>
                    <a:pt x="4119" y="0"/>
                    <a:pt x="2869" y="476"/>
                    <a:pt x="1912" y="1427"/>
                  </a:cubicBezTo>
                  <a:cubicBezTo>
                    <a:pt x="1" y="3338"/>
                    <a:pt x="1" y="6436"/>
                    <a:pt x="1912" y="8338"/>
                  </a:cubicBezTo>
                  <a:cubicBezTo>
                    <a:pt x="2869" y="9294"/>
                    <a:pt x="4119" y="9772"/>
                    <a:pt x="5368" y="9772"/>
                  </a:cubicBezTo>
                  <a:cubicBezTo>
                    <a:pt x="6618" y="9772"/>
                    <a:pt x="7868" y="9294"/>
                    <a:pt x="8824" y="8338"/>
                  </a:cubicBezTo>
                  <a:cubicBezTo>
                    <a:pt x="10736" y="6436"/>
                    <a:pt x="10736" y="3338"/>
                    <a:pt x="8824" y="1427"/>
                  </a:cubicBezTo>
                  <a:cubicBezTo>
                    <a:pt x="7868" y="476"/>
                    <a:pt x="6618" y="0"/>
                    <a:pt x="5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33;p37">
              <a:extLst>
                <a:ext uri="{FF2B5EF4-FFF2-40B4-BE49-F238E27FC236}">
                  <a16:creationId xmlns:a16="http://schemas.microsoft.com/office/drawing/2014/main" id="{AAA55FD5-B354-A84E-A431-D093676AFC66}"/>
                </a:ext>
              </a:extLst>
            </p:cNvPr>
            <p:cNvSpPr txBox="1"/>
            <p:nvPr/>
          </p:nvSpPr>
          <p:spPr>
            <a:xfrm>
              <a:off x="-776953" y="3331399"/>
              <a:ext cx="4411497" cy="74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err="1">
                  <a:latin typeface="Tahoma" panose="020B0604030504040204" pitchFamily="34" charset="0"/>
                  <a:ea typeface="Tahoma" panose="020B0604030504040204" pitchFamily="34" charset="0"/>
                  <a:cs typeface="Tahoma" panose="020B0604030504040204" pitchFamily="34" charset="0"/>
                  <a:sym typeface="Roboto"/>
                </a:rPr>
                <a:t>Davranışçılar</a:t>
              </a:r>
              <a:r>
                <a:rPr lang="en" sz="2400" dirty="0">
                  <a:latin typeface="Tahoma" panose="020B0604030504040204" pitchFamily="34" charset="0"/>
                  <a:ea typeface="Tahoma" panose="020B0604030504040204" pitchFamily="34" charset="0"/>
                  <a:cs typeface="Tahoma" panose="020B0604030504040204" pitchFamily="34" charset="0"/>
                  <a:sym typeface="Roboto"/>
                </a:rPr>
                <a:t> </a:t>
              </a:r>
              <a:r>
                <a:rPr lang="en" sz="2400" dirty="0" err="1">
                  <a:latin typeface="Tahoma" panose="020B0604030504040204" pitchFamily="34" charset="0"/>
                  <a:ea typeface="Tahoma" panose="020B0604030504040204" pitchFamily="34" charset="0"/>
                  <a:cs typeface="Tahoma" panose="020B0604030504040204" pitchFamily="34" charset="0"/>
                  <a:sym typeface="Roboto"/>
                </a:rPr>
                <a:t>dil</a:t>
              </a:r>
              <a:r>
                <a:rPr lang="en" sz="2400" dirty="0">
                  <a:latin typeface="Tahoma" panose="020B0604030504040204" pitchFamily="34" charset="0"/>
                  <a:ea typeface="Tahoma" panose="020B0604030504040204" pitchFamily="34" charset="0"/>
                  <a:cs typeface="Tahoma" panose="020B0604030504040204" pitchFamily="34" charset="0"/>
                  <a:sym typeface="Roboto"/>
                </a:rPr>
                <a:t> </a:t>
              </a:r>
              <a:r>
                <a:rPr lang="en" sz="2400" dirty="0" err="1">
                  <a:latin typeface="Tahoma" panose="020B0604030504040204" pitchFamily="34" charset="0"/>
                  <a:ea typeface="Tahoma" panose="020B0604030504040204" pitchFamily="34" charset="0"/>
                  <a:cs typeface="Tahoma" panose="020B0604030504040204" pitchFamily="34" charset="0"/>
                  <a:sym typeface="Roboto"/>
                </a:rPr>
                <a:t>bilgisi</a:t>
              </a:r>
              <a:r>
                <a:rPr lang="en" sz="2400" dirty="0">
                  <a:latin typeface="Tahoma" panose="020B0604030504040204" pitchFamily="34" charset="0"/>
                  <a:ea typeface="Tahoma" panose="020B0604030504040204" pitchFamily="34" charset="0"/>
                  <a:cs typeface="Tahoma" panose="020B0604030504040204" pitchFamily="34" charset="0"/>
                  <a:sym typeface="Roboto"/>
                </a:rPr>
                <a:t> (</a:t>
              </a:r>
              <a:r>
                <a:rPr lang="en" sz="2400" dirty="0" err="1">
                  <a:latin typeface="Tahoma" panose="020B0604030504040204" pitchFamily="34" charset="0"/>
                  <a:ea typeface="Tahoma" panose="020B0604030504040204" pitchFamily="34" charset="0"/>
                  <a:cs typeface="Tahoma" panose="020B0604030504040204" pitchFamily="34" charset="0"/>
                  <a:sym typeface="Roboto"/>
                </a:rPr>
                <a:t>morfoloji</a:t>
              </a:r>
              <a:r>
                <a:rPr lang="en" sz="2400" dirty="0">
                  <a:latin typeface="Tahoma" panose="020B0604030504040204" pitchFamily="34" charset="0"/>
                  <a:ea typeface="Tahoma" panose="020B0604030504040204" pitchFamily="34" charset="0"/>
                  <a:cs typeface="Tahoma" panose="020B0604030504040204" pitchFamily="34" charset="0"/>
                  <a:sym typeface="Roboto"/>
                </a:rPr>
                <a:t> </a:t>
              </a:r>
              <a:r>
                <a:rPr lang="en" sz="2400" dirty="0" err="1">
                  <a:latin typeface="Tahoma" panose="020B0604030504040204" pitchFamily="34" charset="0"/>
                  <a:ea typeface="Tahoma" panose="020B0604030504040204" pitchFamily="34" charset="0"/>
                  <a:cs typeface="Tahoma" panose="020B0604030504040204" pitchFamily="34" charset="0"/>
                  <a:sym typeface="Roboto"/>
                </a:rPr>
                <a:t>ve</a:t>
              </a:r>
              <a:r>
                <a:rPr lang="en" sz="2400" dirty="0">
                  <a:latin typeface="Tahoma" panose="020B0604030504040204" pitchFamily="34" charset="0"/>
                  <a:ea typeface="Tahoma" panose="020B0604030504040204" pitchFamily="34" charset="0"/>
                  <a:cs typeface="Tahoma" panose="020B0604030504040204" pitchFamily="34" charset="0"/>
                  <a:sym typeface="Roboto"/>
                </a:rPr>
                <a:t> </a:t>
              </a:r>
              <a:r>
                <a:rPr lang="en" sz="2400" dirty="0" err="1">
                  <a:latin typeface="Tahoma" panose="020B0604030504040204" pitchFamily="34" charset="0"/>
                  <a:ea typeface="Tahoma" panose="020B0604030504040204" pitchFamily="34" charset="0"/>
                  <a:cs typeface="Tahoma" panose="020B0604030504040204" pitchFamily="34" charset="0"/>
                  <a:sym typeface="Roboto"/>
                </a:rPr>
                <a:t>sentaks</a:t>
              </a:r>
              <a:r>
                <a:rPr lang="en" sz="2400" dirty="0">
                  <a:latin typeface="Tahoma" panose="020B0604030504040204" pitchFamily="34" charset="0"/>
                  <a:ea typeface="Tahoma" panose="020B0604030504040204" pitchFamily="34" charset="0"/>
                  <a:cs typeface="Tahoma" panose="020B0604030504040204" pitchFamily="34" charset="0"/>
                  <a:sym typeface="Roboto"/>
                </a:rPr>
                <a:t>) </a:t>
              </a:r>
              <a:r>
                <a:rPr lang="en" sz="2400" dirty="0" err="1">
                  <a:latin typeface="Tahoma" panose="020B0604030504040204" pitchFamily="34" charset="0"/>
                  <a:ea typeface="Tahoma" panose="020B0604030504040204" pitchFamily="34" charset="0"/>
                  <a:cs typeface="Tahoma" panose="020B0604030504040204" pitchFamily="34" charset="0"/>
                  <a:sym typeface="Roboto"/>
                </a:rPr>
                <a:t>yerine</a:t>
              </a:r>
              <a:r>
                <a:rPr lang="en" sz="2400" dirty="0">
                  <a:latin typeface="Tahoma" panose="020B0604030504040204" pitchFamily="34" charset="0"/>
                  <a:ea typeface="Tahoma" panose="020B0604030504040204" pitchFamily="34" charset="0"/>
                  <a:cs typeface="Tahoma" panose="020B0604030504040204" pitchFamily="34" charset="0"/>
                  <a:sym typeface="Roboto"/>
                </a:rPr>
                <a:t> </a:t>
              </a:r>
              <a:r>
                <a:rPr lang="en" sz="2400" dirty="0" err="1">
                  <a:latin typeface="Tahoma" panose="020B0604030504040204" pitchFamily="34" charset="0"/>
                  <a:ea typeface="Tahoma" panose="020B0604030504040204" pitchFamily="34" charset="0"/>
                  <a:cs typeface="Tahoma" panose="020B0604030504040204" pitchFamily="34" charset="0"/>
                  <a:sym typeface="Roboto"/>
                </a:rPr>
                <a:t>dilin</a:t>
              </a:r>
              <a:r>
                <a:rPr lang="en" sz="2400" dirty="0">
                  <a:latin typeface="Tahoma" panose="020B0604030504040204" pitchFamily="34" charset="0"/>
                  <a:ea typeface="Tahoma" panose="020B0604030504040204" pitchFamily="34" charset="0"/>
                  <a:cs typeface="Tahoma" panose="020B0604030504040204" pitchFamily="34" charset="0"/>
                  <a:sym typeface="Roboto"/>
                </a:rPr>
                <a:t> </a:t>
              </a:r>
              <a:r>
                <a:rPr lang="en" sz="2400" dirty="0" err="1">
                  <a:latin typeface="Tahoma" panose="020B0604030504040204" pitchFamily="34" charset="0"/>
                  <a:ea typeface="Tahoma" panose="020B0604030504040204" pitchFamily="34" charset="0"/>
                  <a:cs typeface="Tahoma" panose="020B0604030504040204" pitchFamily="34" charset="0"/>
                  <a:sym typeface="Roboto"/>
                </a:rPr>
                <a:t>anlam</a:t>
              </a:r>
              <a:r>
                <a:rPr lang="en" sz="2400" dirty="0">
                  <a:latin typeface="Tahoma" panose="020B0604030504040204" pitchFamily="34" charset="0"/>
                  <a:ea typeface="Tahoma" panose="020B0604030504040204" pitchFamily="34" charset="0"/>
                  <a:cs typeface="Tahoma" panose="020B0604030504040204" pitchFamily="34" charset="0"/>
                  <a:sym typeface="Roboto"/>
                </a:rPr>
                <a:t> </a:t>
              </a:r>
              <a:r>
                <a:rPr lang="en" sz="2400" dirty="0" err="1">
                  <a:latin typeface="Tahoma" panose="020B0604030504040204" pitchFamily="34" charset="0"/>
                  <a:ea typeface="Tahoma" panose="020B0604030504040204" pitchFamily="34" charset="0"/>
                  <a:cs typeface="Tahoma" panose="020B0604030504040204" pitchFamily="34" charset="0"/>
                  <a:sym typeface="Roboto"/>
                </a:rPr>
                <a:t>bileşeni</a:t>
              </a:r>
              <a:r>
                <a:rPr lang="en" sz="2400" dirty="0">
                  <a:latin typeface="Tahoma" panose="020B0604030504040204" pitchFamily="34" charset="0"/>
                  <a:ea typeface="Tahoma" panose="020B0604030504040204" pitchFamily="34" charset="0"/>
                  <a:cs typeface="Tahoma" panose="020B0604030504040204" pitchFamily="34" charset="0"/>
                  <a:sym typeface="Roboto"/>
                </a:rPr>
                <a:t> </a:t>
              </a:r>
              <a:r>
                <a:rPr lang="en" sz="2400" dirty="0" err="1">
                  <a:latin typeface="Tahoma" panose="020B0604030504040204" pitchFamily="34" charset="0"/>
                  <a:ea typeface="Tahoma" panose="020B0604030504040204" pitchFamily="34" charset="0"/>
                  <a:cs typeface="Tahoma" panose="020B0604030504040204" pitchFamily="34" charset="0"/>
                  <a:sym typeface="Roboto"/>
                </a:rPr>
                <a:t>ile</a:t>
              </a:r>
              <a:r>
                <a:rPr lang="en" sz="2400" dirty="0">
                  <a:latin typeface="Tahoma" panose="020B0604030504040204" pitchFamily="34" charset="0"/>
                  <a:ea typeface="Tahoma" panose="020B0604030504040204" pitchFamily="34" charset="0"/>
                  <a:cs typeface="Tahoma" panose="020B0604030504040204" pitchFamily="34" charset="0"/>
                  <a:sym typeface="Roboto"/>
                </a:rPr>
                <a:t> </a:t>
              </a:r>
              <a:r>
                <a:rPr lang="en" sz="2400" dirty="0" err="1">
                  <a:latin typeface="Tahoma" panose="020B0604030504040204" pitchFamily="34" charset="0"/>
                  <a:ea typeface="Tahoma" panose="020B0604030504040204" pitchFamily="34" charset="0"/>
                  <a:cs typeface="Tahoma" panose="020B0604030504040204" pitchFamily="34" charset="0"/>
                  <a:sym typeface="Roboto"/>
                </a:rPr>
                <a:t>ilgilenmişlerdir</a:t>
              </a:r>
              <a:r>
                <a:rPr lang="en" sz="2400" dirty="0">
                  <a:latin typeface="Tahoma" panose="020B0604030504040204" pitchFamily="34" charset="0"/>
                  <a:ea typeface="Tahoma" panose="020B0604030504040204" pitchFamily="34" charset="0"/>
                  <a:cs typeface="Tahoma" panose="020B0604030504040204" pitchFamily="34" charset="0"/>
                  <a:sym typeface="Roboto"/>
                </a:rPr>
                <a:t>. </a:t>
              </a:r>
              <a:endParaRPr sz="2400" dirty="0">
                <a:latin typeface="Tahoma" panose="020B0604030504040204" pitchFamily="34" charset="0"/>
                <a:ea typeface="Tahoma" panose="020B0604030504040204" pitchFamily="34" charset="0"/>
                <a:cs typeface="Tahoma" panose="020B0604030504040204" pitchFamily="34" charset="0"/>
                <a:sym typeface="Roboto"/>
              </a:endParaRPr>
            </a:p>
          </p:txBody>
        </p:sp>
      </p:grpSp>
      <p:grpSp>
        <p:nvGrpSpPr>
          <p:cNvPr id="17" name="Google Shape;1135;p37">
            <a:extLst>
              <a:ext uri="{FF2B5EF4-FFF2-40B4-BE49-F238E27FC236}">
                <a16:creationId xmlns:a16="http://schemas.microsoft.com/office/drawing/2014/main" id="{72B30D2D-0853-E943-951F-5234F57CF710}"/>
              </a:ext>
            </a:extLst>
          </p:cNvPr>
          <p:cNvGrpSpPr/>
          <p:nvPr/>
        </p:nvGrpSpPr>
        <p:grpSpPr>
          <a:xfrm>
            <a:off x="6000496" y="2059372"/>
            <a:ext cx="5897344" cy="859867"/>
            <a:chOff x="4521842" y="1377984"/>
            <a:chExt cx="5542316" cy="859867"/>
          </a:xfrm>
        </p:grpSpPr>
        <p:sp>
          <p:nvSpPr>
            <p:cNvPr id="18" name="Google Shape;1136;p37">
              <a:extLst>
                <a:ext uri="{FF2B5EF4-FFF2-40B4-BE49-F238E27FC236}">
                  <a16:creationId xmlns:a16="http://schemas.microsoft.com/office/drawing/2014/main" id="{CD2B4B22-3DEB-604C-A6C6-CE3846FB57DE}"/>
                </a:ext>
              </a:extLst>
            </p:cNvPr>
            <p:cNvSpPr/>
            <p:nvPr/>
          </p:nvSpPr>
          <p:spPr>
            <a:xfrm>
              <a:off x="4800634" y="1542830"/>
              <a:ext cx="873402" cy="695021"/>
            </a:xfrm>
            <a:custGeom>
              <a:avLst/>
              <a:gdLst/>
              <a:ahLst/>
              <a:cxnLst/>
              <a:rect l="l" t="t" r="r" b="b"/>
              <a:pathLst>
                <a:path w="19120" h="15215" extrusionOk="0">
                  <a:moveTo>
                    <a:pt x="10770" y="1"/>
                  </a:moveTo>
                  <a:cubicBezTo>
                    <a:pt x="8824" y="1"/>
                    <a:pt x="6876" y="742"/>
                    <a:pt x="5389" y="2225"/>
                  </a:cubicBezTo>
                  <a:cubicBezTo>
                    <a:pt x="4407" y="3206"/>
                    <a:pt x="3753" y="4382"/>
                    <a:pt x="3426" y="5630"/>
                  </a:cubicBezTo>
                  <a:lnTo>
                    <a:pt x="1" y="7613"/>
                  </a:lnTo>
                  <a:lnTo>
                    <a:pt x="3426" y="9586"/>
                  </a:lnTo>
                  <a:cubicBezTo>
                    <a:pt x="3753" y="10833"/>
                    <a:pt x="4407" y="12009"/>
                    <a:pt x="5389" y="12991"/>
                  </a:cubicBezTo>
                  <a:cubicBezTo>
                    <a:pt x="6876" y="14473"/>
                    <a:pt x="8824" y="15215"/>
                    <a:pt x="10770" y="15215"/>
                  </a:cubicBezTo>
                  <a:cubicBezTo>
                    <a:pt x="12717" y="15215"/>
                    <a:pt x="14662" y="14473"/>
                    <a:pt x="16144" y="12991"/>
                  </a:cubicBezTo>
                  <a:cubicBezTo>
                    <a:pt x="19119" y="10015"/>
                    <a:pt x="19119" y="5200"/>
                    <a:pt x="16144" y="2225"/>
                  </a:cubicBezTo>
                  <a:cubicBezTo>
                    <a:pt x="14662" y="742"/>
                    <a:pt x="12717" y="1"/>
                    <a:pt x="107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37;p37">
              <a:extLst>
                <a:ext uri="{FF2B5EF4-FFF2-40B4-BE49-F238E27FC236}">
                  <a16:creationId xmlns:a16="http://schemas.microsoft.com/office/drawing/2014/main" id="{353D4A8D-2BFE-A943-B19B-3005F109BC6C}"/>
                </a:ext>
              </a:extLst>
            </p:cNvPr>
            <p:cNvSpPr/>
            <p:nvPr/>
          </p:nvSpPr>
          <p:spPr>
            <a:xfrm>
              <a:off x="5048535" y="1741632"/>
              <a:ext cx="490420" cy="446522"/>
            </a:xfrm>
            <a:custGeom>
              <a:avLst/>
              <a:gdLst/>
              <a:ahLst/>
              <a:cxnLst/>
              <a:rect l="l" t="t" r="r" b="b"/>
              <a:pathLst>
                <a:path w="10736" h="9775" extrusionOk="0">
                  <a:moveTo>
                    <a:pt x="5372" y="1"/>
                  </a:moveTo>
                  <a:cubicBezTo>
                    <a:pt x="4121" y="1"/>
                    <a:pt x="2869" y="476"/>
                    <a:pt x="1913" y="1427"/>
                  </a:cubicBezTo>
                  <a:cubicBezTo>
                    <a:pt x="1" y="3339"/>
                    <a:pt x="1" y="6436"/>
                    <a:pt x="1913" y="8349"/>
                  </a:cubicBezTo>
                  <a:cubicBezTo>
                    <a:pt x="2869" y="9300"/>
                    <a:pt x="4121" y="9775"/>
                    <a:pt x="5372" y="9775"/>
                  </a:cubicBezTo>
                  <a:cubicBezTo>
                    <a:pt x="6624" y="9775"/>
                    <a:pt x="7874" y="9300"/>
                    <a:pt x="8824" y="8349"/>
                  </a:cubicBezTo>
                  <a:cubicBezTo>
                    <a:pt x="10736" y="6436"/>
                    <a:pt x="10736" y="3339"/>
                    <a:pt x="8824" y="1427"/>
                  </a:cubicBezTo>
                  <a:cubicBezTo>
                    <a:pt x="7874" y="476"/>
                    <a:pt x="6624" y="1"/>
                    <a:pt x="53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38;p37">
              <a:extLst>
                <a:ext uri="{FF2B5EF4-FFF2-40B4-BE49-F238E27FC236}">
                  <a16:creationId xmlns:a16="http://schemas.microsoft.com/office/drawing/2014/main" id="{40125330-594D-504C-9609-D80E123DE2BD}"/>
                </a:ext>
              </a:extLst>
            </p:cNvPr>
            <p:cNvSpPr/>
            <p:nvPr/>
          </p:nvSpPr>
          <p:spPr>
            <a:xfrm>
              <a:off x="4521842" y="1863008"/>
              <a:ext cx="88756" cy="88345"/>
            </a:xfrm>
            <a:custGeom>
              <a:avLst/>
              <a:gdLst/>
              <a:ahLst/>
              <a:cxnLst/>
              <a:rect l="l" t="t" r="r" b="b"/>
              <a:pathLst>
                <a:path w="1943" h="1934" extrusionOk="0">
                  <a:moveTo>
                    <a:pt x="971" y="0"/>
                  </a:moveTo>
                  <a:cubicBezTo>
                    <a:pt x="440" y="0"/>
                    <a:pt x="0" y="430"/>
                    <a:pt x="0" y="961"/>
                  </a:cubicBezTo>
                  <a:cubicBezTo>
                    <a:pt x="0" y="1504"/>
                    <a:pt x="440" y="1933"/>
                    <a:pt x="971" y="1933"/>
                  </a:cubicBezTo>
                  <a:cubicBezTo>
                    <a:pt x="1503" y="1933"/>
                    <a:pt x="1943" y="1504"/>
                    <a:pt x="1943" y="961"/>
                  </a:cubicBezTo>
                  <a:cubicBezTo>
                    <a:pt x="1943" y="430"/>
                    <a:pt x="1503" y="0"/>
                    <a:pt x="9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39;p37">
              <a:extLst>
                <a:ext uri="{FF2B5EF4-FFF2-40B4-BE49-F238E27FC236}">
                  <a16:creationId xmlns:a16="http://schemas.microsoft.com/office/drawing/2014/main" id="{8FA529C2-7227-FB42-B0FB-F1E9746FA945}"/>
                </a:ext>
              </a:extLst>
            </p:cNvPr>
            <p:cNvSpPr txBox="1"/>
            <p:nvPr/>
          </p:nvSpPr>
          <p:spPr>
            <a:xfrm>
              <a:off x="5784227" y="1377984"/>
              <a:ext cx="4279931" cy="74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err="1">
                  <a:latin typeface="Tahoma" panose="020B0604030504040204" pitchFamily="34" charset="0"/>
                  <a:ea typeface="Tahoma" panose="020B0604030504040204" pitchFamily="34" charset="0"/>
                  <a:cs typeface="Tahoma" panose="020B0604030504040204" pitchFamily="34" charset="0"/>
                  <a:sym typeface="Roboto"/>
                </a:rPr>
                <a:t>Çocuklar</a:t>
              </a:r>
              <a:r>
                <a:rPr lang="en" sz="2400" dirty="0">
                  <a:latin typeface="Tahoma" panose="020B0604030504040204" pitchFamily="34" charset="0"/>
                  <a:ea typeface="Tahoma" panose="020B0604030504040204" pitchFamily="34" charset="0"/>
                  <a:cs typeface="Tahoma" panose="020B0604030504040204" pitchFamily="34" charset="0"/>
                  <a:sym typeface="Roboto"/>
                </a:rPr>
                <a:t>, </a:t>
              </a:r>
              <a:r>
                <a:rPr lang="en" sz="2400" dirty="0" err="1">
                  <a:latin typeface="Tahoma" panose="020B0604030504040204" pitchFamily="34" charset="0"/>
                  <a:ea typeface="Tahoma" panose="020B0604030504040204" pitchFamily="34" charset="0"/>
                  <a:cs typeface="Tahoma" panose="020B0604030504040204" pitchFamily="34" charset="0"/>
                  <a:sym typeface="Roboto"/>
                </a:rPr>
                <a:t>taklit</a:t>
              </a:r>
              <a:r>
                <a:rPr lang="en" sz="2400" dirty="0">
                  <a:latin typeface="Tahoma" panose="020B0604030504040204" pitchFamily="34" charset="0"/>
                  <a:ea typeface="Tahoma" panose="020B0604030504040204" pitchFamily="34" charset="0"/>
                  <a:cs typeface="Tahoma" panose="020B0604030504040204" pitchFamily="34" charset="0"/>
                  <a:sym typeface="Roboto"/>
                </a:rPr>
                <a:t>, </a:t>
              </a:r>
              <a:r>
                <a:rPr lang="en" sz="2400" dirty="0" err="1">
                  <a:latin typeface="Tahoma" panose="020B0604030504040204" pitchFamily="34" charset="0"/>
                  <a:ea typeface="Tahoma" panose="020B0604030504040204" pitchFamily="34" charset="0"/>
                  <a:cs typeface="Tahoma" panose="020B0604030504040204" pitchFamily="34" charset="0"/>
                  <a:sym typeface="Roboto"/>
                </a:rPr>
                <a:t>pekiştirme</a:t>
              </a:r>
              <a:r>
                <a:rPr lang="en" sz="2400" dirty="0">
                  <a:latin typeface="Tahoma" panose="020B0604030504040204" pitchFamily="34" charset="0"/>
                  <a:ea typeface="Tahoma" panose="020B0604030504040204" pitchFamily="34" charset="0"/>
                  <a:cs typeface="Tahoma" panose="020B0604030504040204" pitchFamily="34" charset="0"/>
                  <a:sym typeface="Roboto"/>
                </a:rPr>
                <a:t>, </a:t>
              </a:r>
              <a:r>
                <a:rPr lang="en" sz="2400" dirty="0" err="1">
                  <a:latin typeface="Tahoma" panose="020B0604030504040204" pitchFamily="34" charset="0"/>
                  <a:ea typeface="Tahoma" panose="020B0604030504040204" pitchFamily="34" charset="0"/>
                  <a:cs typeface="Tahoma" panose="020B0604030504040204" pitchFamily="34" charset="0"/>
                  <a:sym typeface="Roboto"/>
                </a:rPr>
                <a:t>düzeltme</a:t>
              </a:r>
              <a:r>
                <a:rPr lang="en" sz="2400" dirty="0">
                  <a:latin typeface="Tahoma" panose="020B0604030504040204" pitchFamily="34" charset="0"/>
                  <a:ea typeface="Tahoma" panose="020B0604030504040204" pitchFamily="34" charset="0"/>
                  <a:cs typeface="Tahoma" panose="020B0604030504040204" pitchFamily="34" charset="0"/>
                  <a:sym typeface="Roboto"/>
                </a:rPr>
                <a:t> </a:t>
              </a:r>
              <a:r>
                <a:rPr lang="en" sz="2400" dirty="0" err="1">
                  <a:latin typeface="Tahoma" panose="020B0604030504040204" pitchFamily="34" charset="0"/>
                  <a:ea typeface="Tahoma" panose="020B0604030504040204" pitchFamily="34" charset="0"/>
                  <a:cs typeface="Tahoma" panose="020B0604030504040204" pitchFamily="34" charset="0"/>
                  <a:sym typeface="Roboto"/>
                </a:rPr>
                <a:t>ve</a:t>
              </a:r>
              <a:r>
                <a:rPr lang="en" sz="2400" dirty="0">
                  <a:latin typeface="Tahoma" panose="020B0604030504040204" pitchFamily="34" charset="0"/>
                  <a:ea typeface="Tahoma" panose="020B0604030504040204" pitchFamily="34" charset="0"/>
                  <a:cs typeface="Tahoma" panose="020B0604030504040204" pitchFamily="34" charset="0"/>
                  <a:sym typeface="Roboto"/>
                </a:rPr>
                <a:t> </a:t>
              </a:r>
              <a:r>
                <a:rPr lang="en" sz="2400" dirty="0" err="1">
                  <a:latin typeface="Tahoma" panose="020B0604030504040204" pitchFamily="34" charset="0"/>
                  <a:ea typeface="Tahoma" panose="020B0604030504040204" pitchFamily="34" charset="0"/>
                  <a:cs typeface="Tahoma" panose="020B0604030504040204" pitchFamily="34" charset="0"/>
                  <a:sym typeface="Roboto"/>
                </a:rPr>
                <a:t>tekrar</a:t>
              </a:r>
              <a:r>
                <a:rPr lang="en" sz="2400" dirty="0">
                  <a:latin typeface="Tahoma" panose="020B0604030504040204" pitchFamily="34" charset="0"/>
                  <a:ea typeface="Tahoma" panose="020B0604030504040204" pitchFamily="34" charset="0"/>
                  <a:cs typeface="Tahoma" panose="020B0604030504040204" pitchFamily="34" charset="0"/>
                  <a:sym typeface="Roboto"/>
                </a:rPr>
                <a:t> </a:t>
              </a:r>
              <a:r>
                <a:rPr lang="en" sz="2400" dirty="0" err="1">
                  <a:latin typeface="Tahoma" panose="020B0604030504040204" pitchFamily="34" charset="0"/>
                  <a:ea typeface="Tahoma" panose="020B0604030504040204" pitchFamily="34" charset="0"/>
                  <a:cs typeface="Tahoma" panose="020B0604030504040204" pitchFamily="34" charset="0"/>
                  <a:sym typeface="Roboto"/>
                </a:rPr>
                <a:t>gibi</a:t>
              </a:r>
              <a:r>
                <a:rPr lang="en" sz="2400" dirty="0">
                  <a:latin typeface="Tahoma" panose="020B0604030504040204" pitchFamily="34" charset="0"/>
                  <a:ea typeface="Tahoma" panose="020B0604030504040204" pitchFamily="34" charset="0"/>
                  <a:cs typeface="Tahoma" panose="020B0604030504040204" pitchFamily="34" charset="0"/>
                  <a:sym typeface="Roboto"/>
                </a:rPr>
                <a:t> </a:t>
              </a:r>
              <a:r>
                <a:rPr lang="en" sz="2400" dirty="0" err="1">
                  <a:latin typeface="Tahoma" panose="020B0604030504040204" pitchFamily="34" charset="0"/>
                  <a:ea typeface="Tahoma" panose="020B0604030504040204" pitchFamily="34" charset="0"/>
                  <a:cs typeface="Tahoma" panose="020B0604030504040204" pitchFamily="34" charset="0"/>
                  <a:sym typeface="Roboto"/>
                </a:rPr>
                <a:t>süreçlerle</a:t>
              </a:r>
              <a:r>
                <a:rPr lang="en" sz="2400" dirty="0">
                  <a:latin typeface="Tahoma" panose="020B0604030504040204" pitchFamily="34" charset="0"/>
                  <a:ea typeface="Tahoma" panose="020B0604030504040204" pitchFamily="34" charset="0"/>
                  <a:cs typeface="Tahoma" panose="020B0604030504040204" pitchFamily="34" charset="0"/>
                  <a:sym typeface="Roboto"/>
                </a:rPr>
                <a:t> </a:t>
              </a:r>
              <a:r>
                <a:rPr lang="en" sz="2400" dirty="0" err="1">
                  <a:latin typeface="Tahoma" panose="020B0604030504040204" pitchFamily="34" charset="0"/>
                  <a:ea typeface="Tahoma" panose="020B0604030504040204" pitchFamily="34" charset="0"/>
                  <a:cs typeface="Tahoma" panose="020B0604030504040204" pitchFamily="34" charset="0"/>
                  <a:sym typeface="Roboto"/>
                </a:rPr>
                <a:t>öğrenirler</a:t>
              </a:r>
              <a:r>
                <a:rPr lang="en" sz="2400" dirty="0">
                  <a:latin typeface="Tahoma" panose="020B0604030504040204" pitchFamily="34" charset="0"/>
                  <a:ea typeface="Tahoma" panose="020B0604030504040204" pitchFamily="34" charset="0"/>
                  <a:cs typeface="Tahoma" panose="020B0604030504040204" pitchFamily="34" charset="0"/>
                  <a:sym typeface="Roboto"/>
                </a:rPr>
                <a:t>. </a:t>
              </a:r>
              <a:endParaRPr sz="2400" dirty="0">
                <a:latin typeface="Tahoma" panose="020B0604030504040204" pitchFamily="34" charset="0"/>
                <a:ea typeface="Tahoma" panose="020B0604030504040204" pitchFamily="34" charset="0"/>
                <a:cs typeface="Tahoma" panose="020B0604030504040204" pitchFamily="34" charset="0"/>
                <a:sym typeface="Roboto"/>
              </a:endParaRPr>
            </a:p>
          </p:txBody>
        </p:sp>
      </p:grpSp>
      <p:grpSp>
        <p:nvGrpSpPr>
          <p:cNvPr id="23" name="Google Shape;1141;p37">
            <a:extLst>
              <a:ext uri="{FF2B5EF4-FFF2-40B4-BE49-F238E27FC236}">
                <a16:creationId xmlns:a16="http://schemas.microsoft.com/office/drawing/2014/main" id="{61E77D1D-2D76-374B-87F7-7E7B61019506}"/>
              </a:ext>
            </a:extLst>
          </p:cNvPr>
          <p:cNvGrpSpPr/>
          <p:nvPr/>
        </p:nvGrpSpPr>
        <p:grpSpPr>
          <a:xfrm>
            <a:off x="37048" y="2869542"/>
            <a:ext cx="5676440" cy="1006198"/>
            <a:chOff x="-1074231" y="1797596"/>
            <a:chExt cx="5684829" cy="1006198"/>
          </a:xfrm>
        </p:grpSpPr>
        <p:sp>
          <p:nvSpPr>
            <p:cNvPr id="24" name="Google Shape;1142;p37">
              <a:extLst>
                <a:ext uri="{FF2B5EF4-FFF2-40B4-BE49-F238E27FC236}">
                  <a16:creationId xmlns:a16="http://schemas.microsoft.com/office/drawing/2014/main" id="{6EFD7692-D707-DE46-AF04-7BF40162F249}"/>
                </a:ext>
              </a:extLst>
            </p:cNvPr>
            <p:cNvSpPr/>
            <p:nvPr/>
          </p:nvSpPr>
          <p:spPr>
            <a:xfrm>
              <a:off x="3463547" y="2108544"/>
              <a:ext cx="873356" cy="695250"/>
            </a:xfrm>
            <a:custGeom>
              <a:avLst/>
              <a:gdLst/>
              <a:ahLst/>
              <a:cxnLst/>
              <a:rect l="l" t="t" r="r" b="b"/>
              <a:pathLst>
                <a:path w="19119" h="15220" extrusionOk="0">
                  <a:moveTo>
                    <a:pt x="8348" y="1"/>
                  </a:moveTo>
                  <a:cubicBezTo>
                    <a:pt x="6400" y="1"/>
                    <a:pt x="4452" y="745"/>
                    <a:pt x="2965" y="2232"/>
                  </a:cubicBezTo>
                  <a:cubicBezTo>
                    <a:pt x="0" y="5197"/>
                    <a:pt x="0" y="10023"/>
                    <a:pt x="2965" y="12988"/>
                  </a:cubicBezTo>
                  <a:cubicBezTo>
                    <a:pt x="4452" y="14475"/>
                    <a:pt x="6400" y="15219"/>
                    <a:pt x="8348" y="15219"/>
                  </a:cubicBezTo>
                  <a:cubicBezTo>
                    <a:pt x="10295" y="15219"/>
                    <a:pt x="12243" y="14475"/>
                    <a:pt x="13730" y="12988"/>
                  </a:cubicBezTo>
                  <a:cubicBezTo>
                    <a:pt x="14702" y="12006"/>
                    <a:pt x="15356" y="10831"/>
                    <a:pt x="15693" y="9583"/>
                  </a:cubicBezTo>
                  <a:lnTo>
                    <a:pt x="19119" y="7610"/>
                  </a:lnTo>
                  <a:lnTo>
                    <a:pt x="15693" y="5637"/>
                  </a:lnTo>
                  <a:cubicBezTo>
                    <a:pt x="15356" y="4390"/>
                    <a:pt x="14702" y="3204"/>
                    <a:pt x="13730" y="2232"/>
                  </a:cubicBezTo>
                  <a:cubicBezTo>
                    <a:pt x="12243" y="745"/>
                    <a:pt x="10295" y="1"/>
                    <a:pt x="83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143;p37">
              <a:extLst>
                <a:ext uri="{FF2B5EF4-FFF2-40B4-BE49-F238E27FC236}">
                  <a16:creationId xmlns:a16="http://schemas.microsoft.com/office/drawing/2014/main" id="{06F0C8C9-6D93-AB41-B629-53F3658229CD}"/>
                </a:ext>
              </a:extLst>
            </p:cNvPr>
            <p:cNvSpPr/>
            <p:nvPr/>
          </p:nvSpPr>
          <p:spPr>
            <a:xfrm>
              <a:off x="3599906" y="2232796"/>
              <a:ext cx="489918" cy="446750"/>
            </a:xfrm>
            <a:custGeom>
              <a:avLst/>
              <a:gdLst/>
              <a:ahLst/>
              <a:cxnLst/>
              <a:rect l="l" t="t" r="r" b="b"/>
              <a:pathLst>
                <a:path w="10725" h="9780" extrusionOk="0">
                  <a:moveTo>
                    <a:pt x="5363" y="1"/>
                  </a:moveTo>
                  <a:cubicBezTo>
                    <a:pt x="4110" y="1"/>
                    <a:pt x="2858" y="478"/>
                    <a:pt x="1902" y="1434"/>
                  </a:cubicBezTo>
                  <a:cubicBezTo>
                    <a:pt x="0" y="3346"/>
                    <a:pt x="0" y="6434"/>
                    <a:pt x="1902" y="8345"/>
                  </a:cubicBezTo>
                  <a:cubicBezTo>
                    <a:pt x="2858" y="9302"/>
                    <a:pt x="4110" y="9780"/>
                    <a:pt x="5363" y="9780"/>
                  </a:cubicBezTo>
                  <a:cubicBezTo>
                    <a:pt x="6615" y="9780"/>
                    <a:pt x="7867" y="9302"/>
                    <a:pt x="8823" y="8345"/>
                  </a:cubicBezTo>
                  <a:cubicBezTo>
                    <a:pt x="10725" y="6434"/>
                    <a:pt x="10725" y="3346"/>
                    <a:pt x="8823" y="1434"/>
                  </a:cubicBezTo>
                  <a:cubicBezTo>
                    <a:pt x="7867" y="478"/>
                    <a:pt x="6615" y="1"/>
                    <a:pt x="53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144;p37">
              <a:extLst>
                <a:ext uri="{FF2B5EF4-FFF2-40B4-BE49-F238E27FC236}">
                  <a16:creationId xmlns:a16="http://schemas.microsoft.com/office/drawing/2014/main" id="{8C51047A-117A-0A40-AFA6-E5FC859277D6}"/>
                </a:ext>
              </a:extLst>
            </p:cNvPr>
            <p:cNvSpPr/>
            <p:nvPr/>
          </p:nvSpPr>
          <p:spPr>
            <a:xfrm>
              <a:off x="4521842" y="2411774"/>
              <a:ext cx="88756" cy="88802"/>
            </a:xfrm>
            <a:custGeom>
              <a:avLst/>
              <a:gdLst/>
              <a:ahLst/>
              <a:cxnLst/>
              <a:rect l="l" t="t" r="r" b="b"/>
              <a:pathLst>
                <a:path w="1943" h="1944" extrusionOk="0">
                  <a:moveTo>
                    <a:pt x="971" y="1"/>
                  </a:moveTo>
                  <a:cubicBezTo>
                    <a:pt x="440" y="1"/>
                    <a:pt x="0" y="440"/>
                    <a:pt x="0" y="972"/>
                  </a:cubicBezTo>
                  <a:cubicBezTo>
                    <a:pt x="0" y="1503"/>
                    <a:pt x="440" y="1943"/>
                    <a:pt x="971" y="1943"/>
                  </a:cubicBezTo>
                  <a:cubicBezTo>
                    <a:pt x="1503" y="1943"/>
                    <a:pt x="1943" y="1503"/>
                    <a:pt x="1943" y="972"/>
                  </a:cubicBezTo>
                  <a:cubicBezTo>
                    <a:pt x="1943" y="440"/>
                    <a:pt x="1503" y="1"/>
                    <a:pt x="9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145;p37">
              <a:extLst>
                <a:ext uri="{FF2B5EF4-FFF2-40B4-BE49-F238E27FC236}">
                  <a16:creationId xmlns:a16="http://schemas.microsoft.com/office/drawing/2014/main" id="{B4783DB5-6F7D-4841-BD81-ECC690569113}"/>
                </a:ext>
              </a:extLst>
            </p:cNvPr>
            <p:cNvSpPr txBox="1"/>
            <p:nvPr/>
          </p:nvSpPr>
          <p:spPr>
            <a:xfrm>
              <a:off x="-1074231" y="1797596"/>
              <a:ext cx="4336079" cy="749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400" dirty="0" err="1">
                  <a:latin typeface="Tahoma" panose="020B0604030504040204" pitchFamily="34" charset="0"/>
                  <a:ea typeface="Tahoma" panose="020B0604030504040204" pitchFamily="34" charset="0"/>
                  <a:cs typeface="Tahoma" panose="020B0604030504040204" pitchFamily="34" charset="0"/>
                  <a:sym typeface="Roboto"/>
                </a:rPr>
                <a:t>Taklit</a:t>
              </a:r>
              <a:r>
                <a:rPr lang="en" sz="2400" dirty="0">
                  <a:latin typeface="Tahoma" panose="020B0604030504040204" pitchFamily="34" charset="0"/>
                  <a:ea typeface="Tahoma" panose="020B0604030504040204" pitchFamily="34" charset="0"/>
                  <a:cs typeface="Tahoma" panose="020B0604030504040204" pitchFamily="34" charset="0"/>
                  <a:sym typeface="Roboto"/>
                </a:rPr>
                <a:t> </a:t>
              </a:r>
              <a:r>
                <a:rPr lang="en" sz="2400" dirty="0" err="1">
                  <a:latin typeface="Tahoma" panose="020B0604030504040204" pitchFamily="34" charset="0"/>
                  <a:ea typeface="Tahoma" panose="020B0604030504040204" pitchFamily="34" charset="0"/>
                  <a:cs typeface="Tahoma" panose="020B0604030504040204" pitchFamily="34" charset="0"/>
                  <a:sym typeface="Roboto"/>
                </a:rPr>
                <a:t>özellikle</a:t>
              </a:r>
              <a:r>
                <a:rPr lang="en" sz="2400" dirty="0">
                  <a:latin typeface="Tahoma" panose="020B0604030504040204" pitchFamily="34" charset="0"/>
                  <a:ea typeface="Tahoma" panose="020B0604030504040204" pitchFamily="34" charset="0"/>
                  <a:cs typeface="Tahoma" panose="020B0604030504040204" pitchFamily="34" charset="0"/>
                  <a:sym typeface="Roboto"/>
                </a:rPr>
                <a:t> </a:t>
              </a:r>
              <a:r>
                <a:rPr lang="en" sz="2400" dirty="0" err="1">
                  <a:latin typeface="Tahoma" panose="020B0604030504040204" pitchFamily="34" charset="0"/>
                  <a:ea typeface="Tahoma" panose="020B0604030504040204" pitchFamily="34" charset="0"/>
                  <a:cs typeface="Tahoma" panose="020B0604030504040204" pitchFamily="34" charset="0"/>
                  <a:sym typeface="Roboto"/>
                </a:rPr>
                <a:t>fonolojik</a:t>
              </a:r>
              <a:r>
                <a:rPr lang="en" sz="2400" dirty="0">
                  <a:latin typeface="Tahoma" panose="020B0604030504040204" pitchFamily="34" charset="0"/>
                  <a:ea typeface="Tahoma" panose="020B0604030504040204" pitchFamily="34" charset="0"/>
                  <a:cs typeface="Tahoma" panose="020B0604030504040204" pitchFamily="34" charset="0"/>
                  <a:sym typeface="Roboto"/>
                </a:rPr>
                <a:t> </a:t>
              </a:r>
              <a:r>
                <a:rPr lang="en" sz="2400" dirty="0" err="1">
                  <a:latin typeface="Tahoma" panose="020B0604030504040204" pitchFamily="34" charset="0"/>
                  <a:ea typeface="Tahoma" panose="020B0604030504040204" pitchFamily="34" charset="0"/>
                  <a:cs typeface="Tahoma" panose="020B0604030504040204" pitchFamily="34" charset="0"/>
                  <a:sym typeface="Roboto"/>
                </a:rPr>
                <a:t>gelişimde</a:t>
              </a:r>
              <a:r>
                <a:rPr lang="en" sz="2400" dirty="0">
                  <a:latin typeface="Tahoma" panose="020B0604030504040204" pitchFamily="34" charset="0"/>
                  <a:ea typeface="Tahoma" panose="020B0604030504040204" pitchFamily="34" charset="0"/>
                  <a:cs typeface="Tahoma" panose="020B0604030504040204" pitchFamily="34" charset="0"/>
                  <a:sym typeface="Roboto"/>
                </a:rPr>
                <a:t> </a:t>
              </a:r>
              <a:r>
                <a:rPr lang="en" sz="2400" dirty="0" err="1">
                  <a:latin typeface="Tahoma" panose="020B0604030504040204" pitchFamily="34" charset="0"/>
                  <a:ea typeface="Tahoma" panose="020B0604030504040204" pitchFamily="34" charset="0"/>
                  <a:cs typeface="Tahoma" panose="020B0604030504040204" pitchFamily="34" charset="0"/>
                  <a:sym typeface="Roboto"/>
                </a:rPr>
                <a:t>önemlidir</a:t>
              </a:r>
              <a:r>
                <a:rPr lang="en" sz="2400" dirty="0">
                  <a:latin typeface="Tahoma" panose="020B0604030504040204" pitchFamily="34" charset="0"/>
                  <a:ea typeface="Tahoma" panose="020B0604030504040204" pitchFamily="34" charset="0"/>
                  <a:cs typeface="Tahoma" panose="020B0604030504040204" pitchFamily="34" charset="0"/>
                  <a:sym typeface="Roboto"/>
                </a:rPr>
                <a:t>. </a:t>
              </a:r>
            </a:p>
          </p:txBody>
        </p:sp>
      </p:grpSp>
      <p:sp>
        <p:nvSpPr>
          <p:cNvPr id="29" name="Google Shape;1148;p37">
            <a:extLst>
              <a:ext uri="{FF2B5EF4-FFF2-40B4-BE49-F238E27FC236}">
                <a16:creationId xmlns:a16="http://schemas.microsoft.com/office/drawing/2014/main" id="{984DE89A-D7DE-EE42-B51F-7E4F45790AF0}"/>
              </a:ext>
            </a:extLst>
          </p:cNvPr>
          <p:cNvSpPr/>
          <p:nvPr/>
        </p:nvSpPr>
        <p:spPr>
          <a:xfrm>
            <a:off x="6714389" y="2639888"/>
            <a:ext cx="262592" cy="251742"/>
          </a:xfrm>
          <a:custGeom>
            <a:avLst/>
            <a:gdLst/>
            <a:ahLst/>
            <a:cxnLst/>
            <a:rect l="l" t="t" r="r" b="b"/>
            <a:pathLst>
              <a:path w="5757" h="5511" extrusionOk="0">
                <a:moveTo>
                  <a:pt x="2065" y="553"/>
                </a:moveTo>
                <a:cubicBezTo>
                  <a:pt x="2801" y="553"/>
                  <a:pt x="3394" y="1146"/>
                  <a:pt x="3394" y="1882"/>
                </a:cubicBezTo>
                <a:cubicBezTo>
                  <a:pt x="3394" y="2618"/>
                  <a:pt x="2801" y="3211"/>
                  <a:pt x="2065" y="3211"/>
                </a:cubicBezTo>
                <a:cubicBezTo>
                  <a:pt x="1329" y="3211"/>
                  <a:pt x="736" y="2618"/>
                  <a:pt x="736" y="1882"/>
                </a:cubicBezTo>
                <a:cubicBezTo>
                  <a:pt x="736" y="1146"/>
                  <a:pt x="1329" y="553"/>
                  <a:pt x="2065" y="553"/>
                </a:cubicBezTo>
                <a:close/>
                <a:moveTo>
                  <a:pt x="2065" y="1"/>
                </a:moveTo>
                <a:cubicBezTo>
                  <a:pt x="1585" y="1"/>
                  <a:pt x="1104" y="185"/>
                  <a:pt x="736" y="553"/>
                </a:cubicBezTo>
                <a:cubicBezTo>
                  <a:pt x="0" y="1289"/>
                  <a:pt x="0" y="2475"/>
                  <a:pt x="736" y="3211"/>
                </a:cubicBezTo>
                <a:cubicBezTo>
                  <a:pt x="1103" y="3584"/>
                  <a:pt x="1583" y="3769"/>
                  <a:pt x="2064" y="3769"/>
                </a:cubicBezTo>
                <a:cubicBezTo>
                  <a:pt x="2401" y="3769"/>
                  <a:pt x="2738" y="3678"/>
                  <a:pt x="3037" y="3497"/>
                </a:cubicBezTo>
                <a:lnTo>
                  <a:pt x="3466" y="3927"/>
                </a:lnTo>
                <a:lnTo>
                  <a:pt x="3344" y="4059"/>
                </a:lnTo>
                <a:lnTo>
                  <a:pt x="4601" y="5327"/>
                </a:lnTo>
                <a:cubicBezTo>
                  <a:pt x="4729" y="5450"/>
                  <a:pt x="4892" y="5511"/>
                  <a:pt x="5055" y="5511"/>
                </a:cubicBezTo>
                <a:cubicBezTo>
                  <a:pt x="5217" y="5511"/>
                  <a:pt x="5378" y="5450"/>
                  <a:pt x="5500" y="5327"/>
                </a:cubicBezTo>
                <a:cubicBezTo>
                  <a:pt x="5756" y="5081"/>
                  <a:pt x="5756" y="4673"/>
                  <a:pt x="5500" y="4427"/>
                </a:cubicBezTo>
                <a:lnTo>
                  <a:pt x="4243" y="3159"/>
                </a:lnTo>
                <a:lnTo>
                  <a:pt x="4110" y="3282"/>
                </a:lnTo>
                <a:lnTo>
                  <a:pt x="3681" y="2853"/>
                </a:lnTo>
                <a:cubicBezTo>
                  <a:pt x="4121" y="2127"/>
                  <a:pt x="4028" y="1176"/>
                  <a:pt x="3394" y="553"/>
                </a:cubicBezTo>
                <a:cubicBezTo>
                  <a:pt x="3026" y="185"/>
                  <a:pt x="2546" y="1"/>
                  <a:pt x="20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1149;p37">
            <a:extLst>
              <a:ext uri="{FF2B5EF4-FFF2-40B4-BE49-F238E27FC236}">
                <a16:creationId xmlns:a16="http://schemas.microsoft.com/office/drawing/2014/main" id="{4C391D88-680E-6F4E-8088-7D091A181395}"/>
              </a:ext>
            </a:extLst>
          </p:cNvPr>
          <p:cNvGrpSpPr/>
          <p:nvPr/>
        </p:nvGrpSpPr>
        <p:grpSpPr>
          <a:xfrm>
            <a:off x="6800842" y="4416069"/>
            <a:ext cx="238331" cy="205563"/>
            <a:chOff x="5220992" y="3037981"/>
            <a:chExt cx="238683" cy="205563"/>
          </a:xfrm>
        </p:grpSpPr>
        <p:sp>
          <p:nvSpPr>
            <p:cNvPr id="31" name="Google Shape;1150;p37">
              <a:extLst>
                <a:ext uri="{FF2B5EF4-FFF2-40B4-BE49-F238E27FC236}">
                  <a16:creationId xmlns:a16="http://schemas.microsoft.com/office/drawing/2014/main" id="{62000B9C-2A92-6740-B99F-3CB5903938ED}"/>
                </a:ext>
              </a:extLst>
            </p:cNvPr>
            <p:cNvSpPr/>
            <p:nvPr/>
          </p:nvSpPr>
          <p:spPr>
            <a:xfrm>
              <a:off x="5220992" y="3148666"/>
              <a:ext cx="42071" cy="94877"/>
            </a:xfrm>
            <a:custGeom>
              <a:avLst/>
              <a:gdLst/>
              <a:ahLst/>
              <a:cxnLst/>
              <a:rect l="l" t="t" r="r" b="b"/>
              <a:pathLst>
                <a:path w="921" h="2077" extrusionOk="0">
                  <a:moveTo>
                    <a:pt x="0" y="1"/>
                  </a:moveTo>
                  <a:lnTo>
                    <a:pt x="0" y="2076"/>
                  </a:lnTo>
                  <a:lnTo>
                    <a:pt x="920" y="2076"/>
                  </a:lnTo>
                  <a:lnTo>
                    <a:pt x="92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151;p37">
              <a:extLst>
                <a:ext uri="{FF2B5EF4-FFF2-40B4-BE49-F238E27FC236}">
                  <a16:creationId xmlns:a16="http://schemas.microsoft.com/office/drawing/2014/main" id="{D534638E-DE88-524F-9888-2A4F66AD6440}"/>
                </a:ext>
              </a:extLst>
            </p:cNvPr>
            <p:cNvSpPr/>
            <p:nvPr/>
          </p:nvSpPr>
          <p:spPr>
            <a:xfrm>
              <a:off x="5286362" y="3111299"/>
              <a:ext cx="42574" cy="132244"/>
            </a:xfrm>
            <a:custGeom>
              <a:avLst/>
              <a:gdLst/>
              <a:ahLst/>
              <a:cxnLst/>
              <a:rect l="l" t="t" r="r" b="b"/>
              <a:pathLst>
                <a:path w="932" h="2895" extrusionOk="0">
                  <a:moveTo>
                    <a:pt x="0" y="1"/>
                  </a:moveTo>
                  <a:lnTo>
                    <a:pt x="0" y="2894"/>
                  </a:lnTo>
                  <a:lnTo>
                    <a:pt x="931" y="2894"/>
                  </a:lnTo>
                  <a:lnTo>
                    <a:pt x="93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152;p37">
              <a:extLst>
                <a:ext uri="{FF2B5EF4-FFF2-40B4-BE49-F238E27FC236}">
                  <a16:creationId xmlns:a16="http://schemas.microsoft.com/office/drawing/2014/main" id="{732C333E-1D27-A84C-A170-35080EBB485D}"/>
                </a:ext>
              </a:extLst>
            </p:cNvPr>
            <p:cNvSpPr/>
            <p:nvPr/>
          </p:nvSpPr>
          <p:spPr>
            <a:xfrm>
              <a:off x="5352234" y="3073475"/>
              <a:ext cx="42071" cy="170067"/>
            </a:xfrm>
            <a:custGeom>
              <a:avLst/>
              <a:gdLst/>
              <a:ahLst/>
              <a:cxnLst/>
              <a:rect l="l" t="t" r="r" b="b"/>
              <a:pathLst>
                <a:path w="921" h="3723" extrusionOk="0">
                  <a:moveTo>
                    <a:pt x="0" y="1"/>
                  </a:moveTo>
                  <a:lnTo>
                    <a:pt x="0" y="3722"/>
                  </a:lnTo>
                  <a:lnTo>
                    <a:pt x="920" y="3722"/>
                  </a:lnTo>
                  <a:lnTo>
                    <a:pt x="92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153;p37">
              <a:extLst>
                <a:ext uri="{FF2B5EF4-FFF2-40B4-BE49-F238E27FC236}">
                  <a16:creationId xmlns:a16="http://schemas.microsoft.com/office/drawing/2014/main" id="{80ED8EDE-CBED-D844-95CD-72399BD96AF5}"/>
                </a:ext>
              </a:extLst>
            </p:cNvPr>
            <p:cNvSpPr/>
            <p:nvPr/>
          </p:nvSpPr>
          <p:spPr>
            <a:xfrm>
              <a:off x="5417604" y="3037981"/>
              <a:ext cx="42071" cy="205560"/>
            </a:xfrm>
            <a:custGeom>
              <a:avLst/>
              <a:gdLst/>
              <a:ahLst/>
              <a:cxnLst/>
              <a:rect l="l" t="t" r="r" b="b"/>
              <a:pathLst>
                <a:path w="921" h="4500" extrusionOk="0">
                  <a:moveTo>
                    <a:pt x="1" y="1"/>
                  </a:moveTo>
                  <a:lnTo>
                    <a:pt x="1" y="4499"/>
                  </a:lnTo>
                  <a:lnTo>
                    <a:pt x="921" y="4499"/>
                  </a:lnTo>
                  <a:lnTo>
                    <a:pt x="9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1154;p37">
            <a:extLst>
              <a:ext uri="{FF2B5EF4-FFF2-40B4-BE49-F238E27FC236}">
                <a16:creationId xmlns:a16="http://schemas.microsoft.com/office/drawing/2014/main" id="{B17BB625-15D0-EF4E-9C85-689C207C36E4}"/>
              </a:ext>
            </a:extLst>
          </p:cNvPr>
          <p:cNvSpPr/>
          <p:nvPr/>
        </p:nvSpPr>
        <p:spPr>
          <a:xfrm>
            <a:off x="4776413" y="3381602"/>
            <a:ext cx="290598" cy="269055"/>
          </a:xfrm>
          <a:custGeom>
            <a:avLst/>
            <a:gdLst/>
            <a:ahLst/>
            <a:cxnLst/>
            <a:rect l="l" t="t" r="r" b="b"/>
            <a:pathLst>
              <a:path w="6371" h="5890" extrusionOk="0">
                <a:moveTo>
                  <a:pt x="3191" y="440"/>
                </a:moveTo>
                <a:cubicBezTo>
                  <a:pt x="4694" y="440"/>
                  <a:pt x="5910" y="1545"/>
                  <a:pt x="5910" y="2904"/>
                </a:cubicBezTo>
                <a:cubicBezTo>
                  <a:pt x="5910" y="3476"/>
                  <a:pt x="5706" y="4008"/>
                  <a:pt x="5317" y="4448"/>
                </a:cubicBezTo>
                <a:cubicBezTo>
                  <a:pt x="5287" y="4489"/>
                  <a:pt x="5276" y="4540"/>
                  <a:pt x="5287" y="4581"/>
                </a:cubicBezTo>
                <a:lnTo>
                  <a:pt x="5512" y="5358"/>
                </a:lnTo>
                <a:lnTo>
                  <a:pt x="4663" y="5041"/>
                </a:lnTo>
                <a:cubicBezTo>
                  <a:pt x="4646" y="5037"/>
                  <a:pt x="4629" y="5034"/>
                  <a:pt x="4612" y="5034"/>
                </a:cubicBezTo>
                <a:cubicBezTo>
                  <a:pt x="4589" y="5034"/>
                  <a:pt x="4568" y="5039"/>
                  <a:pt x="4551" y="5051"/>
                </a:cubicBezTo>
                <a:cubicBezTo>
                  <a:pt x="4131" y="5266"/>
                  <a:pt x="3661" y="5378"/>
                  <a:pt x="3191" y="5378"/>
                </a:cubicBezTo>
                <a:cubicBezTo>
                  <a:pt x="1677" y="5378"/>
                  <a:pt x="461" y="4274"/>
                  <a:pt x="461" y="2904"/>
                </a:cubicBezTo>
                <a:cubicBezTo>
                  <a:pt x="461" y="1545"/>
                  <a:pt x="1677" y="440"/>
                  <a:pt x="3191" y="440"/>
                </a:cubicBezTo>
                <a:close/>
                <a:moveTo>
                  <a:pt x="3191" y="0"/>
                </a:moveTo>
                <a:cubicBezTo>
                  <a:pt x="2342" y="0"/>
                  <a:pt x="1545" y="297"/>
                  <a:pt x="941" y="849"/>
                </a:cubicBezTo>
                <a:cubicBezTo>
                  <a:pt x="339" y="1391"/>
                  <a:pt x="1" y="2127"/>
                  <a:pt x="1" y="2904"/>
                </a:cubicBezTo>
                <a:cubicBezTo>
                  <a:pt x="1" y="3692"/>
                  <a:pt x="339" y="4417"/>
                  <a:pt x="941" y="4969"/>
                </a:cubicBezTo>
                <a:cubicBezTo>
                  <a:pt x="1545" y="5511"/>
                  <a:pt x="2342" y="5818"/>
                  <a:pt x="3191" y="5818"/>
                </a:cubicBezTo>
                <a:cubicBezTo>
                  <a:pt x="3712" y="5818"/>
                  <a:pt x="4233" y="5695"/>
                  <a:pt x="4704" y="5470"/>
                </a:cubicBezTo>
                <a:lnTo>
                  <a:pt x="5808" y="5879"/>
                </a:lnTo>
                <a:cubicBezTo>
                  <a:pt x="5828" y="5889"/>
                  <a:pt x="5849" y="5889"/>
                  <a:pt x="5859" y="5889"/>
                </a:cubicBezTo>
                <a:cubicBezTo>
                  <a:pt x="5900" y="5889"/>
                  <a:pt x="5941" y="5879"/>
                  <a:pt x="5962" y="5848"/>
                </a:cubicBezTo>
                <a:cubicBezTo>
                  <a:pt x="6012" y="5807"/>
                  <a:pt x="6023" y="5757"/>
                  <a:pt x="6012" y="5695"/>
                </a:cubicBezTo>
                <a:lnTo>
                  <a:pt x="5716" y="4673"/>
                </a:lnTo>
                <a:cubicBezTo>
                  <a:pt x="6135" y="4162"/>
                  <a:pt x="6371" y="3548"/>
                  <a:pt x="6371" y="2904"/>
                </a:cubicBezTo>
                <a:cubicBezTo>
                  <a:pt x="6371" y="2127"/>
                  <a:pt x="6033" y="1391"/>
                  <a:pt x="5430" y="849"/>
                </a:cubicBezTo>
                <a:cubicBezTo>
                  <a:pt x="4826" y="297"/>
                  <a:pt x="4029" y="0"/>
                  <a:pt x="3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155;p37">
            <a:extLst>
              <a:ext uri="{FF2B5EF4-FFF2-40B4-BE49-F238E27FC236}">
                <a16:creationId xmlns:a16="http://schemas.microsoft.com/office/drawing/2014/main" id="{D7B8EFCB-48A6-F444-9804-BBD919DA6F8B}"/>
              </a:ext>
            </a:extLst>
          </p:cNvPr>
          <p:cNvSpPr/>
          <p:nvPr/>
        </p:nvSpPr>
        <p:spPr>
          <a:xfrm>
            <a:off x="4702610" y="5782558"/>
            <a:ext cx="282661" cy="283033"/>
          </a:xfrm>
          <a:custGeom>
            <a:avLst/>
            <a:gdLst/>
            <a:ahLst/>
            <a:cxnLst/>
            <a:rect l="l" t="t" r="r" b="b"/>
            <a:pathLst>
              <a:path w="6197" h="6196" extrusionOk="0">
                <a:moveTo>
                  <a:pt x="3098" y="1105"/>
                </a:moveTo>
                <a:cubicBezTo>
                  <a:pt x="3609" y="1105"/>
                  <a:pt x="4120" y="1299"/>
                  <a:pt x="4509" y="1687"/>
                </a:cubicBezTo>
                <a:cubicBezTo>
                  <a:pt x="5297" y="2465"/>
                  <a:pt x="5297" y="3732"/>
                  <a:pt x="4509" y="4519"/>
                </a:cubicBezTo>
                <a:cubicBezTo>
                  <a:pt x="4122" y="4906"/>
                  <a:pt x="3612" y="5101"/>
                  <a:pt x="3103" y="5101"/>
                </a:cubicBezTo>
                <a:cubicBezTo>
                  <a:pt x="2590" y="5101"/>
                  <a:pt x="2077" y="4904"/>
                  <a:pt x="1687" y="4509"/>
                </a:cubicBezTo>
                <a:cubicBezTo>
                  <a:pt x="900" y="3732"/>
                  <a:pt x="900" y="2465"/>
                  <a:pt x="1687" y="1687"/>
                </a:cubicBezTo>
                <a:cubicBezTo>
                  <a:pt x="2076" y="1299"/>
                  <a:pt x="2587" y="1105"/>
                  <a:pt x="3098" y="1105"/>
                </a:cubicBezTo>
                <a:close/>
                <a:moveTo>
                  <a:pt x="2598" y="0"/>
                </a:moveTo>
                <a:lnTo>
                  <a:pt x="1973" y="174"/>
                </a:lnTo>
                <a:lnTo>
                  <a:pt x="1943" y="665"/>
                </a:lnTo>
                <a:cubicBezTo>
                  <a:pt x="1810" y="726"/>
                  <a:pt x="1687" y="798"/>
                  <a:pt x="1564" y="890"/>
                </a:cubicBezTo>
                <a:lnTo>
                  <a:pt x="1115" y="665"/>
                </a:lnTo>
                <a:lnTo>
                  <a:pt x="665" y="1125"/>
                </a:lnTo>
                <a:lnTo>
                  <a:pt x="880" y="1575"/>
                </a:lnTo>
                <a:cubicBezTo>
                  <a:pt x="798" y="1687"/>
                  <a:pt x="726" y="1820"/>
                  <a:pt x="665" y="1953"/>
                </a:cubicBezTo>
                <a:lnTo>
                  <a:pt x="164" y="1984"/>
                </a:lnTo>
                <a:lnTo>
                  <a:pt x="1" y="2608"/>
                </a:lnTo>
                <a:lnTo>
                  <a:pt x="410" y="2883"/>
                </a:lnTo>
                <a:lnTo>
                  <a:pt x="419" y="2883"/>
                </a:lnTo>
                <a:cubicBezTo>
                  <a:pt x="410" y="2955"/>
                  <a:pt x="410" y="3026"/>
                  <a:pt x="410" y="3098"/>
                </a:cubicBezTo>
                <a:cubicBezTo>
                  <a:pt x="410" y="3170"/>
                  <a:pt x="410" y="3251"/>
                  <a:pt x="419" y="3323"/>
                </a:cubicBezTo>
                <a:lnTo>
                  <a:pt x="410" y="3323"/>
                </a:lnTo>
                <a:lnTo>
                  <a:pt x="1" y="3599"/>
                </a:lnTo>
                <a:lnTo>
                  <a:pt x="164" y="4223"/>
                </a:lnTo>
                <a:lnTo>
                  <a:pt x="665" y="4253"/>
                </a:lnTo>
                <a:cubicBezTo>
                  <a:pt x="726" y="4387"/>
                  <a:pt x="798" y="4509"/>
                  <a:pt x="880" y="4632"/>
                </a:cubicBezTo>
                <a:lnTo>
                  <a:pt x="665" y="5082"/>
                </a:lnTo>
                <a:lnTo>
                  <a:pt x="1115" y="5541"/>
                </a:lnTo>
                <a:lnTo>
                  <a:pt x="1564" y="5317"/>
                </a:lnTo>
                <a:cubicBezTo>
                  <a:pt x="1687" y="5398"/>
                  <a:pt x="1810" y="5470"/>
                  <a:pt x="1943" y="5532"/>
                </a:cubicBezTo>
                <a:lnTo>
                  <a:pt x="1973" y="6032"/>
                </a:lnTo>
                <a:lnTo>
                  <a:pt x="2598" y="6196"/>
                </a:lnTo>
                <a:lnTo>
                  <a:pt x="2884" y="5787"/>
                </a:lnTo>
                <a:cubicBezTo>
                  <a:pt x="2955" y="5787"/>
                  <a:pt x="3027" y="5797"/>
                  <a:pt x="3098" y="5797"/>
                </a:cubicBezTo>
                <a:cubicBezTo>
                  <a:pt x="3167" y="5797"/>
                  <a:pt x="3236" y="5788"/>
                  <a:pt x="3313" y="5787"/>
                </a:cubicBezTo>
                <a:lnTo>
                  <a:pt x="3313" y="5787"/>
                </a:lnTo>
                <a:lnTo>
                  <a:pt x="3589" y="6196"/>
                </a:lnTo>
                <a:lnTo>
                  <a:pt x="4213" y="6032"/>
                </a:lnTo>
                <a:lnTo>
                  <a:pt x="4254" y="5532"/>
                </a:lnTo>
                <a:cubicBezTo>
                  <a:pt x="4376" y="5470"/>
                  <a:pt x="4509" y="5398"/>
                  <a:pt x="4632" y="5317"/>
                </a:cubicBezTo>
                <a:lnTo>
                  <a:pt x="5082" y="5541"/>
                </a:lnTo>
                <a:lnTo>
                  <a:pt x="5531" y="5082"/>
                </a:lnTo>
                <a:lnTo>
                  <a:pt x="5317" y="4632"/>
                </a:lnTo>
                <a:cubicBezTo>
                  <a:pt x="5399" y="4509"/>
                  <a:pt x="5470" y="4387"/>
                  <a:pt x="5531" y="4253"/>
                </a:cubicBezTo>
                <a:lnTo>
                  <a:pt x="6033" y="4223"/>
                </a:lnTo>
                <a:lnTo>
                  <a:pt x="6196" y="3599"/>
                </a:lnTo>
                <a:lnTo>
                  <a:pt x="5777" y="3323"/>
                </a:lnTo>
                <a:cubicBezTo>
                  <a:pt x="5787" y="3251"/>
                  <a:pt x="5787" y="3170"/>
                  <a:pt x="5787" y="3098"/>
                </a:cubicBezTo>
                <a:cubicBezTo>
                  <a:pt x="5787" y="3026"/>
                  <a:pt x="5787" y="2955"/>
                  <a:pt x="5777" y="2883"/>
                </a:cubicBezTo>
                <a:lnTo>
                  <a:pt x="6196" y="2608"/>
                </a:lnTo>
                <a:lnTo>
                  <a:pt x="6033" y="1984"/>
                </a:lnTo>
                <a:lnTo>
                  <a:pt x="5531" y="1943"/>
                </a:lnTo>
                <a:cubicBezTo>
                  <a:pt x="5470" y="1820"/>
                  <a:pt x="5399" y="1697"/>
                  <a:pt x="5317" y="1575"/>
                </a:cubicBezTo>
                <a:lnTo>
                  <a:pt x="5531" y="1125"/>
                </a:lnTo>
                <a:lnTo>
                  <a:pt x="5082" y="665"/>
                </a:lnTo>
                <a:lnTo>
                  <a:pt x="4632" y="890"/>
                </a:lnTo>
                <a:cubicBezTo>
                  <a:pt x="4509" y="808"/>
                  <a:pt x="4376" y="726"/>
                  <a:pt x="4254" y="665"/>
                </a:cubicBezTo>
                <a:lnTo>
                  <a:pt x="4213" y="164"/>
                </a:lnTo>
                <a:lnTo>
                  <a:pt x="3589" y="0"/>
                </a:lnTo>
                <a:lnTo>
                  <a:pt x="3313" y="420"/>
                </a:lnTo>
                <a:cubicBezTo>
                  <a:pt x="3241" y="409"/>
                  <a:pt x="3170" y="409"/>
                  <a:pt x="3098" y="409"/>
                </a:cubicBezTo>
                <a:cubicBezTo>
                  <a:pt x="3027" y="409"/>
                  <a:pt x="2955" y="409"/>
                  <a:pt x="2884" y="420"/>
                </a:cubicBezTo>
                <a:lnTo>
                  <a:pt x="25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146;p37">
            <a:extLst>
              <a:ext uri="{FF2B5EF4-FFF2-40B4-BE49-F238E27FC236}">
                <a16:creationId xmlns:a16="http://schemas.microsoft.com/office/drawing/2014/main" id="{C539B219-E5A1-3841-978D-A87BC5F09E23}"/>
              </a:ext>
            </a:extLst>
          </p:cNvPr>
          <p:cNvSpPr txBox="1"/>
          <p:nvPr/>
        </p:nvSpPr>
        <p:spPr>
          <a:xfrm>
            <a:off x="294160" y="3807760"/>
            <a:ext cx="4621439" cy="1078607"/>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err="1">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a:rPr>
              <a:t>Çocuklar</a:t>
            </a:r>
            <a:r>
              <a:rPr lang="en" sz="1600" dirty="0">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a:rPr>
              <a:t> </a:t>
            </a:r>
            <a:r>
              <a:rPr lang="en" sz="1600" dirty="0" err="1">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a:rPr>
              <a:t>yetişkinleri</a:t>
            </a:r>
            <a:r>
              <a:rPr lang="en" sz="1600" dirty="0">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a:rPr>
              <a:t> </a:t>
            </a:r>
            <a:r>
              <a:rPr lang="en" sz="1600" dirty="0" err="1">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a:rPr>
              <a:t>taklit</a:t>
            </a:r>
            <a:r>
              <a:rPr lang="en" sz="1600" dirty="0">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a:rPr>
              <a:t> </a:t>
            </a:r>
            <a:r>
              <a:rPr lang="en" sz="1600" dirty="0" err="1">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a:rPr>
              <a:t>ederken</a:t>
            </a:r>
            <a:r>
              <a:rPr lang="en" sz="1600" dirty="0">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a:rPr>
              <a:t> </a:t>
            </a:r>
            <a:r>
              <a:rPr lang="en" sz="1600" dirty="0" err="1">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a:rPr>
              <a:t>bir</a:t>
            </a:r>
            <a:r>
              <a:rPr lang="en" sz="1600" dirty="0">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a:rPr>
              <a:t> </a:t>
            </a:r>
            <a:r>
              <a:rPr lang="en" sz="1600" dirty="0" err="1">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a:rPr>
              <a:t>takım</a:t>
            </a:r>
            <a:r>
              <a:rPr lang="en" sz="1600" dirty="0">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a:rPr>
              <a:t> </a:t>
            </a:r>
            <a:r>
              <a:rPr lang="en" sz="1600" dirty="0" err="1">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a:rPr>
              <a:t>hatalar</a:t>
            </a:r>
            <a:r>
              <a:rPr lang="en" sz="1600" dirty="0">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a:rPr>
              <a:t> </a:t>
            </a:r>
            <a:r>
              <a:rPr lang="en" sz="1600" dirty="0" err="1">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a:rPr>
              <a:t>yapacaklardır</a:t>
            </a:r>
            <a:r>
              <a:rPr lang="en" sz="1600" dirty="0">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a:rPr>
              <a:t>. Bu </a:t>
            </a:r>
            <a:r>
              <a:rPr lang="en" sz="1600" dirty="0" err="1">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a:rPr>
              <a:t>durumda</a:t>
            </a:r>
            <a:r>
              <a:rPr lang="en" sz="1600" dirty="0">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a:rPr>
              <a:t> </a:t>
            </a:r>
            <a:r>
              <a:rPr lang="en" sz="1600" dirty="0" err="1">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a:rPr>
              <a:t>düzeltme</a:t>
            </a:r>
            <a:r>
              <a:rPr lang="en" sz="1600" dirty="0">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a:rPr>
              <a:t> yada </a:t>
            </a:r>
            <a:r>
              <a:rPr lang="en" sz="1600" dirty="0" err="1">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a:rPr>
              <a:t>düzeltme</a:t>
            </a:r>
            <a:r>
              <a:rPr lang="en" sz="1600" dirty="0">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a:rPr>
              <a:t> </a:t>
            </a:r>
            <a:r>
              <a:rPr lang="en" sz="1600" dirty="0" err="1">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a:rPr>
              <a:t>olmaksızın</a:t>
            </a:r>
            <a:r>
              <a:rPr lang="en" sz="1600" dirty="0">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a:rPr>
              <a:t> model </a:t>
            </a:r>
            <a:r>
              <a:rPr lang="en" sz="1600" dirty="0" err="1">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a:rPr>
              <a:t>olma</a:t>
            </a:r>
            <a:r>
              <a:rPr lang="en" sz="1600" dirty="0">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a:rPr>
              <a:t> </a:t>
            </a:r>
            <a:r>
              <a:rPr lang="en" sz="1600" dirty="0" err="1">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a:rPr>
              <a:t>kullanılır</a:t>
            </a:r>
            <a:r>
              <a:rPr lang="en" sz="1600" dirty="0">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a:rPr>
              <a:t>.</a:t>
            </a:r>
            <a:endParaRPr sz="1600" dirty="0">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a:endParaRPr>
          </a:p>
        </p:txBody>
      </p:sp>
    </p:spTree>
    <p:extLst>
      <p:ext uri="{BB962C8B-B14F-4D97-AF65-F5344CB8AC3E}">
        <p14:creationId xmlns:p14="http://schemas.microsoft.com/office/powerpoint/2010/main" val="3354571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DDB2C60-2414-8A49-9303-A64E79AF289E}"/>
              </a:ext>
            </a:extLst>
          </p:cNvPr>
          <p:cNvSpPr>
            <a:spLocks noGrp="1"/>
          </p:cNvSpPr>
          <p:nvPr>
            <p:ph type="title"/>
          </p:nvPr>
        </p:nvSpPr>
        <p:spPr/>
        <p:txBody>
          <a:bodyPr>
            <a:normAutofit/>
          </a:bodyPr>
          <a:lstStyle/>
          <a:p>
            <a:pPr algn="ctr"/>
            <a:r>
              <a:rPr lang="tr-TR" sz="3600" b="1" cap="none" dirty="0">
                <a:latin typeface="Tahoma" panose="020B0604030504040204" pitchFamily="34" charset="0"/>
                <a:ea typeface="Tahoma" panose="020B0604030504040204" pitchFamily="34" charset="0"/>
                <a:cs typeface="Tahoma" panose="020B0604030504040204" pitchFamily="34" charset="0"/>
              </a:rPr>
              <a:t>Örnek</a:t>
            </a:r>
          </a:p>
        </p:txBody>
      </p:sp>
      <p:grpSp>
        <p:nvGrpSpPr>
          <p:cNvPr id="3" name="Google Shape;1688;p33">
            <a:extLst>
              <a:ext uri="{FF2B5EF4-FFF2-40B4-BE49-F238E27FC236}">
                <a16:creationId xmlns:a16="http://schemas.microsoft.com/office/drawing/2014/main" id="{6931D6F6-0731-9E44-9C46-F635CCEDCC90}"/>
              </a:ext>
            </a:extLst>
          </p:cNvPr>
          <p:cNvGrpSpPr/>
          <p:nvPr/>
        </p:nvGrpSpPr>
        <p:grpSpPr>
          <a:xfrm>
            <a:off x="830584" y="4453103"/>
            <a:ext cx="1486282" cy="1798758"/>
            <a:chOff x="1990805" y="2016322"/>
            <a:chExt cx="1051688" cy="2673138"/>
          </a:xfrm>
        </p:grpSpPr>
        <p:sp>
          <p:nvSpPr>
            <p:cNvPr id="4" name="Google Shape;1689;p33">
              <a:extLst>
                <a:ext uri="{FF2B5EF4-FFF2-40B4-BE49-F238E27FC236}">
                  <a16:creationId xmlns:a16="http://schemas.microsoft.com/office/drawing/2014/main" id="{65F44602-C66F-0D4D-808D-EA0FC84D8400}"/>
                </a:ext>
              </a:extLst>
            </p:cNvPr>
            <p:cNvSpPr/>
            <p:nvPr/>
          </p:nvSpPr>
          <p:spPr>
            <a:xfrm>
              <a:off x="2119459" y="2016322"/>
              <a:ext cx="505618" cy="372249"/>
            </a:xfrm>
            <a:custGeom>
              <a:avLst/>
              <a:gdLst/>
              <a:ahLst/>
              <a:cxnLst/>
              <a:rect l="l" t="t" r="r" b="b"/>
              <a:pathLst>
                <a:path w="26587" h="19574" extrusionOk="0">
                  <a:moveTo>
                    <a:pt x="15325" y="0"/>
                  </a:moveTo>
                  <a:cubicBezTo>
                    <a:pt x="10725" y="0"/>
                    <a:pt x="6410" y="2928"/>
                    <a:pt x="6239" y="5097"/>
                  </a:cubicBezTo>
                  <a:cubicBezTo>
                    <a:pt x="1" y="6932"/>
                    <a:pt x="4704" y="17806"/>
                    <a:pt x="4838" y="17939"/>
                  </a:cubicBezTo>
                  <a:lnTo>
                    <a:pt x="22250" y="19574"/>
                  </a:lnTo>
                  <a:cubicBezTo>
                    <a:pt x="22250" y="19574"/>
                    <a:pt x="26587" y="11902"/>
                    <a:pt x="24552" y="6565"/>
                  </a:cubicBezTo>
                  <a:cubicBezTo>
                    <a:pt x="22416" y="1662"/>
                    <a:pt x="18790" y="0"/>
                    <a:pt x="153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5" name="Google Shape;1690;p33">
              <a:extLst>
                <a:ext uri="{FF2B5EF4-FFF2-40B4-BE49-F238E27FC236}">
                  <a16:creationId xmlns:a16="http://schemas.microsoft.com/office/drawing/2014/main" id="{1070EED5-588F-DD48-A595-49BE4799CFF1}"/>
                </a:ext>
              </a:extLst>
            </p:cNvPr>
            <p:cNvSpPr/>
            <p:nvPr/>
          </p:nvSpPr>
          <p:spPr>
            <a:xfrm>
              <a:off x="2394776" y="2370161"/>
              <a:ext cx="360115" cy="376585"/>
            </a:xfrm>
            <a:custGeom>
              <a:avLst/>
              <a:gdLst/>
              <a:ahLst/>
              <a:cxnLst/>
              <a:rect l="l" t="t" r="r" b="b"/>
              <a:pathLst>
                <a:path w="18936" h="19802" extrusionOk="0">
                  <a:moveTo>
                    <a:pt x="1" y="1"/>
                  </a:moveTo>
                  <a:cubicBezTo>
                    <a:pt x="1" y="1"/>
                    <a:pt x="34" y="16145"/>
                    <a:pt x="1" y="16512"/>
                  </a:cubicBezTo>
                  <a:cubicBezTo>
                    <a:pt x="1" y="16512"/>
                    <a:pt x="8874" y="18647"/>
                    <a:pt x="12843" y="19081"/>
                  </a:cubicBezTo>
                  <a:cubicBezTo>
                    <a:pt x="13835" y="19589"/>
                    <a:pt x="14669" y="19801"/>
                    <a:pt x="15369" y="19801"/>
                  </a:cubicBezTo>
                  <a:cubicBezTo>
                    <a:pt x="18437" y="19801"/>
                    <a:pt x="18935" y="15725"/>
                    <a:pt x="18881" y="14611"/>
                  </a:cubicBezTo>
                  <a:cubicBezTo>
                    <a:pt x="18801" y="13492"/>
                    <a:pt x="17571" y="10796"/>
                    <a:pt x="15531" y="10796"/>
                  </a:cubicBezTo>
                  <a:cubicBezTo>
                    <a:pt x="15018" y="10796"/>
                    <a:pt x="14454" y="10967"/>
                    <a:pt x="13844" y="11375"/>
                  </a:cubicBezTo>
                  <a:cubicBezTo>
                    <a:pt x="16379" y="34"/>
                    <a:pt x="9174" y="1"/>
                    <a:pt x="91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 name="Google Shape;1691;p33">
              <a:extLst>
                <a:ext uri="{FF2B5EF4-FFF2-40B4-BE49-F238E27FC236}">
                  <a16:creationId xmlns:a16="http://schemas.microsoft.com/office/drawing/2014/main" id="{29FAC10E-4412-5F47-B531-8F3DA36C5BC8}"/>
                </a:ext>
              </a:extLst>
            </p:cNvPr>
            <p:cNvSpPr/>
            <p:nvPr/>
          </p:nvSpPr>
          <p:spPr>
            <a:xfrm>
              <a:off x="2275517" y="2462149"/>
              <a:ext cx="249338" cy="248692"/>
            </a:xfrm>
            <a:custGeom>
              <a:avLst/>
              <a:gdLst/>
              <a:ahLst/>
              <a:cxnLst/>
              <a:rect l="l" t="t" r="r" b="b"/>
              <a:pathLst>
                <a:path w="13111" h="13077" extrusionOk="0">
                  <a:moveTo>
                    <a:pt x="4371" y="0"/>
                  </a:moveTo>
                  <a:lnTo>
                    <a:pt x="4037" y="4537"/>
                  </a:lnTo>
                  <a:lnTo>
                    <a:pt x="3803" y="8206"/>
                  </a:lnTo>
                  <a:lnTo>
                    <a:pt x="1" y="8740"/>
                  </a:lnTo>
                  <a:lnTo>
                    <a:pt x="1635" y="13076"/>
                  </a:lnTo>
                  <a:lnTo>
                    <a:pt x="11476" y="13076"/>
                  </a:lnTo>
                  <a:lnTo>
                    <a:pt x="13110" y="8206"/>
                  </a:lnTo>
                  <a:lnTo>
                    <a:pt x="9808" y="7639"/>
                  </a:lnTo>
                  <a:lnTo>
                    <a:pt x="9608" y="4237"/>
                  </a:lnTo>
                  <a:lnTo>
                    <a:pt x="9274" y="0"/>
                  </a:ln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7" name="Google Shape;1692;p33">
              <a:extLst>
                <a:ext uri="{FF2B5EF4-FFF2-40B4-BE49-F238E27FC236}">
                  <a16:creationId xmlns:a16="http://schemas.microsoft.com/office/drawing/2014/main" id="{24C05ACA-E2C8-5C41-822E-1DDC408102C6}"/>
                </a:ext>
              </a:extLst>
            </p:cNvPr>
            <p:cNvSpPr/>
            <p:nvPr/>
          </p:nvSpPr>
          <p:spPr>
            <a:xfrm>
              <a:off x="2353546" y="2462149"/>
              <a:ext cx="104691" cy="101344"/>
            </a:xfrm>
            <a:custGeom>
              <a:avLst/>
              <a:gdLst/>
              <a:ahLst/>
              <a:cxnLst/>
              <a:rect l="l" t="t" r="r" b="b"/>
              <a:pathLst>
                <a:path w="5505" h="5329" extrusionOk="0">
                  <a:moveTo>
                    <a:pt x="268" y="0"/>
                  </a:moveTo>
                  <a:lnTo>
                    <a:pt x="1" y="4537"/>
                  </a:lnTo>
                  <a:cubicBezTo>
                    <a:pt x="601" y="4837"/>
                    <a:pt x="1335" y="5071"/>
                    <a:pt x="2069" y="5237"/>
                  </a:cubicBezTo>
                  <a:cubicBezTo>
                    <a:pt x="2289" y="5299"/>
                    <a:pt x="2518" y="5328"/>
                    <a:pt x="2748" y="5328"/>
                  </a:cubicBezTo>
                  <a:cubicBezTo>
                    <a:pt x="3145" y="5328"/>
                    <a:pt x="3544" y="5240"/>
                    <a:pt x="3903" y="5071"/>
                  </a:cubicBezTo>
                  <a:cubicBezTo>
                    <a:pt x="4437" y="4837"/>
                    <a:pt x="5004" y="4537"/>
                    <a:pt x="5505" y="4237"/>
                  </a:cubicBezTo>
                  <a:lnTo>
                    <a:pt x="52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8" name="Google Shape;1693;p33">
              <a:extLst>
                <a:ext uri="{FF2B5EF4-FFF2-40B4-BE49-F238E27FC236}">
                  <a16:creationId xmlns:a16="http://schemas.microsoft.com/office/drawing/2014/main" id="{FF0E39E0-424E-184E-8509-D69A2B766ADC}"/>
                </a:ext>
              </a:extLst>
            </p:cNvPr>
            <p:cNvSpPr/>
            <p:nvPr/>
          </p:nvSpPr>
          <p:spPr>
            <a:xfrm>
              <a:off x="2192410" y="2092905"/>
              <a:ext cx="383811" cy="429358"/>
            </a:xfrm>
            <a:custGeom>
              <a:avLst/>
              <a:gdLst/>
              <a:ahLst/>
              <a:cxnLst/>
              <a:rect l="l" t="t" r="r" b="b"/>
              <a:pathLst>
                <a:path w="20182" h="22577" extrusionOk="0">
                  <a:moveTo>
                    <a:pt x="9943" y="1"/>
                  </a:moveTo>
                  <a:cubicBezTo>
                    <a:pt x="6816" y="1"/>
                    <a:pt x="3538" y="1723"/>
                    <a:pt x="1002" y="6607"/>
                  </a:cubicBezTo>
                  <a:cubicBezTo>
                    <a:pt x="1002" y="6607"/>
                    <a:pt x="1" y="19883"/>
                    <a:pt x="10442" y="22485"/>
                  </a:cubicBezTo>
                  <a:cubicBezTo>
                    <a:pt x="10662" y="22546"/>
                    <a:pt x="10887" y="22576"/>
                    <a:pt x="11109" y="22576"/>
                  </a:cubicBezTo>
                  <a:cubicBezTo>
                    <a:pt x="11494" y="22576"/>
                    <a:pt x="11872" y="22487"/>
                    <a:pt x="12210" y="22318"/>
                  </a:cubicBezTo>
                  <a:cubicBezTo>
                    <a:pt x="18281" y="19550"/>
                    <a:pt x="20182" y="13579"/>
                    <a:pt x="20182" y="7641"/>
                  </a:cubicBezTo>
                  <a:cubicBezTo>
                    <a:pt x="19891" y="4729"/>
                    <a:pt x="15124" y="1"/>
                    <a:pt x="9943" y="1"/>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9" name="Google Shape;1694;p33">
              <a:extLst>
                <a:ext uri="{FF2B5EF4-FFF2-40B4-BE49-F238E27FC236}">
                  <a16:creationId xmlns:a16="http://schemas.microsoft.com/office/drawing/2014/main" id="{6CD63A2B-4071-6F48-A435-28D14AAA9AD2}"/>
                </a:ext>
              </a:extLst>
            </p:cNvPr>
            <p:cNvSpPr/>
            <p:nvPr/>
          </p:nvSpPr>
          <p:spPr>
            <a:xfrm>
              <a:off x="2190509" y="2063770"/>
              <a:ext cx="401574" cy="288020"/>
            </a:xfrm>
            <a:custGeom>
              <a:avLst/>
              <a:gdLst/>
              <a:ahLst/>
              <a:cxnLst/>
              <a:rect l="l" t="t" r="r" b="b"/>
              <a:pathLst>
                <a:path w="21116" h="15145" extrusionOk="0">
                  <a:moveTo>
                    <a:pt x="15278" y="0"/>
                  </a:moveTo>
                  <a:lnTo>
                    <a:pt x="6472" y="834"/>
                  </a:lnTo>
                  <a:lnTo>
                    <a:pt x="1" y="6972"/>
                  </a:lnTo>
                  <a:lnTo>
                    <a:pt x="1635" y="15144"/>
                  </a:lnTo>
                  <a:cubicBezTo>
                    <a:pt x="1769" y="14510"/>
                    <a:pt x="4237" y="9440"/>
                    <a:pt x="3937" y="4236"/>
                  </a:cubicBezTo>
                  <a:lnTo>
                    <a:pt x="3937" y="4236"/>
                  </a:lnTo>
                  <a:cubicBezTo>
                    <a:pt x="7047" y="6707"/>
                    <a:pt x="10082" y="7810"/>
                    <a:pt x="12753" y="7810"/>
                  </a:cubicBezTo>
                  <a:cubicBezTo>
                    <a:pt x="13147" y="7810"/>
                    <a:pt x="13533" y="7786"/>
                    <a:pt x="13911" y="7739"/>
                  </a:cubicBezTo>
                  <a:cubicBezTo>
                    <a:pt x="14048" y="7720"/>
                    <a:pt x="14186" y="7711"/>
                    <a:pt x="14325" y="7711"/>
                  </a:cubicBezTo>
                  <a:cubicBezTo>
                    <a:pt x="17129" y="7711"/>
                    <a:pt x="20222" y="11433"/>
                    <a:pt x="19682" y="13943"/>
                  </a:cubicBezTo>
                  <a:cubicBezTo>
                    <a:pt x="21116" y="9874"/>
                    <a:pt x="21083" y="7806"/>
                    <a:pt x="21083" y="7806"/>
                  </a:cubicBezTo>
                  <a:lnTo>
                    <a:pt x="152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0" name="Google Shape;1695;p33">
              <a:extLst>
                <a:ext uri="{FF2B5EF4-FFF2-40B4-BE49-F238E27FC236}">
                  <a16:creationId xmlns:a16="http://schemas.microsoft.com/office/drawing/2014/main" id="{D4B6C427-49D6-F14E-B1C6-38485442CED3}"/>
                </a:ext>
              </a:extLst>
            </p:cNvPr>
            <p:cNvSpPr/>
            <p:nvPr/>
          </p:nvSpPr>
          <p:spPr>
            <a:xfrm>
              <a:off x="2742416" y="2580019"/>
              <a:ext cx="298175" cy="398569"/>
            </a:xfrm>
            <a:custGeom>
              <a:avLst/>
              <a:gdLst/>
              <a:ahLst/>
              <a:cxnLst/>
              <a:rect l="l" t="t" r="r" b="b"/>
              <a:pathLst>
                <a:path w="15679" h="20958" extrusionOk="0">
                  <a:moveTo>
                    <a:pt x="15135" y="0"/>
                  </a:moveTo>
                  <a:cubicBezTo>
                    <a:pt x="14988" y="0"/>
                    <a:pt x="14839" y="60"/>
                    <a:pt x="14745" y="174"/>
                  </a:cubicBezTo>
                  <a:cubicBezTo>
                    <a:pt x="14144" y="941"/>
                    <a:pt x="12643" y="2842"/>
                    <a:pt x="9507" y="6878"/>
                  </a:cubicBezTo>
                  <a:cubicBezTo>
                    <a:pt x="10275" y="4510"/>
                    <a:pt x="8740" y="4176"/>
                    <a:pt x="8740" y="4176"/>
                  </a:cubicBezTo>
                  <a:lnTo>
                    <a:pt x="7639" y="9113"/>
                  </a:lnTo>
                  <a:lnTo>
                    <a:pt x="1" y="15118"/>
                  </a:lnTo>
                  <a:cubicBezTo>
                    <a:pt x="1" y="15118"/>
                    <a:pt x="1835" y="20855"/>
                    <a:pt x="1935" y="20955"/>
                  </a:cubicBezTo>
                  <a:cubicBezTo>
                    <a:pt x="1936" y="20957"/>
                    <a:pt x="1936" y="20957"/>
                    <a:pt x="1938" y="20957"/>
                  </a:cubicBezTo>
                  <a:cubicBezTo>
                    <a:pt x="2096" y="20957"/>
                    <a:pt x="9407" y="11515"/>
                    <a:pt x="9407" y="11515"/>
                  </a:cubicBezTo>
                  <a:lnTo>
                    <a:pt x="14411" y="7879"/>
                  </a:lnTo>
                  <a:cubicBezTo>
                    <a:pt x="14911" y="7512"/>
                    <a:pt x="15078" y="6812"/>
                    <a:pt x="14678" y="6278"/>
                  </a:cubicBezTo>
                  <a:lnTo>
                    <a:pt x="13277" y="4176"/>
                  </a:lnTo>
                  <a:lnTo>
                    <a:pt x="15578" y="774"/>
                  </a:lnTo>
                  <a:cubicBezTo>
                    <a:pt x="15679" y="541"/>
                    <a:pt x="15645" y="274"/>
                    <a:pt x="15445" y="107"/>
                  </a:cubicBezTo>
                  <a:cubicBezTo>
                    <a:pt x="15358" y="35"/>
                    <a:pt x="15247" y="0"/>
                    <a:pt x="15135" y="0"/>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1" name="Google Shape;1696;p33">
              <a:extLst>
                <a:ext uri="{FF2B5EF4-FFF2-40B4-BE49-F238E27FC236}">
                  <a16:creationId xmlns:a16="http://schemas.microsoft.com/office/drawing/2014/main" id="{27ECFF6F-FB5A-0240-8A47-8DEE6974F77B}"/>
                </a:ext>
              </a:extLst>
            </p:cNvPr>
            <p:cNvSpPr/>
            <p:nvPr/>
          </p:nvSpPr>
          <p:spPr>
            <a:xfrm>
              <a:off x="2191155" y="4362092"/>
              <a:ext cx="230283" cy="327367"/>
            </a:xfrm>
            <a:custGeom>
              <a:avLst/>
              <a:gdLst/>
              <a:ahLst/>
              <a:cxnLst/>
              <a:rect l="l" t="t" r="r" b="b"/>
              <a:pathLst>
                <a:path w="12109" h="17214" extrusionOk="0">
                  <a:moveTo>
                    <a:pt x="5838" y="0"/>
                  </a:moveTo>
                  <a:lnTo>
                    <a:pt x="8073" y="9907"/>
                  </a:lnTo>
                  <a:lnTo>
                    <a:pt x="1268" y="13410"/>
                  </a:lnTo>
                  <a:lnTo>
                    <a:pt x="1134" y="13477"/>
                  </a:lnTo>
                  <a:cubicBezTo>
                    <a:pt x="434" y="13843"/>
                    <a:pt x="0" y="14577"/>
                    <a:pt x="0" y="15345"/>
                  </a:cubicBezTo>
                  <a:cubicBezTo>
                    <a:pt x="0" y="15812"/>
                    <a:pt x="167" y="16312"/>
                    <a:pt x="567" y="16712"/>
                  </a:cubicBezTo>
                  <a:cubicBezTo>
                    <a:pt x="832" y="17043"/>
                    <a:pt x="1229" y="17214"/>
                    <a:pt x="1641" y="17214"/>
                  </a:cubicBezTo>
                  <a:cubicBezTo>
                    <a:pt x="1851" y="17214"/>
                    <a:pt x="2066" y="17169"/>
                    <a:pt x="2269" y="17079"/>
                  </a:cubicBezTo>
                  <a:lnTo>
                    <a:pt x="11575" y="12976"/>
                  </a:lnTo>
                  <a:cubicBezTo>
                    <a:pt x="11909" y="12843"/>
                    <a:pt x="12109" y="12509"/>
                    <a:pt x="12109" y="12176"/>
                  </a:cubicBezTo>
                  <a:lnTo>
                    <a:pt x="12109" y="3369"/>
                  </a:lnTo>
                  <a:lnTo>
                    <a:pt x="5838" y="0"/>
                  </a:ln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2" name="Google Shape;1697;p33">
              <a:extLst>
                <a:ext uri="{FF2B5EF4-FFF2-40B4-BE49-F238E27FC236}">
                  <a16:creationId xmlns:a16="http://schemas.microsoft.com/office/drawing/2014/main" id="{5C2F34EA-A1E3-DE4A-9D81-C5AB6F324714}"/>
                </a:ext>
              </a:extLst>
            </p:cNvPr>
            <p:cNvSpPr/>
            <p:nvPr/>
          </p:nvSpPr>
          <p:spPr>
            <a:xfrm>
              <a:off x="2189881" y="2302915"/>
              <a:ext cx="63461" cy="85655"/>
            </a:xfrm>
            <a:custGeom>
              <a:avLst/>
              <a:gdLst/>
              <a:ahLst/>
              <a:cxnLst/>
              <a:rect l="l" t="t" r="r" b="b"/>
              <a:pathLst>
                <a:path w="3337" h="4504" extrusionOk="0">
                  <a:moveTo>
                    <a:pt x="1668" y="1"/>
                  </a:moveTo>
                  <a:cubicBezTo>
                    <a:pt x="768" y="1"/>
                    <a:pt x="1" y="1001"/>
                    <a:pt x="1" y="2236"/>
                  </a:cubicBezTo>
                  <a:cubicBezTo>
                    <a:pt x="1" y="3503"/>
                    <a:pt x="768" y="4504"/>
                    <a:pt x="1668" y="4504"/>
                  </a:cubicBezTo>
                  <a:cubicBezTo>
                    <a:pt x="2602" y="4504"/>
                    <a:pt x="3336" y="3503"/>
                    <a:pt x="3336" y="2236"/>
                  </a:cubicBezTo>
                  <a:cubicBezTo>
                    <a:pt x="3336" y="1001"/>
                    <a:pt x="2602" y="1"/>
                    <a:pt x="1668" y="1"/>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3" name="Google Shape;1698;p33">
              <a:extLst>
                <a:ext uri="{FF2B5EF4-FFF2-40B4-BE49-F238E27FC236}">
                  <a16:creationId xmlns:a16="http://schemas.microsoft.com/office/drawing/2014/main" id="{218AA8B3-1C5D-914E-98F8-8BF6BAF5337B}"/>
                </a:ext>
              </a:extLst>
            </p:cNvPr>
            <p:cNvSpPr/>
            <p:nvPr/>
          </p:nvSpPr>
          <p:spPr>
            <a:xfrm>
              <a:off x="2533071" y="2302915"/>
              <a:ext cx="63461" cy="85655"/>
            </a:xfrm>
            <a:custGeom>
              <a:avLst/>
              <a:gdLst/>
              <a:ahLst/>
              <a:cxnLst/>
              <a:rect l="l" t="t" r="r" b="b"/>
              <a:pathLst>
                <a:path w="3337" h="4504" extrusionOk="0">
                  <a:moveTo>
                    <a:pt x="1669" y="1"/>
                  </a:moveTo>
                  <a:cubicBezTo>
                    <a:pt x="768" y="1"/>
                    <a:pt x="1" y="1001"/>
                    <a:pt x="1" y="2236"/>
                  </a:cubicBezTo>
                  <a:cubicBezTo>
                    <a:pt x="1" y="3503"/>
                    <a:pt x="768" y="4504"/>
                    <a:pt x="1669" y="4504"/>
                  </a:cubicBezTo>
                  <a:cubicBezTo>
                    <a:pt x="2603" y="4504"/>
                    <a:pt x="3336" y="3503"/>
                    <a:pt x="3336" y="2236"/>
                  </a:cubicBezTo>
                  <a:cubicBezTo>
                    <a:pt x="3336" y="1001"/>
                    <a:pt x="2603" y="1"/>
                    <a:pt x="1669" y="1"/>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4" name="Google Shape;1699;p33">
              <a:extLst>
                <a:ext uri="{FF2B5EF4-FFF2-40B4-BE49-F238E27FC236}">
                  <a16:creationId xmlns:a16="http://schemas.microsoft.com/office/drawing/2014/main" id="{92268092-81FA-E042-846D-841DF2D3AC63}"/>
                </a:ext>
              </a:extLst>
            </p:cNvPr>
            <p:cNvSpPr/>
            <p:nvPr/>
          </p:nvSpPr>
          <p:spPr>
            <a:xfrm>
              <a:off x="2191155" y="4572692"/>
              <a:ext cx="230283" cy="116140"/>
            </a:xfrm>
            <a:custGeom>
              <a:avLst/>
              <a:gdLst/>
              <a:ahLst/>
              <a:cxnLst/>
              <a:rect l="l" t="t" r="r" b="b"/>
              <a:pathLst>
                <a:path w="12109" h="6107" extrusionOk="0">
                  <a:moveTo>
                    <a:pt x="12109" y="1"/>
                  </a:moveTo>
                  <a:cubicBezTo>
                    <a:pt x="8476" y="1993"/>
                    <a:pt x="5519" y="2503"/>
                    <a:pt x="3433" y="2503"/>
                  </a:cubicBezTo>
                  <a:cubicBezTo>
                    <a:pt x="2550" y="2503"/>
                    <a:pt x="1823" y="2412"/>
                    <a:pt x="1268" y="2302"/>
                  </a:cubicBezTo>
                  <a:lnTo>
                    <a:pt x="1134" y="2336"/>
                  </a:lnTo>
                  <a:cubicBezTo>
                    <a:pt x="434" y="2736"/>
                    <a:pt x="0" y="3470"/>
                    <a:pt x="0" y="4237"/>
                  </a:cubicBezTo>
                  <a:cubicBezTo>
                    <a:pt x="0" y="4671"/>
                    <a:pt x="167" y="5171"/>
                    <a:pt x="567" y="5605"/>
                  </a:cubicBezTo>
                  <a:cubicBezTo>
                    <a:pt x="832" y="5936"/>
                    <a:pt x="1229" y="6106"/>
                    <a:pt x="1641" y="6106"/>
                  </a:cubicBezTo>
                  <a:cubicBezTo>
                    <a:pt x="1851" y="6106"/>
                    <a:pt x="2066" y="6062"/>
                    <a:pt x="2269" y="5972"/>
                  </a:cubicBezTo>
                  <a:lnTo>
                    <a:pt x="11575" y="1835"/>
                  </a:lnTo>
                  <a:cubicBezTo>
                    <a:pt x="11909" y="1735"/>
                    <a:pt x="12109" y="1402"/>
                    <a:pt x="12109" y="1068"/>
                  </a:cubicBezTo>
                  <a:lnTo>
                    <a:pt x="1210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5" name="Google Shape;1700;p33">
              <a:extLst>
                <a:ext uri="{FF2B5EF4-FFF2-40B4-BE49-F238E27FC236}">
                  <a16:creationId xmlns:a16="http://schemas.microsoft.com/office/drawing/2014/main" id="{9E22D581-E2D8-6A48-8C7D-F7AF35AC5196}"/>
                </a:ext>
              </a:extLst>
            </p:cNvPr>
            <p:cNvSpPr/>
            <p:nvPr/>
          </p:nvSpPr>
          <p:spPr>
            <a:xfrm>
              <a:off x="2455042" y="4362092"/>
              <a:ext cx="229674" cy="327367"/>
            </a:xfrm>
            <a:custGeom>
              <a:avLst/>
              <a:gdLst/>
              <a:ahLst/>
              <a:cxnLst/>
              <a:rect l="l" t="t" r="r" b="b"/>
              <a:pathLst>
                <a:path w="12077" h="17214" extrusionOk="0">
                  <a:moveTo>
                    <a:pt x="5238" y="0"/>
                  </a:moveTo>
                  <a:lnTo>
                    <a:pt x="1" y="3369"/>
                  </a:lnTo>
                  <a:lnTo>
                    <a:pt x="1" y="12176"/>
                  </a:lnTo>
                  <a:cubicBezTo>
                    <a:pt x="1" y="12509"/>
                    <a:pt x="201" y="12843"/>
                    <a:pt x="535" y="12976"/>
                  </a:cubicBezTo>
                  <a:lnTo>
                    <a:pt x="9841" y="17079"/>
                  </a:lnTo>
                  <a:cubicBezTo>
                    <a:pt x="10033" y="17169"/>
                    <a:pt x="10240" y="17214"/>
                    <a:pt x="10447" y="17214"/>
                  </a:cubicBezTo>
                  <a:cubicBezTo>
                    <a:pt x="10851" y="17214"/>
                    <a:pt x="11255" y="17043"/>
                    <a:pt x="11542" y="16712"/>
                  </a:cubicBezTo>
                  <a:cubicBezTo>
                    <a:pt x="11909" y="16312"/>
                    <a:pt x="12076" y="15812"/>
                    <a:pt x="12076" y="15345"/>
                  </a:cubicBezTo>
                  <a:cubicBezTo>
                    <a:pt x="12076" y="14577"/>
                    <a:pt x="11676" y="13843"/>
                    <a:pt x="10942" y="13477"/>
                  </a:cubicBezTo>
                  <a:lnTo>
                    <a:pt x="10842" y="13410"/>
                  </a:lnTo>
                  <a:lnTo>
                    <a:pt x="4037" y="9907"/>
                  </a:lnTo>
                  <a:lnTo>
                    <a:pt x="5238" y="0"/>
                  </a:ln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6" name="Google Shape;1701;p33">
              <a:extLst>
                <a:ext uri="{FF2B5EF4-FFF2-40B4-BE49-F238E27FC236}">
                  <a16:creationId xmlns:a16="http://schemas.microsoft.com/office/drawing/2014/main" id="{D3B708D3-E0FA-3F42-9188-D93039A6DB89}"/>
                </a:ext>
              </a:extLst>
            </p:cNvPr>
            <p:cNvSpPr/>
            <p:nvPr/>
          </p:nvSpPr>
          <p:spPr>
            <a:xfrm>
              <a:off x="2455042" y="4572692"/>
              <a:ext cx="229674" cy="116140"/>
            </a:xfrm>
            <a:custGeom>
              <a:avLst/>
              <a:gdLst/>
              <a:ahLst/>
              <a:cxnLst/>
              <a:rect l="l" t="t" r="r" b="b"/>
              <a:pathLst>
                <a:path w="12077" h="6107" extrusionOk="0">
                  <a:moveTo>
                    <a:pt x="1" y="1"/>
                  </a:moveTo>
                  <a:lnTo>
                    <a:pt x="1" y="1068"/>
                  </a:lnTo>
                  <a:cubicBezTo>
                    <a:pt x="1" y="1402"/>
                    <a:pt x="201" y="1735"/>
                    <a:pt x="535" y="1835"/>
                  </a:cubicBezTo>
                  <a:lnTo>
                    <a:pt x="9841" y="5972"/>
                  </a:lnTo>
                  <a:cubicBezTo>
                    <a:pt x="10033" y="6062"/>
                    <a:pt x="10240" y="6106"/>
                    <a:pt x="10447" y="6106"/>
                  </a:cubicBezTo>
                  <a:cubicBezTo>
                    <a:pt x="10851" y="6106"/>
                    <a:pt x="11255" y="5936"/>
                    <a:pt x="11542" y="5605"/>
                  </a:cubicBezTo>
                  <a:cubicBezTo>
                    <a:pt x="11909" y="5171"/>
                    <a:pt x="12076" y="4671"/>
                    <a:pt x="12076" y="4237"/>
                  </a:cubicBezTo>
                  <a:cubicBezTo>
                    <a:pt x="12076" y="3470"/>
                    <a:pt x="11676" y="2736"/>
                    <a:pt x="10942" y="2336"/>
                  </a:cubicBezTo>
                  <a:lnTo>
                    <a:pt x="10842" y="2302"/>
                  </a:lnTo>
                  <a:cubicBezTo>
                    <a:pt x="10276" y="2412"/>
                    <a:pt x="9546" y="2503"/>
                    <a:pt x="8662" y="2503"/>
                  </a:cubicBezTo>
                  <a:cubicBezTo>
                    <a:pt x="6574" y="2503"/>
                    <a:pt x="3633" y="1993"/>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7" name="Google Shape;1702;p33">
              <a:extLst>
                <a:ext uri="{FF2B5EF4-FFF2-40B4-BE49-F238E27FC236}">
                  <a16:creationId xmlns:a16="http://schemas.microsoft.com/office/drawing/2014/main" id="{B1397F6D-9403-294B-AC9E-99989E7D2D1D}"/>
                </a:ext>
              </a:extLst>
            </p:cNvPr>
            <p:cNvSpPr/>
            <p:nvPr/>
          </p:nvSpPr>
          <p:spPr>
            <a:xfrm>
              <a:off x="2167687" y="3162487"/>
              <a:ext cx="507501" cy="1294768"/>
            </a:xfrm>
            <a:custGeom>
              <a:avLst/>
              <a:gdLst/>
              <a:ahLst/>
              <a:cxnLst/>
              <a:rect l="l" t="t" r="r" b="b"/>
              <a:pathLst>
                <a:path w="26686" h="68083" extrusionOk="0">
                  <a:moveTo>
                    <a:pt x="6038" y="1"/>
                  </a:moveTo>
                  <a:lnTo>
                    <a:pt x="2402" y="8940"/>
                  </a:lnTo>
                  <a:cubicBezTo>
                    <a:pt x="567" y="13510"/>
                    <a:pt x="0" y="18414"/>
                    <a:pt x="701" y="23284"/>
                  </a:cubicBezTo>
                  <a:lnTo>
                    <a:pt x="7305" y="68083"/>
                  </a:lnTo>
                  <a:lnTo>
                    <a:pt x="13310" y="68083"/>
                  </a:lnTo>
                  <a:lnTo>
                    <a:pt x="13310" y="13610"/>
                  </a:lnTo>
                  <a:lnTo>
                    <a:pt x="15111" y="68083"/>
                  </a:lnTo>
                  <a:lnTo>
                    <a:pt x="20381" y="68083"/>
                  </a:lnTo>
                  <a:lnTo>
                    <a:pt x="26052" y="23451"/>
                  </a:lnTo>
                  <a:cubicBezTo>
                    <a:pt x="26686" y="18414"/>
                    <a:pt x="25919" y="13277"/>
                    <a:pt x="23850" y="8674"/>
                  </a:cubicBezTo>
                  <a:lnTo>
                    <a:pt x="19914" y="1"/>
                  </a:ln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8" name="Google Shape;1703;p33">
              <a:extLst>
                <a:ext uri="{FF2B5EF4-FFF2-40B4-BE49-F238E27FC236}">
                  <a16:creationId xmlns:a16="http://schemas.microsoft.com/office/drawing/2014/main" id="{AEBCB0DB-672C-1046-A191-97D988C53B68}"/>
                </a:ext>
              </a:extLst>
            </p:cNvPr>
            <p:cNvSpPr/>
            <p:nvPr/>
          </p:nvSpPr>
          <p:spPr>
            <a:xfrm>
              <a:off x="2244442" y="3191033"/>
              <a:ext cx="339405" cy="1921"/>
            </a:xfrm>
            <a:custGeom>
              <a:avLst/>
              <a:gdLst/>
              <a:ahLst/>
              <a:cxnLst/>
              <a:rect l="l" t="t" r="r" b="b"/>
              <a:pathLst>
                <a:path w="17847" h="101" fill="none" extrusionOk="0">
                  <a:moveTo>
                    <a:pt x="0" y="101"/>
                  </a:moveTo>
                  <a:cubicBezTo>
                    <a:pt x="901" y="68"/>
                    <a:pt x="17846" y="1"/>
                    <a:pt x="17846" y="1"/>
                  </a:cubicBezTo>
                </a:path>
              </a:pathLst>
            </a:custGeom>
            <a:noFill/>
            <a:ln w="6675"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9" name="Google Shape;1704;p33">
              <a:extLst>
                <a:ext uri="{FF2B5EF4-FFF2-40B4-BE49-F238E27FC236}">
                  <a16:creationId xmlns:a16="http://schemas.microsoft.com/office/drawing/2014/main" id="{63B0169B-24CB-DC4A-B333-3F0BCB190F28}"/>
                </a:ext>
              </a:extLst>
            </p:cNvPr>
            <p:cNvSpPr/>
            <p:nvPr/>
          </p:nvSpPr>
          <p:spPr>
            <a:xfrm>
              <a:off x="2417616" y="3162487"/>
              <a:ext cx="19" cy="77420"/>
            </a:xfrm>
            <a:custGeom>
              <a:avLst/>
              <a:gdLst/>
              <a:ahLst/>
              <a:cxnLst/>
              <a:rect l="l" t="t" r="r" b="b"/>
              <a:pathLst>
                <a:path w="1" h="4071" fill="none" extrusionOk="0">
                  <a:moveTo>
                    <a:pt x="1" y="1"/>
                  </a:moveTo>
                  <a:lnTo>
                    <a:pt x="1" y="4070"/>
                  </a:lnTo>
                </a:path>
              </a:pathLst>
            </a:custGeom>
            <a:noFill/>
            <a:ln w="6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20" name="Google Shape;1705;p33">
              <a:extLst>
                <a:ext uri="{FF2B5EF4-FFF2-40B4-BE49-F238E27FC236}">
                  <a16:creationId xmlns:a16="http://schemas.microsoft.com/office/drawing/2014/main" id="{FBC10B6E-719F-3641-A14E-DDCACD7A67C9}"/>
                </a:ext>
              </a:extLst>
            </p:cNvPr>
            <p:cNvSpPr/>
            <p:nvPr/>
          </p:nvSpPr>
          <p:spPr>
            <a:xfrm>
              <a:off x="2175922" y="2607424"/>
              <a:ext cx="444705" cy="555083"/>
            </a:xfrm>
            <a:custGeom>
              <a:avLst/>
              <a:gdLst/>
              <a:ahLst/>
              <a:cxnLst/>
              <a:rect l="l" t="t" r="r" b="b"/>
              <a:pathLst>
                <a:path w="23384" h="29188" extrusionOk="0">
                  <a:moveTo>
                    <a:pt x="9040" y="0"/>
                  </a:moveTo>
                  <a:lnTo>
                    <a:pt x="1" y="1835"/>
                  </a:lnTo>
                  <a:lnTo>
                    <a:pt x="5605" y="29188"/>
                  </a:lnTo>
                  <a:lnTo>
                    <a:pt x="5605" y="29121"/>
                  </a:lnTo>
                  <a:lnTo>
                    <a:pt x="19448" y="29121"/>
                  </a:lnTo>
                  <a:lnTo>
                    <a:pt x="23384" y="1435"/>
                  </a:lnTo>
                  <a:cubicBezTo>
                    <a:pt x="23384" y="1435"/>
                    <a:pt x="19348" y="534"/>
                    <a:pt x="15045" y="0"/>
                  </a:cubicBezTo>
                  <a:cubicBezTo>
                    <a:pt x="14144" y="1023"/>
                    <a:pt x="13177" y="1364"/>
                    <a:pt x="12287" y="1364"/>
                  </a:cubicBezTo>
                  <a:cubicBezTo>
                    <a:pt x="10508" y="1364"/>
                    <a:pt x="9040" y="0"/>
                    <a:pt x="90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21" name="Google Shape;1706;p33">
              <a:extLst>
                <a:ext uri="{FF2B5EF4-FFF2-40B4-BE49-F238E27FC236}">
                  <a16:creationId xmlns:a16="http://schemas.microsoft.com/office/drawing/2014/main" id="{D345D02F-55F8-334B-A6CE-500DDEAF28BA}"/>
                </a:ext>
              </a:extLst>
            </p:cNvPr>
            <p:cNvSpPr/>
            <p:nvPr/>
          </p:nvSpPr>
          <p:spPr>
            <a:xfrm>
              <a:off x="2208917" y="2393229"/>
              <a:ext cx="84381" cy="236806"/>
            </a:xfrm>
            <a:custGeom>
              <a:avLst/>
              <a:gdLst/>
              <a:ahLst/>
              <a:cxnLst/>
              <a:rect l="l" t="t" r="r" b="b"/>
              <a:pathLst>
                <a:path w="4437" h="12452" extrusionOk="0">
                  <a:moveTo>
                    <a:pt x="1174" y="1"/>
                  </a:moveTo>
                  <a:cubicBezTo>
                    <a:pt x="1092" y="1"/>
                    <a:pt x="1001" y="51"/>
                    <a:pt x="1001" y="155"/>
                  </a:cubicBezTo>
                  <a:cubicBezTo>
                    <a:pt x="934" y="1256"/>
                    <a:pt x="167" y="2123"/>
                    <a:pt x="100" y="3157"/>
                  </a:cubicBezTo>
                  <a:cubicBezTo>
                    <a:pt x="0" y="4191"/>
                    <a:pt x="634" y="5092"/>
                    <a:pt x="1335" y="5759"/>
                  </a:cubicBezTo>
                  <a:cubicBezTo>
                    <a:pt x="2135" y="6493"/>
                    <a:pt x="3169" y="7127"/>
                    <a:pt x="3670" y="8161"/>
                  </a:cubicBezTo>
                  <a:cubicBezTo>
                    <a:pt x="4270" y="9462"/>
                    <a:pt x="3870" y="10963"/>
                    <a:pt x="3536" y="12264"/>
                  </a:cubicBezTo>
                  <a:cubicBezTo>
                    <a:pt x="3517" y="12380"/>
                    <a:pt x="3610" y="12451"/>
                    <a:pt x="3698" y="12451"/>
                  </a:cubicBezTo>
                  <a:cubicBezTo>
                    <a:pt x="3762" y="12451"/>
                    <a:pt x="3822" y="12414"/>
                    <a:pt x="3836" y="12331"/>
                  </a:cubicBezTo>
                  <a:cubicBezTo>
                    <a:pt x="4137" y="11196"/>
                    <a:pt x="4437" y="10029"/>
                    <a:pt x="4170" y="8828"/>
                  </a:cubicBezTo>
                  <a:cubicBezTo>
                    <a:pt x="3970" y="7694"/>
                    <a:pt x="3203" y="6960"/>
                    <a:pt x="2369" y="6260"/>
                  </a:cubicBezTo>
                  <a:cubicBezTo>
                    <a:pt x="1501" y="5492"/>
                    <a:pt x="300" y="4625"/>
                    <a:pt x="334" y="3291"/>
                  </a:cubicBezTo>
                  <a:cubicBezTo>
                    <a:pt x="367" y="2157"/>
                    <a:pt x="1201" y="1256"/>
                    <a:pt x="1301" y="122"/>
                  </a:cubicBezTo>
                  <a:cubicBezTo>
                    <a:pt x="1317" y="42"/>
                    <a:pt x="1249" y="1"/>
                    <a:pt x="11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22" name="Google Shape;1707;p33">
              <a:extLst>
                <a:ext uri="{FF2B5EF4-FFF2-40B4-BE49-F238E27FC236}">
                  <a16:creationId xmlns:a16="http://schemas.microsoft.com/office/drawing/2014/main" id="{7B960069-ED4D-C247-8BEB-DEE79540794F}"/>
                </a:ext>
              </a:extLst>
            </p:cNvPr>
            <p:cNvSpPr/>
            <p:nvPr/>
          </p:nvSpPr>
          <p:spPr>
            <a:xfrm>
              <a:off x="1990805" y="2605522"/>
              <a:ext cx="370366" cy="943991"/>
            </a:xfrm>
            <a:custGeom>
              <a:avLst/>
              <a:gdLst/>
              <a:ahLst/>
              <a:cxnLst/>
              <a:rect l="l" t="t" r="r" b="b"/>
              <a:pathLst>
                <a:path w="19475" h="49638" extrusionOk="0">
                  <a:moveTo>
                    <a:pt x="18841" y="0"/>
                  </a:moveTo>
                  <a:lnTo>
                    <a:pt x="12103" y="967"/>
                  </a:lnTo>
                  <a:cubicBezTo>
                    <a:pt x="9268" y="1535"/>
                    <a:pt x="6966" y="3603"/>
                    <a:pt x="5999" y="6338"/>
                  </a:cubicBezTo>
                  <a:lnTo>
                    <a:pt x="1462" y="19481"/>
                  </a:lnTo>
                  <a:cubicBezTo>
                    <a:pt x="1" y="23709"/>
                    <a:pt x="3234" y="28024"/>
                    <a:pt x="7542" y="28024"/>
                  </a:cubicBezTo>
                  <a:cubicBezTo>
                    <a:pt x="7856" y="28024"/>
                    <a:pt x="8176" y="28001"/>
                    <a:pt x="8500" y="27953"/>
                  </a:cubicBezTo>
                  <a:cubicBezTo>
                    <a:pt x="9735" y="27720"/>
                    <a:pt x="10802" y="27553"/>
                    <a:pt x="11503" y="27386"/>
                  </a:cubicBezTo>
                  <a:lnTo>
                    <a:pt x="11503" y="27386"/>
                  </a:lnTo>
                  <a:cubicBezTo>
                    <a:pt x="11169" y="29688"/>
                    <a:pt x="6666" y="45466"/>
                    <a:pt x="6666" y="45466"/>
                  </a:cubicBezTo>
                  <a:cubicBezTo>
                    <a:pt x="6666" y="45466"/>
                    <a:pt x="11796" y="49638"/>
                    <a:pt x="16848" y="49638"/>
                  </a:cubicBezTo>
                  <a:cubicBezTo>
                    <a:pt x="17292" y="49638"/>
                    <a:pt x="17735" y="49606"/>
                    <a:pt x="18174" y="49536"/>
                  </a:cubicBezTo>
                  <a:cubicBezTo>
                    <a:pt x="19475" y="46633"/>
                    <a:pt x="19141" y="30522"/>
                    <a:pt x="16573" y="19014"/>
                  </a:cubicBezTo>
                  <a:cubicBezTo>
                    <a:pt x="14004" y="7506"/>
                    <a:pt x="18841" y="1"/>
                    <a:pt x="18841" y="0"/>
                  </a:cubicBezTo>
                  <a:close/>
                </a:path>
              </a:pathLst>
            </a:custGeom>
            <a:solidFill>
              <a:srgbClr val="F9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23" name="Google Shape;1708;p33">
              <a:extLst>
                <a:ext uri="{FF2B5EF4-FFF2-40B4-BE49-F238E27FC236}">
                  <a16:creationId xmlns:a16="http://schemas.microsoft.com/office/drawing/2014/main" id="{502A84B2-481F-8049-9DD4-9B9FD59D8E92}"/>
                </a:ext>
              </a:extLst>
            </p:cNvPr>
            <p:cNvSpPr/>
            <p:nvPr/>
          </p:nvSpPr>
          <p:spPr>
            <a:xfrm>
              <a:off x="2461394" y="2605522"/>
              <a:ext cx="392065" cy="944580"/>
            </a:xfrm>
            <a:custGeom>
              <a:avLst/>
              <a:gdLst/>
              <a:ahLst/>
              <a:cxnLst/>
              <a:rect l="l" t="t" r="r" b="b"/>
              <a:pathLst>
                <a:path w="20616" h="49669" extrusionOk="0">
                  <a:moveTo>
                    <a:pt x="0" y="0"/>
                  </a:moveTo>
                  <a:cubicBezTo>
                    <a:pt x="1" y="0"/>
                    <a:pt x="4604" y="4704"/>
                    <a:pt x="2569" y="14110"/>
                  </a:cubicBezTo>
                  <a:cubicBezTo>
                    <a:pt x="534" y="23450"/>
                    <a:pt x="868" y="41563"/>
                    <a:pt x="4404" y="49669"/>
                  </a:cubicBezTo>
                  <a:cubicBezTo>
                    <a:pt x="10208" y="49335"/>
                    <a:pt x="13110" y="46867"/>
                    <a:pt x="13110" y="46867"/>
                  </a:cubicBezTo>
                  <a:cubicBezTo>
                    <a:pt x="13110" y="46867"/>
                    <a:pt x="9641" y="33891"/>
                    <a:pt x="8406" y="28988"/>
                  </a:cubicBezTo>
                  <a:cubicBezTo>
                    <a:pt x="7072" y="23718"/>
                    <a:pt x="6805" y="15947"/>
                    <a:pt x="6805" y="15945"/>
                  </a:cubicBezTo>
                  <a:lnTo>
                    <a:pt x="6805" y="15945"/>
                  </a:lnTo>
                  <a:lnTo>
                    <a:pt x="8540" y="19547"/>
                  </a:lnTo>
                  <a:cubicBezTo>
                    <a:pt x="9467" y="21560"/>
                    <a:pt x="11410" y="22639"/>
                    <a:pt x="13388" y="22639"/>
                  </a:cubicBezTo>
                  <a:cubicBezTo>
                    <a:pt x="14754" y="22639"/>
                    <a:pt x="16136" y="22125"/>
                    <a:pt x="17213" y="21049"/>
                  </a:cubicBezTo>
                  <a:lnTo>
                    <a:pt x="20615" y="17646"/>
                  </a:lnTo>
                  <a:lnTo>
                    <a:pt x="16212" y="11442"/>
                  </a:lnTo>
                  <a:lnTo>
                    <a:pt x="14778" y="12175"/>
                  </a:lnTo>
                  <a:cubicBezTo>
                    <a:pt x="14672" y="12233"/>
                    <a:pt x="14555" y="12260"/>
                    <a:pt x="14439" y="12260"/>
                  </a:cubicBezTo>
                  <a:cubicBezTo>
                    <a:pt x="14150" y="12260"/>
                    <a:pt x="13862" y="12094"/>
                    <a:pt x="13744" y="11809"/>
                  </a:cubicBezTo>
                  <a:lnTo>
                    <a:pt x="9908" y="2802"/>
                  </a:lnTo>
                  <a:cubicBezTo>
                    <a:pt x="9374" y="1501"/>
                    <a:pt x="8173" y="601"/>
                    <a:pt x="6772" y="434"/>
                  </a:cubicBezTo>
                  <a:lnTo>
                    <a:pt x="0" y="0"/>
                  </a:lnTo>
                  <a:close/>
                </a:path>
              </a:pathLst>
            </a:custGeom>
            <a:solidFill>
              <a:srgbClr val="F9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24" name="Google Shape;1709;p33">
              <a:extLst>
                <a:ext uri="{FF2B5EF4-FFF2-40B4-BE49-F238E27FC236}">
                  <a16:creationId xmlns:a16="http://schemas.microsoft.com/office/drawing/2014/main" id="{5881584D-51CC-F54F-A0B4-6BBF880DDCCA}"/>
                </a:ext>
              </a:extLst>
            </p:cNvPr>
            <p:cNvSpPr/>
            <p:nvPr/>
          </p:nvSpPr>
          <p:spPr>
            <a:xfrm>
              <a:off x="2388443" y="2879564"/>
              <a:ext cx="52032" cy="264552"/>
            </a:xfrm>
            <a:custGeom>
              <a:avLst/>
              <a:gdLst/>
              <a:ahLst/>
              <a:cxnLst/>
              <a:rect l="l" t="t" r="r" b="b"/>
              <a:pathLst>
                <a:path w="2736" h="13911" extrusionOk="0">
                  <a:moveTo>
                    <a:pt x="0" y="0"/>
                  </a:moveTo>
                  <a:lnTo>
                    <a:pt x="0" y="12543"/>
                  </a:lnTo>
                  <a:cubicBezTo>
                    <a:pt x="0" y="13277"/>
                    <a:pt x="601" y="13910"/>
                    <a:pt x="1368" y="13910"/>
                  </a:cubicBezTo>
                  <a:cubicBezTo>
                    <a:pt x="2102" y="13910"/>
                    <a:pt x="2736" y="13277"/>
                    <a:pt x="2736" y="12543"/>
                  </a:cubicBezTo>
                  <a:lnTo>
                    <a:pt x="273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25" name="Google Shape;1710;p33">
              <a:extLst>
                <a:ext uri="{FF2B5EF4-FFF2-40B4-BE49-F238E27FC236}">
                  <a16:creationId xmlns:a16="http://schemas.microsoft.com/office/drawing/2014/main" id="{40AD16CA-E3A2-7B4F-9ED6-C64573E7F372}"/>
                </a:ext>
              </a:extLst>
            </p:cNvPr>
            <p:cNvSpPr/>
            <p:nvPr/>
          </p:nvSpPr>
          <p:spPr>
            <a:xfrm>
              <a:off x="2347841" y="2686384"/>
              <a:ext cx="133864" cy="122435"/>
            </a:xfrm>
            <a:custGeom>
              <a:avLst/>
              <a:gdLst/>
              <a:ahLst/>
              <a:cxnLst/>
              <a:rect l="l" t="t" r="r" b="b"/>
              <a:pathLst>
                <a:path w="7039" h="6438" extrusionOk="0">
                  <a:moveTo>
                    <a:pt x="3535" y="1"/>
                  </a:moveTo>
                  <a:cubicBezTo>
                    <a:pt x="3294" y="1"/>
                    <a:pt x="3049" y="28"/>
                    <a:pt x="2802" y="85"/>
                  </a:cubicBezTo>
                  <a:cubicBezTo>
                    <a:pt x="1068" y="485"/>
                    <a:pt x="0" y="2219"/>
                    <a:pt x="401" y="3954"/>
                  </a:cubicBezTo>
                  <a:cubicBezTo>
                    <a:pt x="745" y="5418"/>
                    <a:pt x="2079" y="6438"/>
                    <a:pt x="3528" y="6438"/>
                  </a:cubicBezTo>
                  <a:cubicBezTo>
                    <a:pt x="3763" y="6438"/>
                    <a:pt x="4000" y="6411"/>
                    <a:pt x="4237" y="6356"/>
                  </a:cubicBezTo>
                  <a:cubicBezTo>
                    <a:pt x="5971" y="5955"/>
                    <a:pt x="7039" y="4221"/>
                    <a:pt x="6639" y="2486"/>
                  </a:cubicBezTo>
                  <a:cubicBezTo>
                    <a:pt x="6295" y="998"/>
                    <a:pt x="4994" y="1"/>
                    <a:pt x="35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26" name="Google Shape;1711;p33">
              <a:extLst>
                <a:ext uri="{FF2B5EF4-FFF2-40B4-BE49-F238E27FC236}">
                  <a16:creationId xmlns:a16="http://schemas.microsoft.com/office/drawing/2014/main" id="{18230896-C6B4-0F48-9E80-91C577DDB72D}"/>
                </a:ext>
              </a:extLst>
            </p:cNvPr>
            <p:cNvSpPr/>
            <p:nvPr/>
          </p:nvSpPr>
          <p:spPr>
            <a:xfrm>
              <a:off x="2342763" y="2786302"/>
              <a:ext cx="144020" cy="143392"/>
            </a:xfrm>
            <a:custGeom>
              <a:avLst/>
              <a:gdLst/>
              <a:ahLst/>
              <a:cxnLst/>
              <a:rect l="l" t="t" r="r" b="b"/>
              <a:pathLst>
                <a:path w="7573" h="7540" extrusionOk="0">
                  <a:moveTo>
                    <a:pt x="1402" y="1"/>
                  </a:moveTo>
                  <a:cubicBezTo>
                    <a:pt x="634" y="1"/>
                    <a:pt x="1" y="635"/>
                    <a:pt x="1" y="1369"/>
                  </a:cubicBezTo>
                  <a:lnTo>
                    <a:pt x="1" y="6172"/>
                  </a:lnTo>
                  <a:cubicBezTo>
                    <a:pt x="1" y="6939"/>
                    <a:pt x="634" y="7540"/>
                    <a:pt x="1402" y="7540"/>
                  </a:cubicBezTo>
                  <a:lnTo>
                    <a:pt x="6172" y="7540"/>
                  </a:lnTo>
                  <a:cubicBezTo>
                    <a:pt x="6939" y="7540"/>
                    <a:pt x="7573" y="6939"/>
                    <a:pt x="7573" y="6172"/>
                  </a:cubicBezTo>
                  <a:lnTo>
                    <a:pt x="7573" y="1369"/>
                  </a:lnTo>
                  <a:cubicBezTo>
                    <a:pt x="7573" y="635"/>
                    <a:pt x="6939" y="1"/>
                    <a:pt x="6172" y="1"/>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27" name="Google Shape;1712;p33">
              <a:extLst>
                <a:ext uri="{FF2B5EF4-FFF2-40B4-BE49-F238E27FC236}">
                  <a16:creationId xmlns:a16="http://schemas.microsoft.com/office/drawing/2014/main" id="{253B08E5-B7D9-6E4F-9BC4-6E588562FE16}"/>
                </a:ext>
              </a:extLst>
            </p:cNvPr>
            <p:cNvSpPr/>
            <p:nvPr/>
          </p:nvSpPr>
          <p:spPr>
            <a:xfrm>
              <a:off x="2375758" y="2818670"/>
              <a:ext cx="77401" cy="78048"/>
            </a:xfrm>
            <a:custGeom>
              <a:avLst/>
              <a:gdLst/>
              <a:ahLst/>
              <a:cxnLst/>
              <a:rect l="l" t="t" r="r" b="b"/>
              <a:pathLst>
                <a:path w="4070" h="4104" extrusionOk="0">
                  <a:moveTo>
                    <a:pt x="2035" y="0"/>
                  </a:moveTo>
                  <a:cubicBezTo>
                    <a:pt x="901" y="0"/>
                    <a:pt x="0" y="934"/>
                    <a:pt x="0" y="2068"/>
                  </a:cubicBezTo>
                  <a:cubicBezTo>
                    <a:pt x="0" y="3169"/>
                    <a:pt x="901" y="4103"/>
                    <a:pt x="2035" y="4103"/>
                  </a:cubicBezTo>
                  <a:cubicBezTo>
                    <a:pt x="3169" y="4103"/>
                    <a:pt x="4070" y="3169"/>
                    <a:pt x="4070" y="2068"/>
                  </a:cubicBezTo>
                  <a:cubicBezTo>
                    <a:pt x="4070" y="934"/>
                    <a:pt x="3169" y="0"/>
                    <a:pt x="2035" y="0"/>
                  </a:cubicBez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28" name="Google Shape;1713;p33">
              <a:extLst>
                <a:ext uri="{FF2B5EF4-FFF2-40B4-BE49-F238E27FC236}">
                  <a16:creationId xmlns:a16="http://schemas.microsoft.com/office/drawing/2014/main" id="{F1CAB957-4052-4F41-A83B-CC480AD28F88}"/>
                </a:ext>
              </a:extLst>
            </p:cNvPr>
            <p:cNvSpPr/>
            <p:nvPr/>
          </p:nvSpPr>
          <p:spPr>
            <a:xfrm>
              <a:off x="2386541" y="2830080"/>
              <a:ext cx="55835" cy="55208"/>
            </a:xfrm>
            <a:custGeom>
              <a:avLst/>
              <a:gdLst/>
              <a:ahLst/>
              <a:cxnLst/>
              <a:rect l="l" t="t" r="r" b="b"/>
              <a:pathLst>
                <a:path w="2936" h="2903" fill="none" extrusionOk="0">
                  <a:moveTo>
                    <a:pt x="0" y="1468"/>
                  </a:moveTo>
                  <a:cubicBezTo>
                    <a:pt x="0" y="668"/>
                    <a:pt x="667" y="1"/>
                    <a:pt x="1468" y="1"/>
                  </a:cubicBezTo>
                  <a:cubicBezTo>
                    <a:pt x="2269" y="1"/>
                    <a:pt x="2936" y="668"/>
                    <a:pt x="2936" y="1468"/>
                  </a:cubicBezTo>
                  <a:cubicBezTo>
                    <a:pt x="2936" y="2235"/>
                    <a:pt x="2269" y="2903"/>
                    <a:pt x="1468" y="2903"/>
                  </a:cubicBezTo>
                  <a:cubicBezTo>
                    <a:pt x="667" y="2903"/>
                    <a:pt x="0" y="2235"/>
                    <a:pt x="0" y="1468"/>
                  </a:cubicBezTo>
                  <a:close/>
                </a:path>
              </a:pathLst>
            </a:custGeom>
            <a:noFill/>
            <a:ln w="500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29" name="Google Shape;1714;p33">
              <a:extLst>
                <a:ext uri="{FF2B5EF4-FFF2-40B4-BE49-F238E27FC236}">
                  <a16:creationId xmlns:a16="http://schemas.microsoft.com/office/drawing/2014/main" id="{1CB37CCC-B943-6A49-A136-7B1AD44087AA}"/>
                </a:ext>
              </a:extLst>
            </p:cNvPr>
            <p:cNvSpPr/>
            <p:nvPr/>
          </p:nvSpPr>
          <p:spPr>
            <a:xfrm>
              <a:off x="2151827" y="2947209"/>
              <a:ext cx="284844" cy="179145"/>
            </a:xfrm>
            <a:custGeom>
              <a:avLst/>
              <a:gdLst/>
              <a:ahLst/>
              <a:cxnLst/>
              <a:rect l="l" t="t" r="r" b="b"/>
              <a:pathLst>
                <a:path w="14978" h="9420" extrusionOk="0">
                  <a:moveTo>
                    <a:pt x="10771" y="0"/>
                  </a:moveTo>
                  <a:cubicBezTo>
                    <a:pt x="10545" y="0"/>
                    <a:pt x="10341" y="170"/>
                    <a:pt x="10341" y="413"/>
                  </a:cubicBezTo>
                  <a:lnTo>
                    <a:pt x="10341" y="2881"/>
                  </a:lnTo>
                  <a:lnTo>
                    <a:pt x="1034" y="3415"/>
                  </a:lnTo>
                  <a:lnTo>
                    <a:pt x="0" y="9419"/>
                  </a:lnTo>
                  <a:lnTo>
                    <a:pt x="9307" y="7251"/>
                  </a:lnTo>
                  <a:cubicBezTo>
                    <a:pt x="9307" y="7251"/>
                    <a:pt x="13510" y="8052"/>
                    <a:pt x="14210" y="8352"/>
                  </a:cubicBezTo>
                  <a:cubicBezTo>
                    <a:pt x="14229" y="8360"/>
                    <a:pt x="14247" y="8363"/>
                    <a:pt x="14265" y="8363"/>
                  </a:cubicBezTo>
                  <a:cubicBezTo>
                    <a:pt x="14946" y="8363"/>
                    <a:pt x="14977" y="2881"/>
                    <a:pt x="14977" y="2881"/>
                  </a:cubicBezTo>
                  <a:lnTo>
                    <a:pt x="12009" y="2881"/>
                  </a:lnTo>
                  <a:cubicBezTo>
                    <a:pt x="12009" y="1414"/>
                    <a:pt x="11508" y="580"/>
                    <a:pt x="11108" y="146"/>
                  </a:cubicBezTo>
                  <a:cubicBezTo>
                    <a:pt x="11007" y="45"/>
                    <a:pt x="10886" y="0"/>
                    <a:pt x="10771" y="0"/>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30" name="Google Shape;1715;p33">
              <a:extLst>
                <a:ext uri="{FF2B5EF4-FFF2-40B4-BE49-F238E27FC236}">
                  <a16:creationId xmlns:a16="http://schemas.microsoft.com/office/drawing/2014/main" id="{59E51A86-4DC8-CD42-B050-812FC76C8EF3}"/>
                </a:ext>
              </a:extLst>
            </p:cNvPr>
            <p:cNvSpPr/>
            <p:nvPr/>
          </p:nvSpPr>
          <p:spPr>
            <a:xfrm>
              <a:off x="2042628" y="2829453"/>
              <a:ext cx="201833" cy="303614"/>
            </a:xfrm>
            <a:custGeom>
              <a:avLst/>
              <a:gdLst/>
              <a:ahLst/>
              <a:cxnLst/>
              <a:rect l="l" t="t" r="r" b="b"/>
              <a:pathLst>
                <a:path w="10613" h="15965" extrusionOk="0">
                  <a:moveTo>
                    <a:pt x="2940" y="0"/>
                  </a:moveTo>
                  <a:lnTo>
                    <a:pt x="872" y="8940"/>
                  </a:lnTo>
                  <a:cubicBezTo>
                    <a:pt x="1" y="12612"/>
                    <a:pt x="2816" y="15965"/>
                    <a:pt x="6448" y="15965"/>
                  </a:cubicBezTo>
                  <a:cubicBezTo>
                    <a:pt x="6709" y="15965"/>
                    <a:pt x="6975" y="15947"/>
                    <a:pt x="7243" y="15912"/>
                  </a:cubicBezTo>
                  <a:lnTo>
                    <a:pt x="9278" y="15611"/>
                  </a:lnTo>
                  <a:lnTo>
                    <a:pt x="9678" y="7906"/>
                  </a:lnTo>
                  <a:lnTo>
                    <a:pt x="7377" y="7906"/>
                  </a:lnTo>
                  <a:cubicBezTo>
                    <a:pt x="7377" y="7906"/>
                    <a:pt x="10445" y="234"/>
                    <a:pt x="10612" y="0"/>
                  </a:cubicBezTo>
                  <a:close/>
                </a:path>
              </a:pathLst>
            </a:custGeom>
            <a:solidFill>
              <a:srgbClr val="F9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31" name="Google Shape;1716;p33">
              <a:extLst>
                <a:ext uri="{FF2B5EF4-FFF2-40B4-BE49-F238E27FC236}">
                  <a16:creationId xmlns:a16="http://schemas.microsoft.com/office/drawing/2014/main" id="{ADEB1DE0-8F20-DD48-A0D2-73658AECBFE0}"/>
                </a:ext>
              </a:extLst>
            </p:cNvPr>
            <p:cNvSpPr/>
            <p:nvPr/>
          </p:nvSpPr>
          <p:spPr>
            <a:xfrm>
              <a:off x="2417616" y="3001999"/>
              <a:ext cx="45071" cy="28564"/>
            </a:xfrm>
            <a:custGeom>
              <a:avLst/>
              <a:gdLst/>
              <a:ahLst/>
              <a:cxnLst/>
              <a:rect l="l" t="t" r="r" b="b"/>
              <a:pathLst>
                <a:path w="2370" h="1502" extrusionOk="0">
                  <a:moveTo>
                    <a:pt x="1" y="0"/>
                  </a:moveTo>
                  <a:lnTo>
                    <a:pt x="1" y="1501"/>
                  </a:lnTo>
                  <a:lnTo>
                    <a:pt x="1702" y="1501"/>
                  </a:lnTo>
                  <a:cubicBezTo>
                    <a:pt x="2069" y="1501"/>
                    <a:pt x="2369" y="1201"/>
                    <a:pt x="2369" y="834"/>
                  </a:cubicBezTo>
                  <a:lnTo>
                    <a:pt x="2369" y="668"/>
                  </a:lnTo>
                  <a:cubicBezTo>
                    <a:pt x="2369" y="301"/>
                    <a:pt x="2069" y="0"/>
                    <a:pt x="1702" y="0"/>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32" name="Google Shape;1717;p33">
              <a:extLst>
                <a:ext uri="{FF2B5EF4-FFF2-40B4-BE49-F238E27FC236}">
                  <a16:creationId xmlns:a16="http://schemas.microsoft.com/office/drawing/2014/main" id="{6EB6B803-2A82-DC48-B4D3-5FDA262966A8}"/>
                </a:ext>
              </a:extLst>
            </p:cNvPr>
            <p:cNvSpPr/>
            <p:nvPr/>
          </p:nvSpPr>
          <p:spPr>
            <a:xfrm>
              <a:off x="2418890" y="3030544"/>
              <a:ext cx="46327" cy="31151"/>
            </a:xfrm>
            <a:custGeom>
              <a:avLst/>
              <a:gdLst/>
              <a:ahLst/>
              <a:cxnLst/>
              <a:rect l="l" t="t" r="r" b="b"/>
              <a:pathLst>
                <a:path w="2436" h="1638" extrusionOk="0">
                  <a:moveTo>
                    <a:pt x="101" y="0"/>
                  </a:moveTo>
                  <a:lnTo>
                    <a:pt x="0" y="1502"/>
                  </a:lnTo>
                  <a:lnTo>
                    <a:pt x="1735" y="1635"/>
                  </a:lnTo>
                  <a:cubicBezTo>
                    <a:pt x="1752" y="1637"/>
                    <a:pt x="1769" y="1637"/>
                    <a:pt x="1786" y="1637"/>
                  </a:cubicBezTo>
                  <a:cubicBezTo>
                    <a:pt x="2102" y="1637"/>
                    <a:pt x="2404" y="1349"/>
                    <a:pt x="2436" y="1001"/>
                  </a:cubicBezTo>
                  <a:lnTo>
                    <a:pt x="2436" y="834"/>
                  </a:lnTo>
                  <a:cubicBezTo>
                    <a:pt x="2436" y="467"/>
                    <a:pt x="2169" y="167"/>
                    <a:pt x="1802" y="134"/>
                  </a:cubicBezTo>
                  <a:lnTo>
                    <a:pt x="101" y="0"/>
                  </a:ln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33" name="Google Shape;1718;p33">
              <a:extLst>
                <a:ext uri="{FF2B5EF4-FFF2-40B4-BE49-F238E27FC236}">
                  <a16:creationId xmlns:a16="http://schemas.microsoft.com/office/drawing/2014/main" id="{FD1C0641-5BBF-DB45-8962-3D4C87A58F64}"/>
                </a:ext>
              </a:extLst>
            </p:cNvPr>
            <p:cNvSpPr/>
            <p:nvPr/>
          </p:nvSpPr>
          <p:spPr>
            <a:xfrm>
              <a:off x="2975875" y="2652343"/>
              <a:ext cx="48856" cy="47068"/>
            </a:xfrm>
            <a:custGeom>
              <a:avLst/>
              <a:gdLst/>
              <a:ahLst/>
              <a:cxnLst/>
              <a:rect l="l" t="t" r="r" b="b"/>
              <a:pathLst>
                <a:path w="2569" h="2475" extrusionOk="0">
                  <a:moveTo>
                    <a:pt x="1727" y="1"/>
                  </a:moveTo>
                  <a:cubicBezTo>
                    <a:pt x="1576" y="1"/>
                    <a:pt x="1421" y="53"/>
                    <a:pt x="1301" y="173"/>
                  </a:cubicBezTo>
                  <a:lnTo>
                    <a:pt x="0" y="1341"/>
                  </a:lnTo>
                  <a:lnTo>
                    <a:pt x="1001" y="2475"/>
                  </a:lnTo>
                  <a:lnTo>
                    <a:pt x="2302" y="1307"/>
                  </a:lnTo>
                  <a:cubicBezTo>
                    <a:pt x="2569" y="1041"/>
                    <a:pt x="2569" y="640"/>
                    <a:pt x="2335" y="340"/>
                  </a:cubicBezTo>
                  <a:lnTo>
                    <a:pt x="2202" y="207"/>
                  </a:lnTo>
                  <a:cubicBezTo>
                    <a:pt x="2092" y="78"/>
                    <a:pt x="1911" y="1"/>
                    <a:pt x="1727" y="1"/>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34" name="Google Shape;1719;p33">
              <a:extLst>
                <a:ext uri="{FF2B5EF4-FFF2-40B4-BE49-F238E27FC236}">
                  <a16:creationId xmlns:a16="http://schemas.microsoft.com/office/drawing/2014/main" id="{5DFDDA54-D1C5-1B4D-A122-BACAA2BF324F}"/>
                </a:ext>
              </a:extLst>
            </p:cNvPr>
            <p:cNvSpPr/>
            <p:nvPr/>
          </p:nvSpPr>
          <p:spPr>
            <a:xfrm>
              <a:off x="2991736" y="2675525"/>
              <a:ext cx="50758" cy="42922"/>
            </a:xfrm>
            <a:custGeom>
              <a:avLst/>
              <a:gdLst/>
              <a:ahLst/>
              <a:cxnLst/>
              <a:rect l="l" t="t" r="r" b="b"/>
              <a:pathLst>
                <a:path w="2669" h="2257" extrusionOk="0">
                  <a:moveTo>
                    <a:pt x="1853" y="1"/>
                  </a:moveTo>
                  <a:cubicBezTo>
                    <a:pt x="1738" y="1"/>
                    <a:pt x="1617" y="30"/>
                    <a:pt x="1501" y="88"/>
                  </a:cubicBezTo>
                  <a:lnTo>
                    <a:pt x="0" y="956"/>
                  </a:lnTo>
                  <a:lnTo>
                    <a:pt x="734" y="2257"/>
                  </a:lnTo>
                  <a:lnTo>
                    <a:pt x="2235" y="1356"/>
                  </a:lnTo>
                  <a:cubicBezTo>
                    <a:pt x="2569" y="1156"/>
                    <a:pt x="2669" y="789"/>
                    <a:pt x="2502" y="489"/>
                  </a:cubicBezTo>
                  <a:lnTo>
                    <a:pt x="2402" y="322"/>
                  </a:lnTo>
                  <a:cubicBezTo>
                    <a:pt x="2271" y="105"/>
                    <a:pt x="2070" y="1"/>
                    <a:pt x="1853" y="1"/>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35" name="Google Shape;1720;p33">
              <a:extLst>
                <a:ext uri="{FF2B5EF4-FFF2-40B4-BE49-F238E27FC236}">
                  <a16:creationId xmlns:a16="http://schemas.microsoft.com/office/drawing/2014/main" id="{A6BD93F5-BCD7-2A43-BE81-42FDE5E3C56E}"/>
                </a:ext>
              </a:extLst>
            </p:cNvPr>
            <p:cNvSpPr/>
            <p:nvPr/>
          </p:nvSpPr>
          <p:spPr>
            <a:xfrm>
              <a:off x="3002519" y="2705820"/>
              <a:ext cx="39347" cy="29116"/>
            </a:xfrm>
            <a:custGeom>
              <a:avLst/>
              <a:gdLst/>
              <a:ahLst/>
              <a:cxnLst/>
              <a:rect l="l" t="t" r="r" b="b"/>
              <a:pathLst>
                <a:path w="2069" h="1531" extrusionOk="0">
                  <a:moveTo>
                    <a:pt x="1473" y="1"/>
                  </a:moveTo>
                  <a:cubicBezTo>
                    <a:pt x="1418" y="1"/>
                    <a:pt x="1361" y="10"/>
                    <a:pt x="1301" y="30"/>
                  </a:cubicBezTo>
                  <a:lnTo>
                    <a:pt x="0" y="397"/>
                  </a:lnTo>
                  <a:lnTo>
                    <a:pt x="334" y="1531"/>
                  </a:lnTo>
                  <a:lnTo>
                    <a:pt x="1635" y="1164"/>
                  </a:lnTo>
                  <a:cubicBezTo>
                    <a:pt x="1935" y="1064"/>
                    <a:pt x="2068" y="764"/>
                    <a:pt x="1968" y="497"/>
                  </a:cubicBezTo>
                  <a:lnTo>
                    <a:pt x="1935" y="363"/>
                  </a:lnTo>
                  <a:cubicBezTo>
                    <a:pt x="1855" y="150"/>
                    <a:pt x="1689" y="1"/>
                    <a:pt x="1473" y="1"/>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36" name="Google Shape;1721;p33">
              <a:extLst>
                <a:ext uri="{FF2B5EF4-FFF2-40B4-BE49-F238E27FC236}">
                  <a16:creationId xmlns:a16="http://schemas.microsoft.com/office/drawing/2014/main" id="{CC8851CE-9163-ED45-937B-DEF7A0BEC682}"/>
                </a:ext>
              </a:extLst>
            </p:cNvPr>
            <p:cNvSpPr/>
            <p:nvPr/>
          </p:nvSpPr>
          <p:spPr>
            <a:xfrm>
              <a:off x="2412538" y="3057815"/>
              <a:ext cx="48875" cy="33376"/>
            </a:xfrm>
            <a:custGeom>
              <a:avLst/>
              <a:gdLst/>
              <a:ahLst/>
              <a:cxnLst/>
              <a:rect l="l" t="t" r="r" b="b"/>
              <a:pathLst>
                <a:path w="2570" h="1755" extrusionOk="0">
                  <a:moveTo>
                    <a:pt x="234" y="1"/>
                  </a:moveTo>
                  <a:lnTo>
                    <a:pt x="1" y="1502"/>
                  </a:lnTo>
                  <a:lnTo>
                    <a:pt x="1735" y="1735"/>
                  </a:lnTo>
                  <a:cubicBezTo>
                    <a:pt x="1784" y="1749"/>
                    <a:pt x="1832" y="1755"/>
                    <a:pt x="1879" y="1755"/>
                  </a:cubicBezTo>
                  <a:cubicBezTo>
                    <a:pt x="2185" y="1755"/>
                    <a:pt x="2440" y="1487"/>
                    <a:pt x="2469" y="1168"/>
                  </a:cubicBezTo>
                  <a:lnTo>
                    <a:pt x="2503" y="1002"/>
                  </a:lnTo>
                  <a:cubicBezTo>
                    <a:pt x="2569" y="635"/>
                    <a:pt x="2303" y="268"/>
                    <a:pt x="1936" y="234"/>
                  </a:cubicBezTo>
                  <a:lnTo>
                    <a:pt x="234" y="1"/>
                  </a:ln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37" name="Google Shape;1722;p33">
              <a:extLst>
                <a:ext uri="{FF2B5EF4-FFF2-40B4-BE49-F238E27FC236}">
                  <a16:creationId xmlns:a16="http://schemas.microsoft.com/office/drawing/2014/main" id="{537AA3A9-AC08-5449-8D36-7F24A16AB8F9}"/>
                </a:ext>
              </a:extLst>
            </p:cNvPr>
            <p:cNvSpPr/>
            <p:nvPr/>
          </p:nvSpPr>
          <p:spPr>
            <a:xfrm>
              <a:off x="2411283" y="3083831"/>
              <a:ext cx="34270" cy="25769"/>
            </a:xfrm>
            <a:custGeom>
              <a:avLst/>
              <a:gdLst/>
              <a:ahLst/>
              <a:cxnLst/>
              <a:rect l="l" t="t" r="r" b="b"/>
              <a:pathLst>
                <a:path w="1802" h="1355" extrusionOk="0">
                  <a:moveTo>
                    <a:pt x="300" y="0"/>
                  </a:moveTo>
                  <a:lnTo>
                    <a:pt x="0" y="1001"/>
                  </a:lnTo>
                  <a:lnTo>
                    <a:pt x="1134" y="1335"/>
                  </a:lnTo>
                  <a:cubicBezTo>
                    <a:pt x="1181" y="1348"/>
                    <a:pt x="1229" y="1355"/>
                    <a:pt x="1276" y="1355"/>
                  </a:cubicBezTo>
                  <a:cubicBezTo>
                    <a:pt x="1465" y="1355"/>
                    <a:pt x="1641" y="1248"/>
                    <a:pt x="1668" y="1035"/>
                  </a:cubicBezTo>
                  <a:lnTo>
                    <a:pt x="1701" y="901"/>
                  </a:lnTo>
                  <a:cubicBezTo>
                    <a:pt x="1801" y="668"/>
                    <a:pt x="1668" y="401"/>
                    <a:pt x="1401" y="334"/>
                  </a:cubicBezTo>
                  <a:lnTo>
                    <a:pt x="300" y="0"/>
                  </a:ln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38" name="Google Shape;1723;p33">
              <a:extLst>
                <a:ext uri="{FF2B5EF4-FFF2-40B4-BE49-F238E27FC236}">
                  <a16:creationId xmlns:a16="http://schemas.microsoft.com/office/drawing/2014/main" id="{39CDFCB1-ADCF-E548-811D-D8F6911280DF}"/>
                </a:ext>
              </a:extLst>
            </p:cNvPr>
            <p:cNvSpPr/>
            <p:nvPr/>
          </p:nvSpPr>
          <p:spPr>
            <a:xfrm>
              <a:off x="2196860" y="3316016"/>
              <a:ext cx="122454" cy="40602"/>
            </a:xfrm>
            <a:custGeom>
              <a:avLst/>
              <a:gdLst/>
              <a:ahLst/>
              <a:cxnLst/>
              <a:rect l="l" t="t" r="r" b="b"/>
              <a:pathLst>
                <a:path w="6439" h="2135" fill="none" extrusionOk="0">
                  <a:moveTo>
                    <a:pt x="0" y="0"/>
                  </a:moveTo>
                  <a:cubicBezTo>
                    <a:pt x="0" y="0"/>
                    <a:pt x="2469" y="2135"/>
                    <a:pt x="6438" y="1168"/>
                  </a:cubicBezTo>
                </a:path>
              </a:pathLst>
            </a:custGeom>
            <a:noFill/>
            <a:ln w="91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39" name="Google Shape;1724;p33">
              <a:extLst>
                <a:ext uri="{FF2B5EF4-FFF2-40B4-BE49-F238E27FC236}">
                  <a16:creationId xmlns:a16="http://schemas.microsoft.com/office/drawing/2014/main" id="{CF741E9F-2A2E-1F4C-B8B5-C37344FE089D}"/>
                </a:ext>
              </a:extLst>
            </p:cNvPr>
            <p:cNvSpPr/>
            <p:nvPr/>
          </p:nvSpPr>
          <p:spPr>
            <a:xfrm>
              <a:off x="2514054" y="3316016"/>
              <a:ext cx="122435" cy="43778"/>
            </a:xfrm>
            <a:custGeom>
              <a:avLst/>
              <a:gdLst/>
              <a:ahLst/>
              <a:cxnLst/>
              <a:rect l="l" t="t" r="r" b="b"/>
              <a:pathLst>
                <a:path w="6438" h="2302" fill="none" extrusionOk="0">
                  <a:moveTo>
                    <a:pt x="0" y="1168"/>
                  </a:moveTo>
                  <a:cubicBezTo>
                    <a:pt x="0" y="1168"/>
                    <a:pt x="3069" y="2302"/>
                    <a:pt x="6438" y="0"/>
                  </a:cubicBezTo>
                </a:path>
              </a:pathLst>
            </a:custGeom>
            <a:noFill/>
            <a:ln w="91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40" name="Google Shape;1725;p33">
              <a:extLst>
                <a:ext uri="{FF2B5EF4-FFF2-40B4-BE49-F238E27FC236}">
                  <a16:creationId xmlns:a16="http://schemas.microsoft.com/office/drawing/2014/main" id="{09C5AED1-B818-0C41-95EF-F5419A74043C}"/>
                </a:ext>
              </a:extLst>
            </p:cNvPr>
            <p:cNvSpPr/>
            <p:nvPr/>
          </p:nvSpPr>
          <p:spPr>
            <a:xfrm>
              <a:off x="2176569" y="2984864"/>
              <a:ext cx="22840" cy="144020"/>
            </a:xfrm>
            <a:custGeom>
              <a:avLst/>
              <a:gdLst/>
              <a:ahLst/>
              <a:cxnLst/>
              <a:rect l="l" t="t" r="r" b="b"/>
              <a:pathLst>
                <a:path w="1201" h="7573" fill="none" extrusionOk="0">
                  <a:moveTo>
                    <a:pt x="1201" y="1"/>
                  </a:moveTo>
                  <a:lnTo>
                    <a:pt x="0" y="7573"/>
                  </a:lnTo>
                </a:path>
              </a:pathLst>
            </a:custGeom>
            <a:noFill/>
            <a:ln w="91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41" name="Google Shape;1726;p33">
              <a:extLst>
                <a:ext uri="{FF2B5EF4-FFF2-40B4-BE49-F238E27FC236}">
                  <a16:creationId xmlns:a16="http://schemas.microsoft.com/office/drawing/2014/main" id="{45ED3EA6-0F17-684D-A541-6CD2DB70AFDB}"/>
                </a:ext>
              </a:extLst>
            </p:cNvPr>
            <p:cNvSpPr/>
            <p:nvPr/>
          </p:nvSpPr>
          <p:spPr>
            <a:xfrm>
              <a:off x="2743690" y="2836432"/>
              <a:ext cx="85655" cy="128787"/>
            </a:xfrm>
            <a:custGeom>
              <a:avLst/>
              <a:gdLst/>
              <a:ahLst/>
              <a:cxnLst/>
              <a:rect l="l" t="t" r="r" b="b"/>
              <a:pathLst>
                <a:path w="4504" h="6772" fill="none" extrusionOk="0">
                  <a:moveTo>
                    <a:pt x="0" y="0"/>
                  </a:moveTo>
                  <a:lnTo>
                    <a:pt x="4504" y="6772"/>
                  </a:lnTo>
                </a:path>
              </a:pathLst>
            </a:custGeom>
            <a:noFill/>
            <a:ln w="91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42" name="Google Shape;1727;p33">
              <a:extLst>
                <a:ext uri="{FF2B5EF4-FFF2-40B4-BE49-F238E27FC236}">
                  <a16:creationId xmlns:a16="http://schemas.microsoft.com/office/drawing/2014/main" id="{41C442AF-2BF7-0B41-9369-DB374086FBC9}"/>
                </a:ext>
              </a:extLst>
            </p:cNvPr>
            <p:cNvSpPr/>
            <p:nvPr/>
          </p:nvSpPr>
          <p:spPr>
            <a:xfrm>
              <a:off x="2163865" y="2884642"/>
              <a:ext cx="60285" cy="95164"/>
            </a:xfrm>
            <a:custGeom>
              <a:avLst/>
              <a:gdLst/>
              <a:ahLst/>
              <a:cxnLst/>
              <a:rect l="l" t="t" r="r" b="b"/>
              <a:pathLst>
                <a:path w="3170" h="5004" fill="none" extrusionOk="0">
                  <a:moveTo>
                    <a:pt x="3170" y="5004"/>
                  </a:moveTo>
                  <a:lnTo>
                    <a:pt x="1" y="5004"/>
                  </a:lnTo>
                  <a:lnTo>
                    <a:pt x="1869" y="0"/>
                  </a:lnTo>
                </a:path>
              </a:pathLst>
            </a:custGeom>
            <a:noFill/>
            <a:ln w="91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43" name="Google Shape;1728;p33">
              <a:extLst>
                <a:ext uri="{FF2B5EF4-FFF2-40B4-BE49-F238E27FC236}">
                  <a16:creationId xmlns:a16="http://schemas.microsoft.com/office/drawing/2014/main" id="{6F2EEBD1-C1E7-1742-9DE5-2921EAECE4BE}"/>
                </a:ext>
              </a:extLst>
            </p:cNvPr>
            <p:cNvSpPr/>
            <p:nvPr/>
          </p:nvSpPr>
          <p:spPr>
            <a:xfrm>
              <a:off x="2426497" y="3170113"/>
              <a:ext cx="13978" cy="14605"/>
            </a:xfrm>
            <a:custGeom>
              <a:avLst/>
              <a:gdLst/>
              <a:ahLst/>
              <a:cxnLst/>
              <a:rect l="l" t="t" r="r" b="b"/>
              <a:pathLst>
                <a:path w="735" h="768" fill="none" extrusionOk="0">
                  <a:moveTo>
                    <a:pt x="1" y="367"/>
                  </a:moveTo>
                  <a:cubicBezTo>
                    <a:pt x="1" y="167"/>
                    <a:pt x="168" y="0"/>
                    <a:pt x="368" y="0"/>
                  </a:cubicBezTo>
                  <a:cubicBezTo>
                    <a:pt x="568" y="0"/>
                    <a:pt x="735" y="167"/>
                    <a:pt x="735" y="367"/>
                  </a:cubicBezTo>
                  <a:cubicBezTo>
                    <a:pt x="735" y="600"/>
                    <a:pt x="568" y="767"/>
                    <a:pt x="368" y="767"/>
                  </a:cubicBezTo>
                  <a:cubicBezTo>
                    <a:pt x="168" y="767"/>
                    <a:pt x="1" y="534"/>
                    <a:pt x="1" y="367"/>
                  </a:cubicBezTo>
                  <a:close/>
                </a:path>
              </a:pathLst>
            </a:custGeom>
            <a:noFill/>
            <a:ln w="6675"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44" name="Google Shape;1729;p33">
              <a:extLst>
                <a:ext uri="{FF2B5EF4-FFF2-40B4-BE49-F238E27FC236}">
                  <a16:creationId xmlns:a16="http://schemas.microsoft.com/office/drawing/2014/main" id="{40E592C3-EEEB-A244-BF9E-530D165EF668}"/>
                </a:ext>
              </a:extLst>
            </p:cNvPr>
            <p:cNvSpPr/>
            <p:nvPr/>
          </p:nvSpPr>
          <p:spPr>
            <a:xfrm>
              <a:off x="2215897" y="2627715"/>
              <a:ext cx="81851" cy="344483"/>
            </a:xfrm>
            <a:custGeom>
              <a:avLst/>
              <a:gdLst/>
              <a:ahLst/>
              <a:cxnLst/>
              <a:rect l="l" t="t" r="r" b="b"/>
              <a:pathLst>
                <a:path w="4304" h="18114" fill="none" extrusionOk="0">
                  <a:moveTo>
                    <a:pt x="4303" y="1"/>
                  </a:moveTo>
                  <a:lnTo>
                    <a:pt x="0" y="3670"/>
                  </a:lnTo>
                  <a:lnTo>
                    <a:pt x="3002" y="6272"/>
                  </a:lnTo>
                  <a:lnTo>
                    <a:pt x="0" y="8440"/>
                  </a:lnTo>
                  <a:lnTo>
                    <a:pt x="3736" y="18114"/>
                  </a:lnTo>
                </a:path>
              </a:pathLst>
            </a:custGeom>
            <a:noFill/>
            <a:ln w="91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45" name="Google Shape;1730;p33">
              <a:extLst>
                <a:ext uri="{FF2B5EF4-FFF2-40B4-BE49-F238E27FC236}">
                  <a16:creationId xmlns:a16="http://schemas.microsoft.com/office/drawing/2014/main" id="{65A9E5EB-17BF-8643-9082-0FA55EE2D9E0}"/>
                </a:ext>
              </a:extLst>
            </p:cNvPr>
            <p:cNvSpPr/>
            <p:nvPr/>
          </p:nvSpPr>
          <p:spPr>
            <a:xfrm>
              <a:off x="2515309" y="2627715"/>
              <a:ext cx="81224" cy="344483"/>
            </a:xfrm>
            <a:custGeom>
              <a:avLst/>
              <a:gdLst/>
              <a:ahLst/>
              <a:cxnLst/>
              <a:rect l="l" t="t" r="r" b="b"/>
              <a:pathLst>
                <a:path w="4271" h="18114" fill="none" extrusionOk="0">
                  <a:moveTo>
                    <a:pt x="1" y="1"/>
                  </a:moveTo>
                  <a:lnTo>
                    <a:pt x="4270" y="3670"/>
                  </a:lnTo>
                  <a:lnTo>
                    <a:pt x="1268" y="6272"/>
                  </a:lnTo>
                  <a:lnTo>
                    <a:pt x="4270" y="8440"/>
                  </a:lnTo>
                  <a:lnTo>
                    <a:pt x="534" y="18114"/>
                  </a:lnTo>
                </a:path>
              </a:pathLst>
            </a:custGeom>
            <a:noFill/>
            <a:ln w="91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46" name="Google Shape;1731;p33">
              <a:extLst>
                <a:ext uri="{FF2B5EF4-FFF2-40B4-BE49-F238E27FC236}">
                  <a16:creationId xmlns:a16="http://schemas.microsoft.com/office/drawing/2014/main" id="{57EFEA58-32C2-A248-90EB-0C8099D548F2}"/>
                </a:ext>
              </a:extLst>
            </p:cNvPr>
            <p:cNvSpPr/>
            <p:nvPr/>
          </p:nvSpPr>
          <p:spPr>
            <a:xfrm>
              <a:off x="2421419" y="3254475"/>
              <a:ext cx="27309" cy="166860"/>
            </a:xfrm>
            <a:custGeom>
              <a:avLst/>
              <a:gdLst/>
              <a:ahLst/>
              <a:cxnLst/>
              <a:rect l="l" t="t" r="r" b="b"/>
              <a:pathLst>
                <a:path w="1436" h="8774" fill="none" extrusionOk="0">
                  <a:moveTo>
                    <a:pt x="1" y="8773"/>
                  </a:moveTo>
                  <a:lnTo>
                    <a:pt x="1" y="1201"/>
                  </a:lnTo>
                  <a:lnTo>
                    <a:pt x="1435" y="1"/>
                  </a:lnTo>
                </a:path>
              </a:pathLst>
            </a:custGeom>
            <a:noFill/>
            <a:ln w="6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47" name="Google Shape;1732;p33">
              <a:extLst>
                <a:ext uri="{FF2B5EF4-FFF2-40B4-BE49-F238E27FC236}">
                  <a16:creationId xmlns:a16="http://schemas.microsoft.com/office/drawing/2014/main" id="{397EF37D-EE2A-464C-83BD-1FD13909165C}"/>
                </a:ext>
              </a:extLst>
            </p:cNvPr>
            <p:cNvSpPr/>
            <p:nvPr/>
          </p:nvSpPr>
          <p:spPr>
            <a:xfrm>
              <a:off x="2300259" y="4410302"/>
              <a:ext cx="121180" cy="19"/>
            </a:xfrm>
            <a:custGeom>
              <a:avLst/>
              <a:gdLst/>
              <a:ahLst/>
              <a:cxnLst/>
              <a:rect l="l" t="t" r="r" b="b"/>
              <a:pathLst>
                <a:path w="6372" h="1" fill="none" extrusionOk="0">
                  <a:moveTo>
                    <a:pt x="1" y="0"/>
                  </a:moveTo>
                  <a:lnTo>
                    <a:pt x="6372" y="0"/>
                  </a:lnTo>
                </a:path>
              </a:pathLst>
            </a:custGeom>
            <a:no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48" name="Google Shape;1733;p33">
              <a:extLst>
                <a:ext uri="{FF2B5EF4-FFF2-40B4-BE49-F238E27FC236}">
                  <a16:creationId xmlns:a16="http://schemas.microsoft.com/office/drawing/2014/main" id="{AB6D0E6F-4A31-B044-8D29-C14BCE93E9BE}"/>
                </a:ext>
              </a:extLst>
            </p:cNvPr>
            <p:cNvSpPr/>
            <p:nvPr/>
          </p:nvSpPr>
          <p:spPr>
            <a:xfrm>
              <a:off x="2453141" y="4410302"/>
              <a:ext cx="108495" cy="19"/>
            </a:xfrm>
            <a:custGeom>
              <a:avLst/>
              <a:gdLst/>
              <a:ahLst/>
              <a:cxnLst/>
              <a:rect l="l" t="t" r="r" b="b"/>
              <a:pathLst>
                <a:path w="5705" h="1" fill="none" extrusionOk="0">
                  <a:moveTo>
                    <a:pt x="1" y="0"/>
                  </a:moveTo>
                  <a:lnTo>
                    <a:pt x="5705" y="0"/>
                  </a:lnTo>
                </a:path>
              </a:pathLst>
            </a:custGeom>
            <a:no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49" name="Google Shape;1734;p33">
              <a:extLst>
                <a:ext uri="{FF2B5EF4-FFF2-40B4-BE49-F238E27FC236}">
                  <a16:creationId xmlns:a16="http://schemas.microsoft.com/office/drawing/2014/main" id="{42BC2CBE-C1CB-3A4C-A085-E3196EF34CB3}"/>
                </a:ext>
              </a:extLst>
            </p:cNvPr>
            <p:cNvSpPr/>
            <p:nvPr/>
          </p:nvSpPr>
          <p:spPr>
            <a:xfrm>
              <a:off x="2211447" y="2330205"/>
              <a:ext cx="29838" cy="60266"/>
            </a:xfrm>
            <a:custGeom>
              <a:avLst/>
              <a:gdLst/>
              <a:ahLst/>
              <a:cxnLst/>
              <a:rect l="l" t="t" r="r" b="b"/>
              <a:pathLst>
                <a:path w="1569" h="3169" extrusionOk="0">
                  <a:moveTo>
                    <a:pt x="1568" y="0"/>
                  </a:moveTo>
                  <a:cubicBezTo>
                    <a:pt x="701" y="0"/>
                    <a:pt x="1" y="734"/>
                    <a:pt x="1" y="1601"/>
                  </a:cubicBezTo>
                  <a:cubicBezTo>
                    <a:pt x="1" y="2469"/>
                    <a:pt x="701" y="3169"/>
                    <a:pt x="1568" y="3169"/>
                  </a:cubicBezTo>
                  <a:lnTo>
                    <a:pt x="15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50" name="Google Shape;1735;p33">
              <a:extLst>
                <a:ext uri="{FF2B5EF4-FFF2-40B4-BE49-F238E27FC236}">
                  <a16:creationId xmlns:a16="http://schemas.microsoft.com/office/drawing/2014/main" id="{6FAA9DA2-7B5A-6A42-96D5-5CAC4FD4D7E7}"/>
                </a:ext>
              </a:extLst>
            </p:cNvPr>
            <p:cNvSpPr/>
            <p:nvPr/>
          </p:nvSpPr>
          <p:spPr>
            <a:xfrm>
              <a:off x="2227307" y="2382846"/>
              <a:ext cx="10174" cy="15252"/>
            </a:xfrm>
            <a:custGeom>
              <a:avLst/>
              <a:gdLst/>
              <a:ahLst/>
              <a:cxnLst/>
              <a:rect l="l" t="t" r="r" b="b"/>
              <a:pathLst>
                <a:path w="535" h="802" extrusionOk="0">
                  <a:moveTo>
                    <a:pt x="167" y="1"/>
                  </a:moveTo>
                  <a:cubicBezTo>
                    <a:pt x="67" y="1"/>
                    <a:pt x="1" y="67"/>
                    <a:pt x="1" y="168"/>
                  </a:cubicBezTo>
                  <a:lnTo>
                    <a:pt x="1" y="635"/>
                  </a:lnTo>
                  <a:cubicBezTo>
                    <a:pt x="1" y="701"/>
                    <a:pt x="67" y="801"/>
                    <a:pt x="167" y="801"/>
                  </a:cubicBezTo>
                  <a:lnTo>
                    <a:pt x="368" y="801"/>
                  </a:lnTo>
                  <a:cubicBezTo>
                    <a:pt x="501" y="801"/>
                    <a:pt x="534" y="701"/>
                    <a:pt x="534" y="635"/>
                  </a:cubicBezTo>
                  <a:lnTo>
                    <a:pt x="534" y="168"/>
                  </a:lnTo>
                  <a:cubicBezTo>
                    <a:pt x="534" y="67"/>
                    <a:pt x="468" y="1"/>
                    <a:pt x="3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51" name="Google Shape;1736;p33">
              <a:extLst>
                <a:ext uri="{FF2B5EF4-FFF2-40B4-BE49-F238E27FC236}">
                  <a16:creationId xmlns:a16="http://schemas.microsoft.com/office/drawing/2014/main" id="{C381D85D-1B3D-5B49-AED3-E145ADBE0999}"/>
                </a:ext>
              </a:extLst>
            </p:cNvPr>
            <p:cNvSpPr/>
            <p:nvPr/>
          </p:nvSpPr>
          <p:spPr>
            <a:xfrm>
              <a:off x="2973974" y="2678473"/>
              <a:ext cx="41877" cy="27290"/>
            </a:xfrm>
            <a:custGeom>
              <a:avLst/>
              <a:gdLst/>
              <a:ahLst/>
              <a:cxnLst/>
              <a:rect l="l" t="t" r="r" b="b"/>
              <a:pathLst>
                <a:path w="2202" h="1435" fill="none" extrusionOk="0">
                  <a:moveTo>
                    <a:pt x="2202" y="0"/>
                  </a:moveTo>
                  <a:lnTo>
                    <a:pt x="0" y="1435"/>
                  </a:lnTo>
                </a:path>
              </a:pathLst>
            </a:custGeom>
            <a:noFill/>
            <a:ln w="500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52" name="Google Shape;1737;p33">
              <a:extLst>
                <a:ext uri="{FF2B5EF4-FFF2-40B4-BE49-F238E27FC236}">
                  <a16:creationId xmlns:a16="http://schemas.microsoft.com/office/drawing/2014/main" id="{2B9C6124-F1F1-E24C-A710-12733B99E7F1}"/>
                </a:ext>
              </a:extLst>
            </p:cNvPr>
            <p:cNvSpPr/>
            <p:nvPr/>
          </p:nvSpPr>
          <p:spPr>
            <a:xfrm>
              <a:off x="2986012" y="2708920"/>
              <a:ext cx="35544" cy="13978"/>
            </a:xfrm>
            <a:custGeom>
              <a:avLst/>
              <a:gdLst/>
              <a:ahLst/>
              <a:cxnLst/>
              <a:rect l="l" t="t" r="r" b="b"/>
              <a:pathLst>
                <a:path w="1869" h="735" fill="none" extrusionOk="0">
                  <a:moveTo>
                    <a:pt x="1869" y="0"/>
                  </a:moveTo>
                  <a:lnTo>
                    <a:pt x="1" y="734"/>
                  </a:lnTo>
                </a:path>
              </a:pathLst>
            </a:custGeom>
            <a:noFill/>
            <a:ln w="500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53" name="Google Shape;1738;p33">
              <a:extLst>
                <a:ext uri="{FF2B5EF4-FFF2-40B4-BE49-F238E27FC236}">
                  <a16:creationId xmlns:a16="http://schemas.microsoft.com/office/drawing/2014/main" id="{42E88A5B-AA80-BC46-8B39-6DA353C35F3D}"/>
                </a:ext>
              </a:extLst>
            </p:cNvPr>
            <p:cNvSpPr/>
            <p:nvPr/>
          </p:nvSpPr>
          <p:spPr>
            <a:xfrm>
              <a:off x="2443632" y="2252101"/>
              <a:ext cx="76146" cy="19493"/>
            </a:xfrm>
            <a:custGeom>
              <a:avLst/>
              <a:gdLst/>
              <a:ahLst/>
              <a:cxnLst/>
              <a:rect l="l" t="t" r="r" b="b"/>
              <a:pathLst>
                <a:path w="4004" h="1025" extrusionOk="0">
                  <a:moveTo>
                    <a:pt x="1883" y="0"/>
                  </a:moveTo>
                  <a:cubicBezTo>
                    <a:pt x="1318" y="0"/>
                    <a:pt x="696" y="176"/>
                    <a:pt x="100" y="705"/>
                  </a:cubicBezTo>
                  <a:cubicBezTo>
                    <a:pt x="34" y="738"/>
                    <a:pt x="0" y="871"/>
                    <a:pt x="100" y="938"/>
                  </a:cubicBezTo>
                  <a:cubicBezTo>
                    <a:pt x="134" y="938"/>
                    <a:pt x="167" y="1005"/>
                    <a:pt x="201" y="1005"/>
                  </a:cubicBezTo>
                  <a:cubicBezTo>
                    <a:pt x="245" y="1005"/>
                    <a:pt x="275" y="975"/>
                    <a:pt x="299" y="975"/>
                  </a:cubicBezTo>
                  <a:cubicBezTo>
                    <a:pt x="312" y="975"/>
                    <a:pt x="323" y="983"/>
                    <a:pt x="334" y="1005"/>
                  </a:cubicBezTo>
                  <a:cubicBezTo>
                    <a:pt x="869" y="527"/>
                    <a:pt x="1424" y="367"/>
                    <a:pt x="1925" y="367"/>
                  </a:cubicBezTo>
                  <a:cubicBezTo>
                    <a:pt x="2892" y="367"/>
                    <a:pt x="3659" y="961"/>
                    <a:pt x="3703" y="1005"/>
                  </a:cubicBezTo>
                  <a:cubicBezTo>
                    <a:pt x="3740" y="1017"/>
                    <a:pt x="3776" y="1025"/>
                    <a:pt x="3811" y="1025"/>
                  </a:cubicBezTo>
                  <a:cubicBezTo>
                    <a:pt x="3872" y="1025"/>
                    <a:pt x="3928" y="1002"/>
                    <a:pt x="3970" y="938"/>
                  </a:cubicBezTo>
                  <a:cubicBezTo>
                    <a:pt x="4003" y="871"/>
                    <a:pt x="4003" y="738"/>
                    <a:pt x="3903" y="705"/>
                  </a:cubicBezTo>
                  <a:cubicBezTo>
                    <a:pt x="3881" y="683"/>
                    <a:pt x="2994" y="0"/>
                    <a:pt x="18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54" name="Google Shape;1739;p33">
              <a:extLst>
                <a:ext uri="{FF2B5EF4-FFF2-40B4-BE49-F238E27FC236}">
                  <a16:creationId xmlns:a16="http://schemas.microsoft.com/office/drawing/2014/main" id="{B6F55458-77F7-DB49-82D1-6BB8A3439E5B}"/>
                </a:ext>
              </a:extLst>
            </p:cNvPr>
            <p:cNvSpPr/>
            <p:nvPr/>
          </p:nvSpPr>
          <p:spPr>
            <a:xfrm>
              <a:off x="2276163" y="2252101"/>
              <a:ext cx="76127" cy="19493"/>
            </a:xfrm>
            <a:custGeom>
              <a:avLst/>
              <a:gdLst/>
              <a:ahLst/>
              <a:cxnLst/>
              <a:rect l="l" t="t" r="r" b="b"/>
              <a:pathLst>
                <a:path w="4003" h="1025" extrusionOk="0">
                  <a:moveTo>
                    <a:pt x="1906" y="0"/>
                  </a:moveTo>
                  <a:cubicBezTo>
                    <a:pt x="1337" y="0"/>
                    <a:pt x="707" y="176"/>
                    <a:pt x="100" y="705"/>
                  </a:cubicBezTo>
                  <a:cubicBezTo>
                    <a:pt x="67" y="738"/>
                    <a:pt x="0" y="871"/>
                    <a:pt x="100" y="938"/>
                  </a:cubicBezTo>
                  <a:cubicBezTo>
                    <a:pt x="134" y="938"/>
                    <a:pt x="167" y="1005"/>
                    <a:pt x="234" y="1005"/>
                  </a:cubicBezTo>
                  <a:cubicBezTo>
                    <a:pt x="256" y="1005"/>
                    <a:pt x="278" y="975"/>
                    <a:pt x="300" y="975"/>
                  </a:cubicBezTo>
                  <a:cubicBezTo>
                    <a:pt x="311" y="975"/>
                    <a:pt x="323" y="983"/>
                    <a:pt x="334" y="1005"/>
                  </a:cubicBezTo>
                  <a:cubicBezTo>
                    <a:pt x="880" y="527"/>
                    <a:pt x="1439" y="367"/>
                    <a:pt x="1941" y="367"/>
                  </a:cubicBezTo>
                  <a:cubicBezTo>
                    <a:pt x="2910" y="367"/>
                    <a:pt x="3670" y="961"/>
                    <a:pt x="3736" y="1005"/>
                  </a:cubicBezTo>
                  <a:cubicBezTo>
                    <a:pt x="3761" y="1017"/>
                    <a:pt x="3794" y="1025"/>
                    <a:pt x="3828" y="1025"/>
                  </a:cubicBezTo>
                  <a:cubicBezTo>
                    <a:pt x="3887" y="1025"/>
                    <a:pt x="3948" y="1002"/>
                    <a:pt x="3970" y="938"/>
                  </a:cubicBezTo>
                  <a:cubicBezTo>
                    <a:pt x="4003" y="871"/>
                    <a:pt x="4003" y="738"/>
                    <a:pt x="3936" y="705"/>
                  </a:cubicBezTo>
                  <a:cubicBezTo>
                    <a:pt x="3914" y="683"/>
                    <a:pt x="3027" y="0"/>
                    <a:pt x="190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55" name="Google Shape;1740;p33">
              <a:extLst>
                <a:ext uri="{FF2B5EF4-FFF2-40B4-BE49-F238E27FC236}">
                  <a16:creationId xmlns:a16="http://schemas.microsoft.com/office/drawing/2014/main" id="{649E6503-B5F0-EB44-81B0-E8E7A4F7FE68}"/>
                </a:ext>
              </a:extLst>
            </p:cNvPr>
            <p:cNvSpPr/>
            <p:nvPr/>
          </p:nvSpPr>
          <p:spPr>
            <a:xfrm>
              <a:off x="2285672" y="2306091"/>
              <a:ext cx="65363" cy="35544"/>
            </a:xfrm>
            <a:custGeom>
              <a:avLst/>
              <a:gdLst/>
              <a:ahLst/>
              <a:cxnLst/>
              <a:rect l="l" t="t" r="r" b="b"/>
              <a:pathLst>
                <a:path w="3437" h="1869" extrusionOk="0">
                  <a:moveTo>
                    <a:pt x="1735" y="1"/>
                  </a:moveTo>
                  <a:cubicBezTo>
                    <a:pt x="768" y="1"/>
                    <a:pt x="0" y="734"/>
                    <a:pt x="0" y="1702"/>
                  </a:cubicBezTo>
                  <a:cubicBezTo>
                    <a:pt x="0" y="1768"/>
                    <a:pt x="101" y="1869"/>
                    <a:pt x="167" y="1869"/>
                  </a:cubicBezTo>
                  <a:cubicBezTo>
                    <a:pt x="267" y="1869"/>
                    <a:pt x="334" y="1768"/>
                    <a:pt x="334" y="1702"/>
                  </a:cubicBezTo>
                  <a:cubicBezTo>
                    <a:pt x="334" y="935"/>
                    <a:pt x="968" y="334"/>
                    <a:pt x="1735" y="334"/>
                  </a:cubicBezTo>
                  <a:cubicBezTo>
                    <a:pt x="2469" y="334"/>
                    <a:pt x="3103" y="935"/>
                    <a:pt x="3103" y="1702"/>
                  </a:cubicBezTo>
                  <a:cubicBezTo>
                    <a:pt x="3103" y="1768"/>
                    <a:pt x="3169" y="1869"/>
                    <a:pt x="3269" y="1869"/>
                  </a:cubicBezTo>
                  <a:cubicBezTo>
                    <a:pt x="3336" y="1869"/>
                    <a:pt x="3436" y="1768"/>
                    <a:pt x="3436" y="1702"/>
                  </a:cubicBezTo>
                  <a:cubicBezTo>
                    <a:pt x="3436" y="734"/>
                    <a:pt x="2669" y="1"/>
                    <a:pt x="17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56" name="Google Shape;1741;p33">
              <a:extLst>
                <a:ext uri="{FF2B5EF4-FFF2-40B4-BE49-F238E27FC236}">
                  <a16:creationId xmlns:a16="http://schemas.microsoft.com/office/drawing/2014/main" id="{D97EB9F0-C5B4-A642-A441-ED3D22CB0557}"/>
                </a:ext>
              </a:extLst>
            </p:cNvPr>
            <p:cNvSpPr/>
            <p:nvPr/>
          </p:nvSpPr>
          <p:spPr>
            <a:xfrm>
              <a:off x="2315492" y="2290231"/>
              <a:ext cx="6352" cy="22231"/>
            </a:xfrm>
            <a:custGeom>
              <a:avLst/>
              <a:gdLst/>
              <a:ahLst/>
              <a:cxnLst/>
              <a:rect l="l" t="t" r="r" b="b"/>
              <a:pathLst>
                <a:path w="334" h="1169" extrusionOk="0">
                  <a:moveTo>
                    <a:pt x="167" y="1"/>
                  </a:moveTo>
                  <a:cubicBezTo>
                    <a:pt x="67" y="1"/>
                    <a:pt x="0" y="67"/>
                    <a:pt x="0" y="167"/>
                  </a:cubicBezTo>
                  <a:lnTo>
                    <a:pt x="0" y="1001"/>
                  </a:lnTo>
                  <a:cubicBezTo>
                    <a:pt x="0" y="1068"/>
                    <a:pt x="67" y="1168"/>
                    <a:pt x="167" y="1168"/>
                  </a:cubicBezTo>
                  <a:cubicBezTo>
                    <a:pt x="234" y="1168"/>
                    <a:pt x="334" y="1068"/>
                    <a:pt x="334" y="1001"/>
                  </a:cubicBezTo>
                  <a:lnTo>
                    <a:pt x="334" y="167"/>
                  </a:lnTo>
                  <a:cubicBezTo>
                    <a:pt x="334" y="67"/>
                    <a:pt x="234" y="1"/>
                    <a:pt x="1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57" name="Google Shape;1742;p33">
              <a:extLst>
                <a:ext uri="{FF2B5EF4-FFF2-40B4-BE49-F238E27FC236}">
                  <a16:creationId xmlns:a16="http://schemas.microsoft.com/office/drawing/2014/main" id="{F017D5EC-D471-C14D-B28C-C020B0C3464D}"/>
                </a:ext>
              </a:extLst>
            </p:cNvPr>
            <p:cNvSpPr/>
            <p:nvPr/>
          </p:nvSpPr>
          <p:spPr>
            <a:xfrm>
              <a:off x="2286946" y="2299340"/>
              <a:ext cx="15880" cy="19455"/>
            </a:xfrm>
            <a:custGeom>
              <a:avLst/>
              <a:gdLst/>
              <a:ahLst/>
              <a:cxnLst/>
              <a:rect l="l" t="t" r="r" b="b"/>
              <a:pathLst>
                <a:path w="835" h="1023" extrusionOk="0">
                  <a:moveTo>
                    <a:pt x="189" y="0"/>
                  </a:moveTo>
                  <a:cubicBezTo>
                    <a:pt x="150" y="0"/>
                    <a:pt x="108" y="8"/>
                    <a:pt x="67" y="22"/>
                  </a:cubicBezTo>
                  <a:cubicBezTo>
                    <a:pt x="0" y="55"/>
                    <a:pt x="0" y="189"/>
                    <a:pt x="34" y="255"/>
                  </a:cubicBezTo>
                  <a:lnTo>
                    <a:pt x="501" y="923"/>
                  </a:lnTo>
                  <a:cubicBezTo>
                    <a:pt x="567" y="1023"/>
                    <a:pt x="601" y="1023"/>
                    <a:pt x="667" y="1023"/>
                  </a:cubicBezTo>
                  <a:cubicBezTo>
                    <a:pt x="701" y="1023"/>
                    <a:pt x="734" y="1023"/>
                    <a:pt x="734" y="956"/>
                  </a:cubicBezTo>
                  <a:cubicBezTo>
                    <a:pt x="834" y="923"/>
                    <a:pt x="834" y="789"/>
                    <a:pt x="767" y="722"/>
                  </a:cubicBezTo>
                  <a:lnTo>
                    <a:pt x="334" y="55"/>
                  </a:lnTo>
                  <a:cubicBezTo>
                    <a:pt x="295" y="16"/>
                    <a:pt x="244" y="0"/>
                    <a:pt x="18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58" name="Google Shape;1743;p33">
              <a:extLst>
                <a:ext uri="{FF2B5EF4-FFF2-40B4-BE49-F238E27FC236}">
                  <a16:creationId xmlns:a16="http://schemas.microsoft.com/office/drawing/2014/main" id="{4BF0B431-58D7-A04C-A6AD-18E426EAC856}"/>
                </a:ext>
              </a:extLst>
            </p:cNvPr>
            <p:cNvSpPr/>
            <p:nvPr/>
          </p:nvSpPr>
          <p:spPr>
            <a:xfrm>
              <a:off x="2272988" y="2325128"/>
              <a:ext cx="20311" cy="8254"/>
            </a:xfrm>
            <a:custGeom>
              <a:avLst/>
              <a:gdLst/>
              <a:ahLst/>
              <a:cxnLst/>
              <a:rect l="l" t="t" r="r" b="b"/>
              <a:pathLst>
                <a:path w="1068" h="434" extrusionOk="0">
                  <a:moveTo>
                    <a:pt x="234" y="0"/>
                  </a:moveTo>
                  <a:cubicBezTo>
                    <a:pt x="134" y="0"/>
                    <a:pt x="67" y="34"/>
                    <a:pt x="0" y="100"/>
                  </a:cubicBezTo>
                  <a:cubicBezTo>
                    <a:pt x="0" y="200"/>
                    <a:pt x="67" y="300"/>
                    <a:pt x="134" y="334"/>
                  </a:cubicBezTo>
                  <a:lnTo>
                    <a:pt x="901" y="434"/>
                  </a:lnTo>
                  <a:cubicBezTo>
                    <a:pt x="968" y="434"/>
                    <a:pt x="1068" y="401"/>
                    <a:pt x="1068" y="334"/>
                  </a:cubicBezTo>
                  <a:cubicBezTo>
                    <a:pt x="1068" y="234"/>
                    <a:pt x="1001" y="167"/>
                    <a:pt x="934" y="100"/>
                  </a:cubicBez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59" name="Google Shape;1744;p33">
              <a:extLst>
                <a:ext uri="{FF2B5EF4-FFF2-40B4-BE49-F238E27FC236}">
                  <a16:creationId xmlns:a16="http://schemas.microsoft.com/office/drawing/2014/main" id="{3EDA2266-6F6E-534A-BC0B-7C5C535A4660}"/>
                </a:ext>
              </a:extLst>
            </p:cNvPr>
            <p:cNvSpPr/>
            <p:nvPr/>
          </p:nvSpPr>
          <p:spPr>
            <a:xfrm>
              <a:off x="2337685" y="2300595"/>
              <a:ext cx="14605" cy="18200"/>
            </a:xfrm>
            <a:custGeom>
              <a:avLst/>
              <a:gdLst/>
              <a:ahLst/>
              <a:cxnLst/>
              <a:rect l="l" t="t" r="r" b="b"/>
              <a:pathLst>
                <a:path w="768" h="957" extrusionOk="0">
                  <a:moveTo>
                    <a:pt x="589" y="1"/>
                  </a:moveTo>
                  <a:cubicBezTo>
                    <a:pt x="540" y="1"/>
                    <a:pt x="493" y="17"/>
                    <a:pt x="434" y="56"/>
                  </a:cubicBezTo>
                  <a:lnTo>
                    <a:pt x="34" y="656"/>
                  </a:lnTo>
                  <a:cubicBezTo>
                    <a:pt x="1" y="723"/>
                    <a:pt x="1" y="823"/>
                    <a:pt x="67" y="890"/>
                  </a:cubicBezTo>
                  <a:cubicBezTo>
                    <a:pt x="168" y="957"/>
                    <a:pt x="168" y="957"/>
                    <a:pt x="201" y="957"/>
                  </a:cubicBezTo>
                  <a:cubicBezTo>
                    <a:pt x="234" y="957"/>
                    <a:pt x="334" y="890"/>
                    <a:pt x="334" y="857"/>
                  </a:cubicBezTo>
                  <a:lnTo>
                    <a:pt x="735" y="290"/>
                  </a:lnTo>
                  <a:cubicBezTo>
                    <a:pt x="768" y="189"/>
                    <a:pt x="768" y="123"/>
                    <a:pt x="701" y="23"/>
                  </a:cubicBezTo>
                  <a:cubicBezTo>
                    <a:pt x="660" y="9"/>
                    <a:pt x="624" y="1"/>
                    <a:pt x="5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0" name="Google Shape;1745;p33">
              <a:extLst>
                <a:ext uri="{FF2B5EF4-FFF2-40B4-BE49-F238E27FC236}">
                  <a16:creationId xmlns:a16="http://schemas.microsoft.com/office/drawing/2014/main" id="{794320A1-2A8A-1F40-98E8-A2ADEE3A4A6A}"/>
                </a:ext>
              </a:extLst>
            </p:cNvPr>
            <p:cNvSpPr/>
            <p:nvPr/>
          </p:nvSpPr>
          <p:spPr>
            <a:xfrm>
              <a:off x="2345939" y="2324709"/>
              <a:ext cx="21585" cy="8672"/>
            </a:xfrm>
            <a:custGeom>
              <a:avLst/>
              <a:gdLst/>
              <a:ahLst/>
              <a:cxnLst/>
              <a:rect l="l" t="t" r="r" b="b"/>
              <a:pathLst>
                <a:path w="1135" h="456" extrusionOk="0">
                  <a:moveTo>
                    <a:pt x="956" y="0"/>
                  </a:moveTo>
                  <a:cubicBezTo>
                    <a:pt x="936" y="0"/>
                    <a:pt x="917" y="7"/>
                    <a:pt x="901" y="22"/>
                  </a:cubicBezTo>
                  <a:lnTo>
                    <a:pt x="167" y="122"/>
                  </a:lnTo>
                  <a:cubicBezTo>
                    <a:pt x="100" y="122"/>
                    <a:pt x="0" y="256"/>
                    <a:pt x="67" y="356"/>
                  </a:cubicBezTo>
                  <a:cubicBezTo>
                    <a:pt x="67" y="423"/>
                    <a:pt x="134" y="456"/>
                    <a:pt x="234" y="456"/>
                  </a:cubicBezTo>
                  <a:lnTo>
                    <a:pt x="968" y="356"/>
                  </a:lnTo>
                  <a:cubicBezTo>
                    <a:pt x="1068" y="356"/>
                    <a:pt x="1135" y="222"/>
                    <a:pt x="1101" y="122"/>
                  </a:cubicBezTo>
                  <a:cubicBezTo>
                    <a:pt x="1101" y="71"/>
                    <a:pt x="1023" y="0"/>
                    <a:pt x="9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1" name="Google Shape;1746;p33">
              <a:extLst>
                <a:ext uri="{FF2B5EF4-FFF2-40B4-BE49-F238E27FC236}">
                  <a16:creationId xmlns:a16="http://schemas.microsoft.com/office/drawing/2014/main" id="{CA6FB444-9103-2A40-958C-FF06CF65DC10}"/>
                </a:ext>
              </a:extLst>
            </p:cNvPr>
            <p:cNvSpPr/>
            <p:nvPr/>
          </p:nvSpPr>
          <p:spPr>
            <a:xfrm>
              <a:off x="2443004" y="2306091"/>
              <a:ext cx="64717" cy="35544"/>
            </a:xfrm>
            <a:custGeom>
              <a:avLst/>
              <a:gdLst/>
              <a:ahLst/>
              <a:cxnLst/>
              <a:rect l="l" t="t" r="r" b="b"/>
              <a:pathLst>
                <a:path w="3403" h="1869" extrusionOk="0">
                  <a:moveTo>
                    <a:pt x="1701" y="1"/>
                  </a:moveTo>
                  <a:cubicBezTo>
                    <a:pt x="734" y="1"/>
                    <a:pt x="0" y="734"/>
                    <a:pt x="0" y="1702"/>
                  </a:cubicBezTo>
                  <a:cubicBezTo>
                    <a:pt x="0" y="1768"/>
                    <a:pt x="67" y="1869"/>
                    <a:pt x="167" y="1869"/>
                  </a:cubicBezTo>
                  <a:cubicBezTo>
                    <a:pt x="234" y="1869"/>
                    <a:pt x="334" y="1768"/>
                    <a:pt x="334" y="1702"/>
                  </a:cubicBezTo>
                  <a:cubicBezTo>
                    <a:pt x="334" y="935"/>
                    <a:pt x="967" y="334"/>
                    <a:pt x="1701" y="334"/>
                  </a:cubicBezTo>
                  <a:cubicBezTo>
                    <a:pt x="2468" y="334"/>
                    <a:pt x="3069" y="935"/>
                    <a:pt x="3069" y="1702"/>
                  </a:cubicBezTo>
                  <a:cubicBezTo>
                    <a:pt x="3069" y="1768"/>
                    <a:pt x="3169" y="1869"/>
                    <a:pt x="3236" y="1869"/>
                  </a:cubicBezTo>
                  <a:cubicBezTo>
                    <a:pt x="3336" y="1869"/>
                    <a:pt x="3402" y="1768"/>
                    <a:pt x="3402" y="1702"/>
                  </a:cubicBezTo>
                  <a:cubicBezTo>
                    <a:pt x="3402" y="734"/>
                    <a:pt x="2669" y="1"/>
                    <a:pt x="17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2" name="Google Shape;1747;p33">
              <a:extLst>
                <a:ext uri="{FF2B5EF4-FFF2-40B4-BE49-F238E27FC236}">
                  <a16:creationId xmlns:a16="http://schemas.microsoft.com/office/drawing/2014/main" id="{54844FBD-E327-234C-8D2A-1BA30BCB6657}"/>
                </a:ext>
              </a:extLst>
            </p:cNvPr>
            <p:cNvSpPr/>
            <p:nvPr/>
          </p:nvSpPr>
          <p:spPr>
            <a:xfrm>
              <a:off x="2472177" y="2290231"/>
              <a:ext cx="6352" cy="22231"/>
            </a:xfrm>
            <a:custGeom>
              <a:avLst/>
              <a:gdLst/>
              <a:ahLst/>
              <a:cxnLst/>
              <a:rect l="l" t="t" r="r" b="b"/>
              <a:pathLst>
                <a:path w="334" h="1169" extrusionOk="0">
                  <a:moveTo>
                    <a:pt x="167" y="1"/>
                  </a:moveTo>
                  <a:cubicBezTo>
                    <a:pt x="101" y="1"/>
                    <a:pt x="0" y="67"/>
                    <a:pt x="0" y="167"/>
                  </a:cubicBezTo>
                  <a:lnTo>
                    <a:pt x="0" y="1001"/>
                  </a:lnTo>
                  <a:cubicBezTo>
                    <a:pt x="0" y="1068"/>
                    <a:pt x="101" y="1168"/>
                    <a:pt x="167" y="1168"/>
                  </a:cubicBezTo>
                  <a:cubicBezTo>
                    <a:pt x="267" y="1168"/>
                    <a:pt x="334" y="1068"/>
                    <a:pt x="334" y="1001"/>
                  </a:cubicBezTo>
                  <a:lnTo>
                    <a:pt x="334" y="167"/>
                  </a:lnTo>
                  <a:cubicBezTo>
                    <a:pt x="334" y="67"/>
                    <a:pt x="267" y="1"/>
                    <a:pt x="1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3" name="Google Shape;1748;p33">
              <a:extLst>
                <a:ext uri="{FF2B5EF4-FFF2-40B4-BE49-F238E27FC236}">
                  <a16:creationId xmlns:a16="http://schemas.microsoft.com/office/drawing/2014/main" id="{946CEB87-93E8-E145-B09A-4BBA4F8FB60A}"/>
                </a:ext>
              </a:extLst>
            </p:cNvPr>
            <p:cNvSpPr/>
            <p:nvPr/>
          </p:nvSpPr>
          <p:spPr>
            <a:xfrm>
              <a:off x="2443632" y="2299340"/>
              <a:ext cx="15880" cy="19455"/>
            </a:xfrm>
            <a:custGeom>
              <a:avLst/>
              <a:gdLst/>
              <a:ahLst/>
              <a:cxnLst/>
              <a:rect l="l" t="t" r="r" b="b"/>
              <a:pathLst>
                <a:path w="835" h="1023" extrusionOk="0">
                  <a:moveTo>
                    <a:pt x="206" y="0"/>
                  </a:moveTo>
                  <a:cubicBezTo>
                    <a:pt x="167" y="0"/>
                    <a:pt x="128" y="8"/>
                    <a:pt x="100" y="22"/>
                  </a:cubicBezTo>
                  <a:cubicBezTo>
                    <a:pt x="0" y="55"/>
                    <a:pt x="0" y="189"/>
                    <a:pt x="34" y="255"/>
                  </a:cubicBezTo>
                  <a:lnTo>
                    <a:pt x="501" y="923"/>
                  </a:lnTo>
                  <a:cubicBezTo>
                    <a:pt x="601" y="1023"/>
                    <a:pt x="634" y="1023"/>
                    <a:pt x="668" y="1023"/>
                  </a:cubicBezTo>
                  <a:cubicBezTo>
                    <a:pt x="701" y="1023"/>
                    <a:pt x="768" y="1023"/>
                    <a:pt x="768" y="956"/>
                  </a:cubicBezTo>
                  <a:cubicBezTo>
                    <a:pt x="834" y="923"/>
                    <a:pt x="834" y="789"/>
                    <a:pt x="801" y="722"/>
                  </a:cubicBezTo>
                  <a:lnTo>
                    <a:pt x="334" y="55"/>
                  </a:lnTo>
                  <a:cubicBezTo>
                    <a:pt x="314" y="16"/>
                    <a:pt x="261" y="0"/>
                    <a:pt x="20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4" name="Google Shape;1749;p33">
              <a:extLst>
                <a:ext uri="{FF2B5EF4-FFF2-40B4-BE49-F238E27FC236}">
                  <a16:creationId xmlns:a16="http://schemas.microsoft.com/office/drawing/2014/main" id="{9A0749E0-7C8D-E045-B62A-D2A1A429F040}"/>
                </a:ext>
              </a:extLst>
            </p:cNvPr>
            <p:cNvSpPr/>
            <p:nvPr/>
          </p:nvSpPr>
          <p:spPr>
            <a:xfrm>
              <a:off x="2430301" y="2325128"/>
              <a:ext cx="19683" cy="8254"/>
            </a:xfrm>
            <a:custGeom>
              <a:avLst/>
              <a:gdLst/>
              <a:ahLst/>
              <a:cxnLst/>
              <a:rect l="l" t="t" r="r" b="b"/>
              <a:pathLst>
                <a:path w="1035" h="434" extrusionOk="0">
                  <a:moveTo>
                    <a:pt x="201" y="0"/>
                  </a:moveTo>
                  <a:cubicBezTo>
                    <a:pt x="134" y="0"/>
                    <a:pt x="34" y="34"/>
                    <a:pt x="1" y="100"/>
                  </a:cubicBezTo>
                  <a:cubicBezTo>
                    <a:pt x="1" y="200"/>
                    <a:pt x="34" y="300"/>
                    <a:pt x="134" y="334"/>
                  </a:cubicBezTo>
                  <a:lnTo>
                    <a:pt x="868" y="434"/>
                  </a:lnTo>
                  <a:cubicBezTo>
                    <a:pt x="968" y="434"/>
                    <a:pt x="1035" y="401"/>
                    <a:pt x="1035" y="334"/>
                  </a:cubicBezTo>
                  <a:cubicBezTo>
                    <a:pt x="1035" y="234"/>
                    <a:pt x="1002" y="167"/>
                    <a:pt x="902" y="100"/>
                  </a:cubicBezTo>
                  <a:lnTo>
                    <a:pt x="2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5" name="Google Shape;1750;p33">
              <a:extLst>
                <a:ext uri="{FF2B5EF4-FFF2-40B4-BE49-F238E27FC236}">
                  <a16:creationId xmlns:a16="http://schemas.microsoft.com/office/drawing/2014/main" id="{D75E0CB6-9919-6E44-AAC8-1312234DC625}"/>
                </a:ext>
              </a:extLst>
            </p:cNvPr>
            <p:cNvSpPr/>
            <p:nvPr/>
          </p:nvSpPr>
          <p:spPr>
            <a:xfrm>
              <a:off x="2494371" y="2300595"/>
              <a:ext cx="15252" cy="18200"/>
            </a:xfrm>
            <a:custGeom>
              <a:avLst/>
              <a:gdLst/>
              <a:ahLst/>
              <a:cxnLst/>
              <a:rect l="l" t="t" r="r" b="b"/>
              <a:pathLst>
                <a:path w="802" h="957" extrusionOk="0">
                  <a:moveTo>
                    <a:pt x="606" y="1"/>
                  </a:moveTo>
                  <a:cubicBezTo>
                    <a:pt x="558" y="1"/>
                    <a:pt x="507" y="17"/>
                    <a:pt x="468" y="56"/>
                  </a:cubicBezTo>
                  <a:lnTo>
                    <a:pt x="34" y="656"/>
                  </a:lnTo>
                  <a:cubicBezTo>
                    <a:pt x="1" y="723"/>
                    <a:pt x="1" y="823"/>
                    <a:pt x="101" y="890"/>
                  </a:cubicBezTo>
                  <a:cubicBezTo>
                    <a:pt x="168" y="957"/>
                    <a:pt x="168" y="957"/>
                    <a:pt x="201" y="957"/>
                  </a:cubicBezTo>
                  <a:cubicBezTo>
                    <a:pt x="268" y="957"/>
                    <a:pt x="335" y="890"/>
                    <a:pt x="335" y="857"/>
                  </a:cubicBezTo>
                  <a:lnTo>
                    <a:pt x="768" y="290"/>
                  </a:lnTo>
                  <a:cubicBezTo>
                    <a:pt x="802" y="189"/>
                    <a:pt x="802" y="123"/>
                    <a:pt x="701" y="23"/>
                  </a:cubicBezTo>
                  <a:cubicBezTo>
                    <a:pt x="674" y="9"/>
                    <a:pt x="641" y="1"/>
                    <a:pt x="6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6" name="Google Shape;1751;p33">
              <a:extLst>
                <a:ext uri="{FF2B5EF4-FFF2-40B4-BE49-F238E27FC236}">
                  <a16:creationId xmlns:a16="http://schemas.microsoft.com/office/drawing/2014/main" id="{79317F6C-CA1A-3E4D-8F3E-7F91AAA836E8}"/>
                </a:ext>
              </a:extLst>
            </p:cNvPr>
            <p:cNvSpPr/>
            <p:nvPr/>
          </p:nvSpPr>
          <p:spPr>
            <a:xfrm>
              <a:off x="2503252" y="2324709"/>
              <a:ext cx="21604" cy="8672"/>
            </a:xfrm>
            <a:custGeom>
              <a:avLst/>
              <a:gdLst/>
              <a:ahLst/>
              <a:cxnLst/>
              <a:rect l="l" t="t" r="r" b="b"/>
              <a:pathLst>
                <a:path w="1136" h="456" extrusionOk="0">
                  <a:moveTo>
                    <a:pt x="937" y="0"/>
                  </a:moveTo>
                  <a:cubicBezTo>
                    <a:pt x="915" y="0"/>
                    <a:pt x="892" y="7"/>
                    <a:pt x="868" y="22"/>
                  </a:cubicBezTo>
                  <a:lnTo>
                    <a:pt x="168" y="122"/>
                  </a:lnTo>
                  <a:cubicBezTo>
                    <a:pt x="68" y="122"/>
                    <a:pt x="1" y="256"/>
                    <a:pt x="34" y="356"/>
                  </a:cubicBezTo>
                  <a:cubicBezTo>
                    <a:pt x="34" y="423"/>
                    <a:pt x="134" y="456"/>
                    <a:pt x="201" y="456"/>
                  </a:cubicBezTo>
                  <a:lnTo>
                    <a:pt x="968" y="356"/>
                  </a:lnTo>
                  <a:cubicBezTo>
                    <a:pt x="1035" y="356"/>
                    <a:pt x="1135" y="222"/>
                    <a:pt x="1068" y="122"/>
                  </a:cubicBezTo>
                  <a:cubicBezTo>
                    <a:pt x="1068" y="71"/>
                    <a:pt x="1009" y="0"/>
                    <a:pt x="9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7" name="Google Shape;1752;p33">
              <a:extLst>
                <a:ext uri="{FF2B5EF4-FFF2-40B4-BE49-F238E27FC236}">
                  <a16:creationId xmlns:a16="http://schemas.microsoft.com/office/drawing/2014/main" id="{71FB7557-0C13-464B-97F3-C7B5ECB0F701}"/>
                </a:ext>
              </a:extLst>
            </p:cNvPr>
            <p:cNvSpPr/>
            <p:nvPr/>
          </p:nvSpPr>
          <p:spPr>
            <a:xfrm>
              <a:off x="2392246" y="2306719"/>
              <a:ext cx="35544" cy="69167"/>
            </a:xfrm>
            <a:custGeom>
              <a:avLst/>
              <a:gdLst/>
              <a:ahLst/>
              <a:cxnLst/>
              <a:rect l="l" t="t" r="r" b="b"/>
              <a:pathLst>
                <a:path w="1869" h="3637" extrusionOk="0">
                  <a:moveTo>
                    <a:pt x="167" y="1"/>
                  </a:moveTo>
                  <a:cubicBezTo>
                    <a:pt x="67" y="1"/>
                    <a:pt x="0" y="68"/>
                    <a:pt x="0" y="168"/>
                  </a:cubicBezTo>
                  <a:lnTo>
                    <a:pt x="0" y="2002"/>
                  </a:lnTo>
                  <a:lnTo>
                    <a:pt x="167" y="2002"/>
                  </a:lnTo>
                  <a:cubicBezTo>
                    <a:pt x="968" y="2002"/>
                    <a:pt x="1535" y="2336"/>
                    <a:pt x="1535" y="2636"/>
                  </a:cubicBezTo>
                  <a:cubicBezTo>
                    <a:pt x="1535" y="2936"/>
                    <a:pt x="968" y="3237"/>
                    <a:pt x="167" y="3237"/>
                  </a:cubicBezTo>
                  <a:cubicBezTo>
                    <a:pt x="67" y="3237"/>
                    <a:pt x="0" y="3337"/>
                    <a:pt x="0" y="3437"/>
                  </a:cubicBezTo>
                  <a:cubicBezTo>
                    <a:pt x="0" y="3503"/>
                    <a:pt x="34" y="3637"/>
                    <a:pt x="167" y="3637"/>
                  </a:cubicBezTo>
                  <a:cubicBezTo>
                    <a:pt x="1135" y="3637"/>
                    <a:pt x="1868" y="3203"/>
                    <a:pt x="1868" y="2669"/>
                  </a:cubicBezTo>
                  <a:cubicBezTo>
                    <a:pt x="1868" y="2169"/>
                    <a:pt x="1201" y="1735"/>
                    <a:pt x="334" y="1702"/>
                  </a:cubicBezTo>
                  <a:lnTo>
                    <a:pt x="334" y="168"/>
                  </a:lnTo>
                  <a:cubicBezTo>
                    <a:pt x="334" y="68"/>
                    <a:pt x="234" y="1"/>
                    <a:pt x="1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8" name="Google Shape;1753;p33">
              <a:extLst>
                <a:ext uri="{FF2B5EF4-FFF2-40B4-BE49-F238E27FC236}">
                  <a16:creationId xmlns:a16="http://schemas.microsoft.com/office/drawing/2014/main" id="{CD194992-A55D-C744-85FB-C43D390C189E}"/>
                </a:ext>
              </a:extLst>
            </p:cNvPr>
            <p:cNvSpPr/>
            <p:nvPr/>
          </p:nvSpPr>
          <p:spPr>
            <a:xfrm>
              <a:off x="2311042" y="2311131"/>
              <a:ext cx="17781" cy="30504"/>
            </a:xfrm>
            <a:custGeom>
              <a:avLst/>
              <a:gdLst/>
              <a:ahLst/>
              <a:cxnLst/>
              <a:rect l="l" t="t" r="r" b="b"/>
              <a:pathLst>
                <a:path w="935" h="1604" extrusionOk="0">
                  <a:moveTo>
                    <a:pt x="501" y="0"/>
                  </a:moveTo>
                  <a:cubicBezTo>
                    <a:pt x="490" y="0"/>
                    <a:pt x="479" y="1"/>
                    <a:pt x="468" y="2"/>
                  </a:cubicBezTo>
                  <a:cubicBezTo>
                    <a:pt x="234" y="2"/>
                    <a:pt x="1" y="403"/>
                    <a:pt x="1" y="803"/>
                  </a:cubicBezTo>
                  <a:cubicBezTo>
                    <a:pt x="1" y="1237"/>
                    <a:pt x="234" y="1604"/>
                    <a:pt x="468" y="1604"/>
                  </a:cubicBezTo>
                  <a:cubicBezTo>
                    <a:pt x="735" y="1604"/>
                    <a:pt x="935" y="1270"/>
                    <a:pt x="935" y="803"/>
                  </a:cubicBezTo>
                  <a:cubicBezTo>
                    <a:pt x="935" y="356"/>
                    <a:pt x="751" y="0"/>
                    <a:pt x="5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9" name="Google Shape;1754;p33">
              <a:extLst>
                <a:ext uri="{FF2B5EF4-FFF2-40B4-BE49-F238E27FC236}">
                  <a16:creationId xmlns:a16="http://schemas.microsoft.com/office/drawing/2014/main" id="{8BAA2415-E763-264A-B61C-926B3D7213A6}"/>
                </a:ext>
              </a:extLst>
            </p:cNvPr>
            <p:cNvSpPr/>
            <p:nvPr/>
          </p:nvSpPr>
          <p:spPr>
            <a:xfrm>
              <a:off x="2307866" y="2307993"/>
              <a:ext cx="24133" cy="36818"/>
            </a:xfrm>
            <a:custGeom>
              <a:avLst/>
              <a:gdLst/>
              <a:ahLst/>
              <a:cxnLst/>
              <a:rect l="l" t="t" r="r" b="b"/>
              <a:pathLst>
                <a:path w="1269" h="1936" extrusionOk="0">
                  <a:moveTo>
                    <a:pt x="635" y="301"/>
                  </a:moveTo>
                  <a:cubicBezTo>
                    <a:pt x="802" y="301"/>
                    <a:pt x="968" y="568"/>
                    <a:pt x="968" y="968"/>
                  </a:cubicBezTo>
                  <a:cubicBezTo>
                    <a:pt x="968" y="1335"/>
                    <a:pt x="802" y="1635"/>
                    <a:pt x="635" y="1635"/>
                  </a:cubicBezTo>
                  <a:cubicBezTo>
                    <a:pt x="468" y="1635"/>
                    <a:pt x="301" y="1335"/>
                    <a:pt x="301" y="968"/>
                  </a:cubicBezTo>
                  <a:cubicBezTo>
                    <a:pt x="301" y="601"/>
                    <a:pt x="468" y="301"/>
                    <a:pt x="635" y="301"/>
                  </a:cubicBezTo>
                  <a:close/>
                  <a:moveTo>
                    <a:pt x="635" y="1"/>
                  </a:moveTo>
                  <a:cubicBezTo>
                    <a:pt x="268" y="1"/>
                    <a:pt x="1" y="434"/>
                    <a:pt x="1" y="968"/>
                  </a:cubicBezTo>
                  <a:cubicBezTo>
                    <a:pt x="1" y="1502"/>
                    <a:pt x="301" y="1935"/>
                    <a:pt x="635" y="1935"/>
                  </a:cubicBezTo>
                  <a:cubicBezTo>
                    <a:pt x="968" y="1935"/>
                    <a:pt x="1269" y="1502"/>
                    <a:pt x="1269" y="968"/>
                  </a:cubicBezTo>
                  <a:cubicBezTo>
                    <a:pt x="1269" y="434"/>
                    <a:pt x="1002" y="1"/>
                    <a:pt x="6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70" name="Google Shape;1755;p33">
              <a:extLst>
                <a:ext uri="{FF2B5EF4-FFF2-40B4-BE49-F238E27FC236}">
                  <a16:creationId xmlns:a16="http://schemas.microsoft.com/office/drawing/2014/main" id="{BDC20AD0-C093-E545-B7BF-74FE9B5D1152}"/>
                </a:ext>
              </a:extLst>
            </p:cNvPr>
            <p:cNvSpPr/>
            <p:nvPr/>
          </p:nvSpPr>
          <p:spPr>
            <a:xfrm>
              <a:off x="2466472" y="2311131"/>
              <a:ext cx="17781" cy="30504"/>
            </a:xfrm>
            <a:custGeom>
              <a:avLst/>
              <a:gdLst/>
              <a:ahLst/>
              <a:cxnLst/>
              <a:rect l="l" t="t" r="r" b="b"/>
              <a:pathLst>
                <a:path w="935" h="1604" extrusionOk="0">
                  <a:moveTo>
                    <a:pt x="501" y="0"/>
                  </a:moveTo>
                  <a:cubicBezTo>
                    <a:pt x="490" y="0"/>
                    <a:pt x="479" y="1"/>
                    <a:pt x="467" y="2"/>
                  </a:cubicBezTo>
                  <a:cubicBezTo>
                    <a:pt x="234" y="2"/>
                    <a:pt x="0" y="403"/>
                    <a:pt x="0" y="803"/>
                  </a:cubicBezTo>
                  <a:cubicBezTo>
                    <a:pt x="0" y="1237"/>
                    <a:pt x="234" y="1604"/>
                    <a:pt x="467" y="1604"/>
                  </a:cubicBezTo>
                  <a:cubicBezTo>
                    <a:pt x="734" y="1604"/>
                    <a:pt x="934" y="1270"/>
                    <a:pt x="934" y="803"/>
                  </a:cubicBezTo>
                  <a:cubicBezTo>
                    <a:pt x="934" y="356"/>
                    <a:pt x="751" y="0"/>
                    <a:pt x="5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71" name="Google Shape;1756;p33">
              <a:extLst>
                <a:ext uri="{FF2B5EF4-FFF2-40B4-BE49-F238E27FC236}">
                  <a16:creationId xmlns:a16="http://schemas.microsoft.com/office/drawing/2014/main" id="{51A62FD2-A16F-2646-A700-02439C7C6110}"/>
                </a:ext>
              </a:extLst>
            </p:cNvPr>
            <p:cNvSpPr/>
            <p:nvPr/>
          </p:nvSpPr>
          <p:spPr>
            <a:xfrm>
              <a:off x="2463296" y="2307993"/>
              <a:ext cx="24114" cy="36818"/>
            </a:xfrm>
            <a:custGeom>
              <a:avLst/>
              <a:gdLst/>
              <a:ahLst/>
              <a:cxnLst/>
              <a:rect l="l" t="t" r="r" b="b"/>
              <a:pathLst>
                <a:path w="1268" h="1936" extrusionOk="0">
                  <a:moveTo>
                    <a:pt x="634" y="301"/>
                  </a:moveTo>
                  <a:cubicBezTo>
                    <a:pt x="801" y="301"/>
                    <a:pt x="968" y="568"/>
                    <a:pt x="968" y="968"/>
                  </a:cubicBezTo>
                  <a:cubicBezTo>
                    <a:pt x="968" y="1335"/>
                    <a:pt x="801" y="1635"/>
                    <a:pt x="634" y="1635"/>
                  </a:cubicBezTo>
                  <a:cubicBezTo>
                    <a:pt x="467" y="1635"/>
                    <a:pt x="301" y="1335"/>
                    <a:pt x="301" y="968"/>
                  </a:cubicBezTo>
                  <a:cubicBezTo>
                    <a:pt x="301" y="601"/>
                    <a:pt x="467" y="301"/>
                    <a:pt x="634" y="301"/>
                  </a:cubicBezTo>
                  <a:close/>
                  <a:moveTo>
                    <a:pt x="634" y="1"/>
                  </a:moveTo>
                  <a:cubicBezTo>
                    <a:pt x="267" y="1"/>
                    <a:pt x="0" y="434"/>
                    <a:pt x="0" y="968"/>
                  </a:cubicBezTo>
                  <a:cubicBezTo>
                    <a:pt x="0" y="1502"/>
                    <a:pt x="301" y="1935"/>
                    <a:pt x="634" y="1935"/>
                  </a:cubicBezTo>
                  <a:cubicBezTo>
                    <a:pt x="968" y="1935"/>
                    <a:pt x="1235" y="1502"/>
                    <a:pt x="1268" y="968"/>
                  </a:cubicBezTo>
                  <a:cubicBezTo>
                    <a:pt x="1268" y="434"/>
                    <a:pt x="1001" y="1"/>
                    <a:pt x="6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72" name="Google Shape;1757;p33">
              <a:extLst>
                <a:ext uri="{FF2B5EF4-FFF2-40B4-BE49-F238E27FC236}">
                  <a16:creationId xmlns:a16="http://schemas.microsoft.com/office/drawing/2014/main" id="{9C0C7EF6-60B8-CC49-A914-222EFDD6F9F4}"/>
                </a:ext>
              </a:extLst>
            </p:cNvPr>
            <p:cNvSpPr/>
            <p:nvPr/>
          </p:nvSpPr>
          <p:spPr>
            <a:xfrm>
              <a:off x="2357349" y="2421546"/>
              <a:ext cx="96457" cy="36818"/>
            </a:xfrm>
            <a:custGeom>
              <a:avLst/>
              <a:gdLst/>
              <a:ahLst/>
              <a:cxnLst/>
              <a:rect l="l" t="t" r="r" b="b"/>
              <a:pathLst>
                <a:path w="5072" h="1936" extrusionOk="0">
                  <a:moveTo>
                    <a:pt x="1" y="1"/>
                  </a:moveTo>
                  <a:cubicBezTo>
                    <a:pt x="1" y="1101"/>
                    <a:pt x="1135" y="1935"/>
                    <a:pt x="2536" y="1935"/>
                  </a:cubicBezTo>
                  <a:cubicBezTo>
                    <a:pt x="3970" y="1935"/>
                    <a:pt x="5071" y="1035"/>
                    <a:pt x="50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73" name="Google Shape;1758;p33">
              <a:extLst>
                <a:ext uri="{FF2B5EF4-FFF2-40B4-BE49-F238E27FC236}">
                  <a16:creationId xmlns:a16="http://schemas.microsoft.com/office/drawing/2014/main" id="{89B541F7-65F0-A842-A79C-102C915B33F2}"/>
                </a:ext>
              </a:extLst>
            </p:cNvPr>
            <p:cNvSpPr/>
            <p:nvPr/>
          </p:nvSpPr>
          <p:spPr>
            <a:xfrm>
              <a:off x="2547030" y="2317844"/>
              <a:ext cx="36171" cy="23791"/>
            </a:xfrm>
            <a:custGeom>
              <a:avLst/>
              <a:gdLst/>
              <a:ahLst/>
              <a:cxnLst/>
              <a:rect l="l" t="t" r="r" b="b"/>
              <a:pathLst>
                <a:path w="1902" h="1251" extrusionOk="0">
                  <a:moveTo>
                    <a:pt x="1259" y="1"/>
                  </a:moveTo>
                  <a:cubicBezTo>
                    <a:pt x="1124" y="1"/>
                    <a:pt x="993" y="27"/>
                    <a:pt x="868" y="83"/>
                  </a:cubicBezTo>
                  <a:cubicBezTo>
                    <a:pt x="267" y="317"/>
                    <a:pt x="67" y="984"/>
                    <a:pt x="34" y="1050"/>
                  </a:cubicBezTo>
                  <a:cubicBezTo>
                    <a:pt x="1" y="1117"/>
                    <a:pt x="34" y="1217"/>
                    <a:pt x="167" y="1251"/>
                  </a:cubicBezTo>
                  <a:cubicBezTo>
                    <a:pt x="201" y="1251"/>
                    <a:pt x="234" y="1217"/>
                    <a:pt x="267" y="1150"/>
                  </a:cubicBezTo>
                  <a:cubicBezTo>
                    <a:pt x="267" y="1150"/>
                    <a:pt x="501" y="550"/>
                    <a:pt x="935" y="317"/>
                  </a:cubicBezTo>
                  <a:cubicBezTo>
                    <a:pt x="1031" y="289"/>
                    <a:pt x="1134" y="273"/>
                    <a:pt x="1240" y="273"/>
                  </a:cubicBezTo>
                  <a:cubicBezTo>
                    <a:pt x="1389" y="273"/>
                    <a:pt x="1546" y="305"/>
                    <a:pt x="1702" y="383"/>
                  </a:cubicBezTo>
                  <a:cubicBezTo>
                    <a:pt x="1711" y="392"/>
                    <a:pt x="1725" y="396"/>
                    <a:pt x="1740" y="396"/>
                  </a:cubicBezTo>
                  <a:cubicBezTo>
                    <a:pt x="1784" y="396"/>
                    <a:pt x="1844" y="365"/>
                    <a:pt x="1869" y="317"/>
                  </a:cubicBezTo>
                  <a:cubicBezTo>
                    <a:pt x="1902" y="283"/>
                    <a:pt x="1869" y="216"/>
                    <a:pt x="1835" y="150"/>
                  </a:cubicBezTo>
                  <a:cubicBezTo>
                    <a:pt x="1641" y="53"/>
                    <a:pt x="1447" y="1"/>
                    <a:pt x="12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74" name="Google Shape;1759;p33">
              <a:extLst>
                <a:ext uri="{FF2B5EF4-FFF2-40B4-BE49-F238E27FC236}">
                  <a16:creationId xmlns:a16="http://schemas.microsoft.com/office/drawing/2014/main" id="{EEDACB0C-8168-A244-BE40-566CA2410D50}"/>
                </a:ext>
              </a:extLst>
            </p:cNvPr>
            <p:cNvSpPr/>
            <p:nvPr/>
          </p:nvSpPr>
          <p:spPr>
            <a:xfrm>
              <a:off x="2560989" y="2319784"/>
              <a:ext cx="22859" cy="40241"/>
            </a:xfrm>
            <a:custGeom>
              <a:avLst/>
              <a:gdLst/>
              <a:ahLst/>
              <a:cxnLst/>
              <a:rect l="l" t="t" r="r" b="b"/>
              <a:pathLst>
                <a:path w="1202" h="2116" extrusionOk="0">
                  <a:moveTo>
                    <a:pt x="164" y="1"/>
                  </a:moveTo>
                  <a:cubicBezTo>
                    <a:pt x="128" y="1"/>
                    <a:pt x="81" y="24"/>
                    <a:pt x="34" y="48"/>
                  </a:cubicBezTo>
                  <a:cubicBezTo>
                    <a:pt x="0" y="114"/>
                    <a:pt x="34" y="181"/>
                    <a:pt x="101" y="215"/>
                  </a:cubicBezTo>
                  <a:cubicBezTo>
                    <a:pt x="134" y="281"/>
                    <a:pt x="934" y="782"/>
                    <a:pt x="267" y="1882"/>
                  </a:cubicBezTo>
                  <a:cubicBezTo>
                    <a:pt x="201" y="1949"/>
                    <a:pt x="267" y="2016"/>
                    <a:pt x="301" y="2049"/>
                  </a:cubicBezTo>
                  <a:cubicBezTo>
                    <a:pt x="301" y="2116"/>
                    <a:pt x="334" y="2116"/>
                    <a:pt x="334" y="2116"/>
                  </a:cubicBezTo>
                  <a:cubicBezTo>
                    <a:pt x="367" y="2116"/>
                    <a:pt x="434" y="2049"/>
                    <a:pt x="467" y="2016"/>
                  </a:cubicBezTo>
                  <a:cubicBezTo>
                    <a:pt x="1201" y="682"/>
                    <a:pt x="201" y="14"/>
                    <a:pt x="201" y="14"/>
                  </a:cubicBezTo>
                  <a:cubicBezTo>
                    <a:pt x="191" y="5"/>
                    <a:pt x="178" y="1"/>
                    <a:pt x="1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grpSp>
      <p:grpSp>
        <p:nvGrpSpPr>
          <p:cNvPr id="75" name="Google Shape;2476;p41">
            <a:extLst>
              <a:ext uri="{FF2B5EF4-FFF2-40B4-BE49-F238E27FC236}">
                <a16:creationId xmlns:a16="http://schemas.microsoft.com/office/drawing/2014/main" id="{0C69A177-836F-104E-9399-8EF85E67B2D0}"/>
              </a:ext>
            </a:extLst>
          </p:cNvPr>
          <p:cNvGrpSpPr/>
          <p:nvPr/>
        </p:nvGrpSpPr>
        <p:grpSpPr>
          <a:xfrm>
            <a:off x="914426" y="2268265"/>
            <a:ext cx="1081950" cy="1778281"/>
            <a:chOff x="495646" y="1617630"/>
            <a:chExt cx="1090246" cy="2972549"/>
          </a:xfrm>
        </p:grpSpPr>
        <p:sp>
          <p:nvSpPr>
            <p:cNvPr id="76" name="Google Shape;2477;p41">
              <a:extLst>
                <a:ext uri="{FF2B5EF4-FFF2-40B4-BE49-F238E27FC236}">
                  <a16:creationId xmlns:a16="http://schemas.microsoft.com/office/drawing/2014/main" id="{78756A8A-D366-DD4B-BDF4-D3EEE5279BBF}"/>
                </a:ext>
              </a:extLst>
            </p:cNvPr>
            <p:cNvSpPr/>
            <p:nvPr/>
          </p:nvSpPr>
          <p:spPr>
            <a:xfrm flipH="1">
              <a:off x="513052" y="1617630"/>
              <a:ext cx="863190" cy="590952"/>
            </a:xfrm>
            <a:custGeom>
              <a:avLst/>
              <a:gdLst/>
              <a:ahLst/>
              <a:cxnLst/>
              <a:rect l="l" t="t" r="r" b="b"/>
              <a:pathLst>
                <a:path w="47935" h="32817" extrusionOk="0">
                  <a:moveTo>
                    <a:pt x="25425" y="0"/>
                  </a:moveTo>
                  <a:cubicBezTo>
                    <a:pt x="22160" y="0"/>
                    <a:pt x="18810" y="1442"/>
                    <a:pt x="16312" y="4738"/>
                  </a:cubicBezTo>
                  <a:cubicBezTo>
                    <a:pt x="7005" y="16913"/>
                    <a:pt x="4237" y="11843"/>
                    <a:pt x="2135" y="17514"/>
                  </a:cubicBezTo>
                  <a:cubicBezTo>
                    <a:pt x="0" y="23184"/>
                    <a:pt x="6638" y="24152"/>
                    <a:pt x="6638" y="24152"/>
                  </a:cubicBezTo>
                  <a:cubicBezTo>
                    <a:pt x="5472" y="28199"/>
                    <a:pt x="8740" y="28716"/>
                    <a:pt x="10487" y="28716"/>
                  </a:cubicBezTo>
                  <a:cubicBezTo>
                    <a:pt x="11088" y="28716"/>
                    <a:pt x="11509" y="28655"/>
                    <a:pt x="11509" y="28655"/>
                  </a:cubicBezTo>
                  <a:cubicBezTo>
                    <a:pt x="12144" y="30733"/>
                    <a:pt x="13174" y="31391"/>
                    <a:pt x="14223" y="31391"/>
                  </a:cubicBezTo>
                  <a:cubicBezTo>
                    <a:pt x="16038" y="31391"/>
                    <a:pt x="17913" y="29422"/>
                    <a:pt x="17913" y="29422"/>
                  </a:cubicBezTo>
                  <a:cubicBezTo>
                    <a:pt x="17913" y="29422"/>
                    <a:pt x="20081" y="31190"/>
                    <a:pt x="24385" y="32558"/>
                  </a:cubicBezTo>
                  <a:cubicBezTo>
                    <a:pt x="24952" y="32738"/>
                    <a:pt x="25465" y="32816"/>
                    <a:pt x="25927" y="32816"/>
                  </a:cubicBezTo>
                  <a:cubicBezTo>
                    <a:pt x="28431" y="32816"/>
                    <a:pt x="29472" y="30525"/>
                    <a:pt x="29764" y="29708"/>
                  </a:cubicBezTo>
                  <a:lnTo>
                    <a:pt x="29764" y="29708"/>
                  </a:lnTo>
                  <a:cubicBezTo>
                    <a:pt x="29644" y="30289"/>
                    <a:pt x="29722" y="31617"/>
                    <a:pt x="32557" y="32358"/>
                  </a:cubicBezTo>
                  <a:cubicBezTo>
                    <a:pt x="32868" y="32439"/>
                    <a:pt x="33152" y="32476"/>
                    <a:pt x="33410" y="32476"/>
                  </a:cubicBezTo>
                  <a:cubicBezTo>
                    <a:pt x="36227" y="32476"/>
                    <a:pt x="36060" y="28055"/>
                    <a:pt x="36060" y="28054"/>
                  </a:cubicBezTo>
                  <a:lnTo>
                    <a:pt x="36060" y="28054"/>
                  </a:lnTo>
                  <a:cubicBezTo>
                    <a:pt x="36060" y="28055"/>
                    <a:pt x="37692" y="29687"/>
                    <a:pt x="39586" y="29687"/>
                  </a:cubicBezTo>
                  <a:cubicBezTo>
                    <a:pt x="40480" y="29687"/>
                    <a:pt x="41431" y="29324"/>
                    <a:pt x="42297" y="28255"/>
                  </a:cubicBezTo>
                  <a:cubicBezTo>
                    <a:pt x="45066" y="24919"/>
                    <a:pt x="41730" y="22584"/>
                    <a:pt x="41730" y="22584"/>
                  </a:cubicBezTo>
                  <a:cubicBezTo>
                    <a:pt x="47935" y="14011"/>
                    <a:pt x="37594" y="16713"/>
                    <a:pt x="36660" y="9708"/>
                  </a:cubicBezTo>
                  <a:cubicBezTo>
                    <a:pt x="35853" y="3835"/>
                    <a:pt x="30752" y="0"/>
                    <a:pt x="25425" y="0"/>
                  </a:cubicBez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77" name="Google Shape;2478;p41">
              <a:extLst>
                <a:ext uri="{FF2B5EF4-FFF2-40B4-BE49-F238E27FC236}">
                  <a16:creationId xmlns:a16="http://schemas.microsoft.com/office/drawing/2014/main" id="{2E4CA2AF-CEA6-834E-820F-A0C3208D665A}"/>
                </a:ext>
              </a:extLst>
            </p:cNvPr>
            <p:cNvSpPr/>
            <p:nvPr/>
          </p:nvSpPr>
          <p:spPr>
            <a:xfrm flipH="1">
              <a:off x="827204" y="1933004"/>
              <a:ext cx="326188" cy="419899"/>
            </a:xfrm>
            <a:custGeom>
              <a:avLst/>
              <a:gdLst/>
              <a:ahLst/>
              <a:cxnLst/>
              <a:rect l="l" t="t" r="r" b="b"/>
              <a:pathLst>
                <a:path w="18114" h="23318" extrusionOk="0">
                  <a:moveTo>
                    <a:pt x="14945" y="1"/>
                  </a:moveTo>
                  <a:lnTo>
                    <a:pt x="4437" y="6305"/>
                  </a:lnTo>
                  <a:cubicBezTo>
                    <a:pt x="4437" y="6305"/>
                    <a:pt x="5438" y="17480"/>
                    <a:pt x="4271" y="17513"/>
                  </a:cubicBezTo>
                  <a:cubicBezTo>
                    <a:pt x="3804" y="17513"/>
                    <a:pt x="1969" y="18080"/>
                    <a:pt x="1" y="18747"/>
                  </a:cubicBezTo>
                  <a:cubicBezTo>
                    <a:pt x="501" y="20849"/>
                    <a:pt x="1369" y="21316"/>
                    <a:pt x="2202" y="23317"/>
                  </a:cubicBezTo>
                  <a:cubicBezTo>
                    <a:pt x="8140" y="23317"/>
                    <a:pt x="14511" y="23217"/>
                    <a:pt x="18114" y="18380"/>
                  </a:cubicBezTo>
                  <a:cubicBezTo>
                    <a:pt x="16439" y="17921"/>
                    <a:pt x="14677" y="16434"/>
                    <a:pt x="13766" y="16434"/>
                  </a:cubicBezTo>
                  <a:cubicBezTo>
                    <a:pt x="13552" y="16434"/>
                    <a:pt x="13385" y="16516"/>
                    <a:pt x="13277" y="16713"/>
                  </a:cubicBezTo>
                  <a:cubicBezTo>
                    <a:pt x="13267" y="16729"/>
                    <a:pt x="13258" y="16737"/>
                    <a:pt x="13251" y="16737"/>
                  </a:cubicBezTo>
                  <a:cubicBezTo>
                    <a:pt x="12901" y="16737"/>
                    <a:pt x="14945" y="2"/>
                    <a:pt x="149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78" name="Google Shape;2479;p41">
              <a:extLst>
                <a:ext uri="{FF2B5EF4-FFF2-40B4-BE49-F238E27FC236}">
                  <a16:creationId xmlns:a16="http://schemas.microsoft.com/office/drawing/2014/main" id="{AF331A7D-7DC2-704A-A9CA-D9BEEAC69351}"/>
                </a:ext>
              </a:extLst>
            </p:cNvPr>
            <p:cNvSpPr/>
            <p:nvPr/>
          </p:nvSpPr>
          <p:spPr>
            <a:xfrm flipH="1">
              <a:off x="837452" y="1695838"/>
              <a:ext cx="379004" cy="452709"/>
            </a:xfrm>
            <a:custGeom>
              <a:avLst/>
              <a:gdLst/>
              <a:ahLst/>
              <a:cxnLst/>
              <a:rect l="l" t="t" r="r" b="b"/>
              <a:pathLst>
                <a:path w="21047" h="25140" extrusionOk="0">
                  <a:moveTo>
                    <a:pt x="10011" y="0"/>
                  </a:moveTo>
                  <a:cubicBezTo>
                    <a:pt x="9160" y="0"/>
                    <a:pt x="8294" y="136"/>
                    <a:pt x="7439" y="461"/>
                  </a:cubicBezTo>
                  <a:cubicBezTo>
                    <a:pt x="868" y="2963"/>
                    <a:pt x="1135" y="9701"/>
                    <a:pt x="634" y="15472"/>
                  </a:cubicBezTo>
                  <a:cubicBezTo>
                    <a:pt x="0" y="23078"/>
                    <a:pt x="5938" y="24879"/>
                    <a:pt x="7706" y="25079"/>
                  </a:cubicBezTo>
                  <a:cubicBezTo>
                    <a:pt x="7996" y="25111"/>
                    <a:pt x="8378" y="25140"/>
                    <a:pt x="8825" y="25140"/>
                  </a:cubicBezTo>
                  <a:cubicBezTo>
                    <a:pt x="12601" y="25140"/>
                    <a:pt x="21047" y="23088"/>
                    <a:pt x="18213" y="3464"/>
                  </a:cubicBezTo>
                  <a:cubicBezTo>
                    <a:pt x="18213" y="3464"/>
                    <a:pt x="14309" y="0"/>
                    <a:pt x="10011" y="0"/>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79" name="Google Shape;2480;p41">
              <a:extLst>
                <a:ext uri="{FF2B5EF4-FFF2-40B4-BE49-F238E27FC236}">
                  <a16:creationId xmlns:a16="http://schemas.microsoft.com/office/drawing/2014/main" id="{7D92ABB5-11B1-1F40-A310-58BDADC53EAC}"/>
                </a:ext>
              </a:extLst>
            </p:cNvPr>
            <p:cNvSpPr/>
            <p:nvPr/>
          </p:nvSpPr>
          <p:spPr>
            <a:xfrm flipH="1">
              <a:off x="802562" y="1877450"/>
              <a:ext cx="132175" cy="133904"/>
            </a:xfrm>
            <a:custGeom>
              <a:avLst/>
              <a:gdLst/>
              <a:ahLst/>
              <a:cxnLst/>
              <a:rect l="l" t="t" r="r" b="b"/>
              <a:pathLst>
                <a:path w="7340" h="7436" extrusionOk="0">
                  <a:moveTo>
                    <a:pt x="3573" y="1"/>
                  </a:moveTo>
                  <a:cubicBezTo>
                    <a:pt x="2860" y="1"/>
                    <a:pt x="2703" y="550"/>
                    <a:pt x="2703" y="550"/>
                  </a:cubicBezTo>
                  <a:cubicBezTo>
                    <a:pt x="2703" y="550"/>
                    <a:pt x="1" y="7088"/>
                    <a:pt x="2836" y="7422"/>
                  </a:cubicBezTo>
                  <a:cubicBezTo>
                    <a:pt x="2913" y="7431"/>
                    <a:pt x="2989" y="7435"/>
                    <a:pt x="3064" y="7435"/>
                  </a:cubicBezTo>
                  <a:cubicBezTo>
                    <a:pt x="5763" y="7435"/>
                    <a:pt x="7339" y="1748"/>
                    <a:pt x="4938" y="450"/>
                  </a:cubicBezTo>
                  <a:cubicBezTo>
                    <a:pt x="4341" y="115"/>
                    <a:pt x="3899" y="1"/>
                    <a:pt x="3573" y="1"/>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80" name="Google Shape;2481;p41">
              <a:extLst>
                <a:ext uri="{FF2B5EF4-FFF2-40B4-BE49-F238E27FC236}">
                  <a16:creationId xmlns:a16="http://schemas.microsoft.com/office/drawing/2014/main" id="{6858491E-F027-7C4C-B848-E6BA0F4BCC5F}"/>
                </a:ext>
              </a:extLst>
            </p:cNvPr>
            <p:cNvSpPr/>
            <p:nvPr/>
          </p:nvSpPr>
          <p:spPr>
            <a:xfrm flipH="1">
              <a:off x="832005" y="1827837"/>
              <a:ext cx="97691" cy="133418"/>
            </a:xfrm>
            <a:custGeom>
              <a:avLst/>
              <a:gdLst/>
              <a:ahLst/>
              <a:cxnLst/>
              <a:rect l="l" t="t" r="r" b="b"/>
              <a:pathLst>
                <a:path w="5425" h="7409" extrusionOk="0">
                  <a:moveTo>
                    <a:pt x="2635" y="0"/>
                  </a:moveTo>
                  <a:cubicBezTo>
                    <a:pt x="1" y="0"/>
                    <a:pt x="599" y="7408"/>
                    <a:pt x="1556" y="7408"/>
                  </a:cubicBezTo>
                  <a:cubicBezTo>
                    <a:pt x="2490" y="7408"/>
                    <a:pt x="2423" y="3305"/>
                    <a:pt x="2423" y="3305"/>
                  </a:cubicBezTo>
                  <a:cubicBezTo>
                    <a:pt x="2423" y="3305"/>
                    <a:pt x="5425" y="203"/>
                    <a:pt x="2723" y="3"/>
                  </a:cubicBezTo>
                  <a:cubicBezTo>
                    <a:pt x="2693" y="1"/>
                    <a:pt x="2664" y="0"/>
                    <a:pt x="2635" y="0"/>
                  </a:cubicBez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81" name="Google Shape;2482;p41">
              <a:extLst>
                <a:ext uri="{FF2B5EF4-FFF2-40B4-BE49-F238E27FC236}">
                  <a16:creationId xmlns:a16="http://schemas.microsoft.com/office/drawing/2014/main" id="{DB421CC1-3E15-F44C-9A82-E974D075559A}"/>
                </a:ext>
              </a:extLst>
            </p:cNvPr>
            <p:cNvSpPr/>
            <p:nvPr/>
          </p:nvSpPr>
          <p:spPr>
            <a:xfrm flipH="1">
              <a:off x="804766" y="1644480"/>
              <a:ext cx="325197" cy="242885"/>
            </a:xfrm>
            <a:custGeom>
              <a:avLst/>
              <a:gdLst/>
              <a:ahLst/>
              <a:cxnLst/>
              <a:rect l="l" t="t" r="r" b="b"/>
              <a:pathLst>
                <a:path w="18059" h="13488" extrusionOk="0">
                  <a:moveTo>
                    <a:pt x="7279" y="1"/>
                  </a:moveTo>
                  <a:cubicBezTo>
                    <a:pt x="6789" y="1"/>
                    <a:pt x="6306" y="79"/>
                    <a:pt x="5838" y="245"/>
                  </a:cubicBezTo>
                  <a:cubicBezTo>
                    <a:pt x="1936" y="1579"/>
                    <a:pt x="1" y="4915"/>
                    <a:pt x="1" y="4915"/>
                  </a:cubicBezTo>
                  <a:cubicBezTo>
                    <a:pt x="459" y="4887"/>
                    <a:pt x="902" y="4873"/>
                    <a:pt x="1330" y="4873"/>
                  </a:cubicBezTo>
                  <a:cubicBezTo>
                    <a:pt x="12185" y="4873"/>
                    <a:pt x="13544" y="13487"/>
                    <a:pt x="13544" y="13487"/>
                  </a:cubicBezTo>
                  <a:cubicBezTo>
                    <a:pt x="14778" y="13421"/>
                    <a:pt x="15745" y="13387"/>
                    <a:pt x="15779" y="13354"/>
                  </a:cubicBezTo>
                  <a:cubicBezTo>
                    <a:pt x="18058" y="8187"/>
                    <a:pt x="12306" y="1"/>
                    <a:pt x="72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82" name="Google Shape;2483;p41">
              <a:extLst>
                <a:ext uri="{FF2B5EF4-FFF2-40B4-BE49-F238E27FC236}">
                  <a16:creationId xmlns:a16="http://schemas.microsoft.com/office/drawing/2014/main" id="{6D03FC4B-EEE9-CD43-8448-3E79B771C9EF}"/>
                </a:ext>
              </a:extLst>
            </p:cNvPr>
            <p:cNvSpPr/>
            <p:nvPr/>
          </p:nvSpPr>
          <p:spPr>
            <a:xfrm flipH="1">
              <a:off x="950336" y="1858523"/>
              <a:ext cx="111737" cy="36951"/>
            </a:xfrm>
            <a:custGeom>
              <a:avLst/>
              <a:gdLst/>
              <a:ahLst/>
              <a:cxnLst/>
              <a:rect l="l" t="t" r="r" b="b"/>
              <a:pathLst>
                <a:path w="6205" h="2052" extrusionOk="0">
                  <a:moveTo>
                    <a:pt x="6205" y="0"/>
                  </a:moveTo>
                  <a:lnTo>
                    <a:pt x="6205" y="0"/>
                  </a:lnTo>
                  <a:cubicBezTo>
                    <a:pt x="5638" y="200"/>
                    <a:pt x="5137" y="434"/>
                    <a:pt x="4604" y="601"/>
                  </a:cubicBezTo>
                  <a:cubicBezTo>
                    <a:pt x="4103" y="734"/>
                    <a:pt x="3603" y="801"/>
                    <a:pt x="3136" y="834"/>
                  </a:cubicBezTo>
                  <a:cubicBezTo>
                    <a:pt x="2965" y="846"/>
                    <a:pt x="2789" y="854"/>
                    <a:pt x="2611" y="854"/>
                  </a:cubicBezTo>
                  <a:cubicBezTo>
                    <a:pt x="2302" y="854"/>
                    <a:pt x="1985" y="831"/>
                    <a:pt x="1668" y="768"/>
                  </a:cubicBezTo>
                  <a:cubicBezTo>
                    <a:pt x="1435" y="701"/>
                    <a:pt x="1168" y="634"/>
                    <a:pt x="901" y="601"/>
                  </a:cubicBezTo>
                  <a:cubicBezTo>
                    <a:pt x="601" y="501"/>
                    <a:pt x="367" y="434"/>
                    <a:pt x="0" y="367"/>
                  </a:cubicBezTo>
                  <a:lnTo>
                    <a:pt x="0" y="367"/>
                  </a:lnTo>
                  <a:cubicBezTo>
                    <a:pt x="167" y="634"/>
                    <a:pt x="400" y="868"/>
                    <a:pt x="601" y="1101"/>
                  </a:cubicBezTo>
                  <a:cubicBezTo>
                    <a:pt x="867" y="1301"/>
                    <a:pt x="1068" y="1501"/>
                    <a:pt x="1368" y="1635"/>
                  </a:cubicBezTo>
                  <a:cubicBezTo>
                    <a:pt x="1840" y="1913"/>
                    <a:pt x="2382" y="2052"/>
                    <a:pt x="2917" y="2052"/>
                  </a:cubicBezTo>
                  <a:cubicBezTo>
                    <a:pt x="3024" y="2052"/>
                    <a:pt x="3130" y="2046"/>
                    <a:pt x="3236" y="2035"/>
                  </a:cubicBezTo>
                  <a:cubicBezTo>
                    <a:pt x="3870" y="2002"/>
                    <a:pt x="4537" y="1802"/>
                    <a:pt x="5037" y="1435"/>
                  </a:cubicBezTo>
                  <a:cubicBezTo>
                    <a:pt x="5571" y="1034"/>
                    <a:pt x="5971" y="601"/>
                    <a:pt x="6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83" name="Google Shape;2484;p41">
              <a:extLst>
                <a:ext uri="{FF2B5EF4-FFF2-40B4-BE49-F238E27FC236}">
                  <a16:creationId xmlns:a16="http://schemas.microsoft.com/office/drawing/2014/main" id="{1A1CDAE9-411D-824A-A2AE-646BE0F7774C}"/>
                </a:ext>
              </a:extLst>
            </p:cNvPr>
            <p:cNvSpPr/>
            <p:nvPr/>
          </p:nvSpPr>
          <p:spPr>
            <a:xfrm flipH="1">
              <a:off x="1108320" y="1802662"/>
              <a:ext cx="81700" cy="40247"/>
            </a:xfrm>
            <a:custGeom>
              <a:avLst/>
              <a:gdLst/>
              <a:ahLst/>
              <a:cxnLst/>
              <a:rect l="l" t="t" r="r" b="b"/>
              <a:pathLst>
                <a:path w="4537" h="2235" extrusionOk="0">
                  <a:moveTo>
                    <a:pt x="2174" y="1"/>
                  </a:moveTo>
                  <a:cubicBezTo>
                    <a:pt x="1744" y="1"/>
                    <a:pt x="1305" y="133"/>
                    <a:pt x="967" y="367"/>
                  </a:cubicBezTo>
                  <a:cubicBezTo>
                    <a:pt x="500" y="634"/>
                    <a:pt x="167" y="1034"/>
                    <a:pt x="0" y="1534"/>
                  </a:cubicBezTo>
                  <a:cubicBezTo>
                    <a:pt x="759" y="1332"/>
                    <a:pt x="1364" y="1187"/>
                    <a:pt x="1889" y="1187"/>
                  </a:cubicBezTo>
                  <a:cubicBezTo>
                    <a:pt x="2056" y="1187"/>
                    <a:pt x="2215" y="1202"/>
                    <a:pt x="2368" y="1234"/>
                  </a:cubicBezTo>
                  <a:cubicBezTo>
                    <a:pt x="2702" y="1268"/>
                    <a:pt x="3036" y="1368"/>
                    <a:pt x="3369" y="1568"/>
                  </a:cubicBezTo>
                  <a:cubicBezTo>
                    <a:pt x="3536" y="1635"/>
                    <a:pt x="3703" y="1768"/>
                    <a:pt x="3903" y="1868"/>
                  </a:cubicBezTo>
                  <a:cubicBezTo>
                    <a:pt x="4136" y="1968"/>
                    <a:pt x="4303" y="2102"/>
                    <a:pt x="4537" y="2235"/>
                  </a:cubicBezTo>
                  <a:cubicBezTo>
                    <a:pt x="4537" y="1968"/>
                    <a:pt x="4470" y="1735"/>
                    <a:pt x="4370" y="1468"/>
                  </a:cubicBezTo>
                  <a:cubicBezTo>
                    <a:pt x="4236" y="1234"/>
                    <a:pt x="4136" y="1034"/>
                    <a:pt x="3970" y="834"/>
                  </a:cubicBezTo>
                  <a:cubicBezTo>
                    <a:pt x="3636" y="434"/>
                    <a:pt x="3136" y="100"/>
                    <a:pt x="2535" y="33"/>
                  </a:cubicBezTo>
                  <a:cubicBezTo>
                    <a:pt x="2417" y="11"/>
                    <a:pt x="2296" y="1"/>
                    <a:pt x="2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84" name="Google Shape;2485;p41">
              <a:extLst>
                <a:ext uri="{FF2B5EF4-FFF2-40B4-BE49-F238E27FC236}">
                  <a16:creationId xmlns:a16="http://schemas.microsoft.com/office/drawing/2014/main" id="{7497FE6B-B18D-574F-88A7-57002D54CFFF}"/>
                </a:ext>
              </a:extLst>
            </p:cNvPr>
            <p:cNvSpPr/>
            <p:nvPr/>
          </p:nvSpPr>
          <p:spPr>
            <a:xfrm flipH="1">
              <a:off x="1011042" y="2038135"/>
              <a:ext cx="134534" cy="31333"/>
            </a:xfrm>
            <a:custGeom>
              <a:avLst/>
              <a:gdLst/>
              <a:ahLst/>
              <a:cxnLst/>
              <a:rect l="l" t="t" r="r" b="b"/>
              <a:pathLst>
                <a:path w="7471" h="1740" extrusionOk="0">
                  <a:moveTo>
                    <a:pt x="1" y="0"/>
                  </a:moveTo>
                  <a:lnTo>
                    <a:pt x="1" y="0"/>
                  </a:lnTo>
                  <a:cubicBezTo>
                    <a:pt x="1201" y="1324"/>
                    <a:pt x="2567" y="1739"/>
                    <a:pt x="3786" y="1739"/>
                  </a:cubicBezTo>
                  <a:cubicBezTo>
                    <a:pt x="5835" y="1739"/>
                    <a:pt x="7471" y="567"/>
                    <a:pt x="7213" y="567"/>
                  </a:cubicBezTo>
                  <a:cubicBezTo>
                    <a:pt x="7211" y="567"/>
                    <a:pt x="7208" y="567"/>
                    <a:pt x="7206" y="567"/>
                  </a:cubicBezTo>
                  <a:cubicBezTo>
                    <a:pt x="7182" y="570"/>
                    <a:pt x="7143" y="572"/>
                    <a:pt x="7090" y="572"/>
                  </a:cubicBezTo>
                  <a:cubicBezTo>
                    <a:pt x="6082" y="572"/>
                    <a:pt x="2"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85" name="Google Shape;2486;p41">
              <a:extLst>
                <a:ext uri="{FF2B5EF4-FFF2-40B4-BE49-F238E27FC236}">
                  <a16:creationId xmlns:a16="http://schemas.microsoft.com/office/drawing/2014/main" id="{7D5D914C-45F2-3848-ADFA-D4C8DE0B8CF5}"/>
                </a:ext>
              </a:extLst>
            </p:cNvPr>
            <p:cNvSpPr/>
            <p:nvPr/>
          </p:nvSpPr>
          <p:spPr>
            <a:xfrm flipH="1">
              <a:off x="1128740" y="1894557"/>
              <a:ext cx="52870" cy="48080"/>
            </a:xfrm>
            <a:custGeom>
              <a:avLst/>
              <a:gdLst/>
              <a:ahLst/>
              <a:cxnLst/>
              <a:rect l="l" t="t" r="r" b="b"/>
              <a:pathLst>
                <a:path w="2936" h="2670" extrusionOk="0">
                  <a:moveTo>
                    <a:pt x="200" y="1"/>
                  </a:moveTo>
                  <a:cubicBezTo>
                    <a:pt x="33" y="468"/>
                    <a:pt x="0" y="1001"/>
                    <a:pt x="67" y="1502"/>
                  </a:cubicBezTo>
                  <a:cubicBezTo>
                    <a:pt x="100" y="1769"/>
                    <a:pt x="200" y="2002"/>
                    <a:pt x="367" y="2269"/>
                  </a:cubicBezTo>
                  <a:cubicBezTo>
                    <a:pt x="534" y="2503"/>
                    <a:pt x="834" y="2669"/>
                    <a:pt x="1101" y="2669"/>
                  </a:cubicBezTo>
                  <a:lnTo>
                    <a:pt x="1334" y="2669"/>
                  </a:lnTo>
                  <a:lnTo>
                    <a:pt x="1535" y="2636"/>
                  </a:lnTo>
                  <a:cubicBezTo>
                    <a:pt x="1668" y="2603"/>
                    <a:pt x="1768" y="2569"/>
                    <a:pt x="1901" y="2469"/>
                  </a:cubicBezTo>
                  <a:cubicBezTo>
                    <a:pt x="2168" y="2302"/>
                    <a:pt x="2335" y="2102"/>
                    <a:pt x="2435" y="1869"/>
                  </a:cubicBezTo>
                  <a:cubicBezTo>
                    <a:pt x="2702" y="1435"/>
                    <a:pt x="2869" y="968"/>
                    <a:pt x="2936" y="468"/>
                  </a:cubicBezTo>
                  <a:lnTo>
                    <a:pt x="2936" y="468"/>
                  </a:lnTo>
                  <a:cubicBezTo>
                    <a:pt x="2702" y="868"/>
                    <a:pt x="2435" y="1302"/>
                    <a:pt x="2268" y="1635"/>
                  </a:cubicBezTo>
                  <a:cubicBezTo>
                    <a:pt x="2102" y="1835"/>
                    <a:pt x="1935" y="1969"/>
                    <a:pt x="1768" y="2102"/>
                  </a:cubicBezTo>
                  <a:cubicBezTo>
                    <a:pt x="1701" y="2136"/>
                    <a:pt x="1601" y="2236"/>
                    <a:pt x="1501" y="2236"/>
                  </a:cubicBezTo>
                  <a:lnTo>
                    <a:pt x="1334" y="2269"/>
                  </a:lnTo>
                  <a:lnTo>
                    <a:pt x="1168" y="2269"/>
                  </a:lnTo>
                  <a:cubicBezTo>
                    <a:pt x="734" y="2269"/>
                    <a:pt x="500" y="1902"/>
                    <a:pt x="367" y="1435"/>
                  </a:cubicBezTo>
                  <a:cubicBezTo>
                    <a:pt x="234" y="968"/>
                    <a:pt x="200" y="501"/>
                    <a:pt x="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86" name="Google Shape;2487;p41">
              <a:extLst>
                <a:ext uri="{FF2B5EF4-FFF2-40B4-BE49-F238E27FC236}">
                  <a16:creationId xmlns:a16="http://schemas.microsoft.com/office/drawing/2014/main" id="{5D8844CA-E16C-F143-9A10-B7452FF8A72A}"/>
                </a:ext>
              </a:extLst>
            </p:cNvPr>
            <p:cNvSpPr/>
            <p:nvPr/>
          </p:nvSpPr>
          <p:spPr>
            <a:xfrm flipH="1">
              <a:off x="988782" y="1908369"/>
              <a:ext cx="53482" cy="48080"/>
            </a:xfrm>
            <a:custGeom>
              <a:avLst/>
              <a:gdLst/>
              <a:ahLst/>
              <a:cxnLst/>
              <a:rect l="l" t="t" r="r" b="b"/>
              <a:pathLst>
                <a:path w="2970" h="2670" extrusionOk="0">
                  <a:moveTo>
                    <a:pt x="201" y="1"/>
                  </a:moveTo>
                  <a:cubicBezTo>
                    <a:pt x="34" y="468"/>
                    <a:pt x="1" y="1002"/>
                    <a:pt x="101" y="1502"/>
                  </a:cubicBezTo>
                  <a:cubicBezTo>
                    <a:pt x="134" y="1736"/>
                    <a:pt x="201" y="2002"/>
                    <a:pt x="368" y="2236"/>
                  </a:cubicBezTo>
                  <a:cubicBezTo>
                    <a:pt x="535" y="2503"/>
                    <a:pt x="835" y="2670"/>
                    <a:pt x="1135" y="2670"/>
                  </a:cubicBezTo>
                  <a:lnTo>
                    <a:pt x="1335" y="2670"/>
                  </a:lnTo>
                  <a:lnTo>
                    <a:pt x="1535" y="2636"/>
                  </a:lnTo>
                  <a:cubicBezTo>
                    <a:pt x="1669" y="2569"/>
                    <a:pt x="1802" y="2536"/>
                    <a:pt x="1936" y="2469"/>
                  </a:cubicBezTo>
                  <a:cubicBezTo>
                    <a:pt x="2169" y="2269"/>
                    <a:pt x="2336" y="2069"/>
                    <a:pt x="2469" y="1869"/>
                  </a:cubicBezTo>
                  <a:cubicBezTo>
                    <a:pt x="2703" y="1402"/>
                    <a:pt x="2870" y="935"/>
                    <a:pt x="2970" y="435"/>
                  </a:cubicBezTo>
                  <a:lnTo>
                    <a:pt x="2970" y="435"/>
                  </a:lnTo>
                  <a:cubicBezTo>
                    <a:pt x="2703" y="902"/>
                    <a:pt x="2503" y="1335"/>
                    <a:pt x="2303" y="1635"/>
                  </a:cubicBezTo>
                  <a:cubicBezTo>
                    <a:pt x="2136" y="1836"/>
                    <a:pt x="1969" y="1969"/>
                    <a:pt x="1802" y="2069"/>
                  </a:cubicBezTo>
                  <a:cubicBezTo>
                    <a:pt x="1702" y="2136"/>
                    <a:pt x="1636" y="2203"/>
                    <a:pt x="1502" y="2203"/>
                  </a:cubicBezTo>
                  <a:lnTo>
                    <a:pt x="1335" y="2236"/>
                  </a:lnTo>
                  <a:lnTo>
                    <a:pt x="1169" y="2236"/>
                  </a:lnTo>
                  <a:cubicBezTo>
                    <a:pt x="768" y="2236"/>
                    <a:pt x="501" y="1869"/>
                    <a:pt x="368" y="1402"/>
                  </a:cubicBezTo>
                  <a:cubicBezTo>
                    <a:pt x="268" y="968"/>
                    <a:pt x="201" y="50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87" name="Google Shape;2488;p41">
              <a:extLst>
                <a:ext uri="{FF2B5EF4-FFF2-40B4-BE49-F238E27FC236}">
                  <a16:creationId xmlns:a16="http://schemas.microsoft.com/office/drawing/2014/main" id="{B28C1456-C59A-D54C-9446-BA6E405FD3E6}"/>
                </a:ext>
              </a:extLst>
            </p:cNvPr>
            <p:cNvSpPr/>
            <p:nvPr/>
          </p:nvSpPr>
          <p:spPr>
            <a:xfrm flipH="1">
              <a:off x="840412" y="1902373"/>
              <a:ext cx="37258" cy="87715"/>
            </a:xfrm>
            <a:custGeom>
              <a:avLst/>
              <a:gdLst/>
              <a:ahLst/>
              <a:cxnLst/>
              <a:rect l="l" t="t" r="r" b="b"/>
              <a:pathLst>
                <a:path w="2069" h="4871" extrusionOk="0">
                  <a:moveTo>
                    <a:pt x="868" y="0"/>
                  </a:moveTo>
                  <a:cubicBezTo>
                    <a:pt x="735" y="0"/>
                    <a:pt x="568" y="34"/>
                    <a:pt x="468" y="100"/>
                  </a:cubicBezTo>
                  <a:cubicBezTo>
                    <a:pt x="334" y="201"/>
                    <a:pt x="234" y="334"/>
                    <a:pt x="201" y="434"/>
                  </a:cubicBezTo>
                  <a:cubicBezTo>
                    <a:pt x="1" y="901"/>
                    <a:pt x="1" y="1368"/>
                    <a:pt x="1" y="1835"/>
                  </a:cubicBezTo>
                  <a:cubicBezTo>
                    <a:pt x="1" y="2269"/>
                    <a:pt x="34" y="2702"/>
                    <a:pt x="134" y="3169"/>
                  </a:cubicBezTo>
                  <a:lnTo>
                    <a:pt x="134" y="3236"/>
                  </a:lnTo>
                  <a:lnTo>
                    <a:pt x="201" y="3269"/>
                  </a:lnTo>
                  <a:cubicBezTo>
                    <a:pt x="334" y="3336"/>
                    <a:pt x="501" y="3403"/>
                    <a:pt x="568" y="3536"/>
                  </a:cubicBezTo>
                  <a:cubicBezTo>
                    <a:pt x="668" y="3670"/>
                    <a:pt x="701" y="3770"/>
                    <a:pt x="668" y="3937"/>
                  </a:cubicBezTo>
                  <a:cubicBezTo>
                    <a:pt x="568" y="4270"/>
                    <a:pt x="368" y="4570"/>
                    <a:pt x="134" y="4871"/>
                  </a:cubicBezTo>
                  <a:cubicBezTo>
                    <a:pt x="301" y="4770"/>
                    <a:pt x="401" y="4670"/>
                    <a:pt x="701" y="4504"/>
                  </a:cubicBezTo>
                  <a:cubicBezTo>
                    <a:pt x="835" y="4370"/>
                    <a:pt x="968" y="4203"/>
                    <a:pt x="1002" y="4003"/>
                  </a:cubicBezTo>
                  <a:cubicBezTo>
                    <a:pt x="1035" y="3836"/>
                    <a:pt x="1035" y="3570"/>
                    <a:pt x="902" y="3369"/>
                  </a:cubicBezTo>
                  <a:cubicBezTo>
                    <a:pt x="819" y="3205"/>
                    <a:pt x="646" y="3085"/>
                    <a:pt x="494" y="2992"/>
                  </a:cubicBezTo>
                  <a:lnTo>
                    <a:pt x="494" y="2992"/>
                  </a:lnTo>
                  <a:cubicBezTo>
                    <a:pt x="460" y="2610"/>
                    <a:pt x="401" y="2174"/>
                    <a:pt x="401" y="1768"/>
                  </a:cubicBezTo>
                  <a:cubicBezTo>
                    <a:pt x="401" y="1368"/>
                    <a:pt x="401" y="901"/>
                    <a:pt x="535" y="567"/>
                  </a:cubicBezTo>
                  <a:cubicBezTo>
                    <a:pt x="635" y="401"/>
                    <a:pt x="701" y="334"/>
                    <a:pt x="868" y="334"/>
                  </a:cubicBezTo>
                  <a:cubicBezTo>
                    <a:pt x="1035" y="334"/>
                    <a:pt x="1235" y="401"/>
                    <a:pt x="1402" y="501"/>
                  </a:cubicBezTo>
                  <a:cubicBezTo>
                    <a:pt x="1735" y="701"/>
                    <a:pt x="1969" y="1068"/>
                    <a:pt x="2002" y="1535"/>
                  </a:cubicBezTo>
                  <a:cubicBezTo>
                    <a:pt x="2069" y="1135"/>
                    <a:pt x="1902" y="567"/>
                    <a:pt x="1535" y="301"/>
                  </a:cubicBezTo>
                  <a:cubicBezTo>
                    <a:pt x="1335" y="100"/>
                    <a:pt x="1135" y="34"/>
                    <a:pt x="8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88" name="Google Shape;2489;p41">
              <a:extLst>
                <a:ext uri="{FF2B5EF4-FFF2-40B4-BE49-F238E27FC236}">
                  <a16:creationId xmlns:a16="http://schemas.microsoft.com/office/drawing/2014/main" id="{5753DC0D-E8B0-D948-A0B3-080580E7C2C2}"/>
                </a:ext>
              </a:extLst>
            </p:cNvPr>
            <p:cNvSpPr/>
            <p:nvPr/>
          </p:nvSpPr>
          <p:spPr>
            <a:xfrm flipH="1">
              <a:off x="1104718" y="1863331"/>
              <a:ext cx="55283" cy="142637"/>
            </a:xfrm>
            <a:custGeom>
              <a:avLst/>
              <a:gdLst/>
              <a:ahLst/>
              <a:cxnLst/>
              <a:rect l="l" t="t" r="r" b="b"/>
              <a:pathLst>
                <a:path w="3070" h="7921" extrusionOk="0">
                  <a:moveTo>
                    <a:pt x="3070" y="0"/>
                  </a:moveTo>
                  <a:lnTo>
                    <a:pt x="3070" y="0"/>
                  </a:lnTo>
                  <a:cubicBezTo>
                    <a:pt x="2536" y="1101"/>
                    <a:pt x="2036" y="2268"/>
                    <a:pt x="1535" y="3403"/>
                  </a:cubicBezTo>
                  <a:cubicBezTo>
                    <a:pt x="1035" y="4570"/>
                    <a:pt x="535" y="5704"/>
                    <a:pt x="68" y="6872"/>
                  </a:cubicBezTo>
                  <a:lnTo>
                    <a:pt x="1" y="7072"/>
                  </a:lnTo>
                  <a:lnTo>
                    <a:pt x="201" y="7272"/>
                  </a:lnTo>
                  <a:cubicBezTo>
                    <a:pt x="435" y="7506"/>
                    <a:pt x="701" y="7672"/>
                    <a:pt x="1002" y="7772"/>
                  </a:cubicBezTo>
                  <a:cubicBezTo>
                    <a:pt x="1102" y="7839"/>
                    <a:pt x="1269" y="7872"/>
                    <a:pt x="1435" y="7906"/>
                  </a:cubicBezTo>
                  <a:cubicBezTo>
                    <a:pt x="1569" y="7906"/>
                    <a:pt x="1687" y="7921"/>
                    <a:pt x="1811" y="7921"/>
                  </a:cubicBezTo>
                  <a:cubicBezTo>
                    <a:pt x="1873" y="7921"/>
                    <a:pt x="1936" y="7917"/>
                    <a:pt x="2002" y="7906"/>
                  </a:cubicBezTo>
                  <a:cubicBezTo>
                    <a:pt x="1902" y="7739"/>
                    <a:pt x="1836" y="7572"/>
                    <a:pt x="1702" y="7439"/>
                  </a:cubicBezTo>
                  <a:cubicBezTo>
                    <a:pt x="1602" y="7339"/>
                    <a:pt x="1502" y="7205"/>
                    <a:pt x="1369" y="7105"/>
                  </a:cubicBezTo>
                  <a:cubicBezTo>
                    <a:pt x="1179" y="6963"/>
                    <a:pt x="989" y="6855"/>
                    <a:pt x="788" y="6780"/>
                  </a:cubicBezTo>
                  <a:lnTo>
                    <a:pt x="788" y="6780"/>
                  </a:lnTo>
                  <a:cubicBezTo>
                    <a:pt x="1176" y="5715"/>
                    <a:pt x="1539" y="4629"/>
                    <a:pt x="1902" y="3569"/>
                  </a:cubicBezTo>
                  <a:cubicBezTo>
                    <a:pt x="2336" y="2369"/>
                    <a:pt x="2703" y="1201"/>
                    <a:pt x="3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89" name="Google Shape;2490;p41">
              <a:extLst>
                <a:ext uri="{FF2B5EF4-FFF2-40B4-BE49-F238E27FC236}">
                  <a16:creationId xmlns:a16="http://schemas.microsoft.com/office/drawing/2014/main" id="{153E8763-BD5E-C94A-B081-2852D3083C3C}"/>
                </a:ext>
              </a:extLst>
            </p:cNvPr>
            <p:cNvSpPr/>
            <p:nvPr/>
          </p:nvSpPr>
          <p:spPr>
            <a:xfrm flipH="1">
              <a:off x="660824" y="2172691"/>
              <a:ext cx="783290" cy="697971"/>
            </a:xfrm>
            <a:custGeom>
              <a:avLst/>
              <a:gdLst/>
              <a:ahLst/>
              <a:cxnLst/>
              <a:rect l="l" t="t" r="r" b="b"/>
              <a:pathLst>
                <a:path w="43498" h="38760" extrusionOk="0">
                  <a:moveTo>
                    <a:pt x="31289" y="0"/>
                  </a:moveTo>
                  <a:lnTo>
                    <a:pt x="19314" y="767"/>
                  </a:lnTo>
                  <a:lnTo>
                    <a:pt x="19314" y="3369"/>
                  </a:lnTo>
                  <a:lnTo>
                    <a:pt x="12809" y="4904"/>
                  </a:lnTo>
                  <a:cubicBezTo>
                    <a:pt x="0" y="16745"/>
                    <a:pt x="10474" y="30122"/>
                    <a:pt x="10474" y="30122"/>
                  </a:cubicBezTo>
                  <a:lnTo>
                    <a:pt x="7605" y="37694"/>
                  </a:lnTo>
                  <a:cubicBezTo>
                    <a:pt x="9684" y="38454"/>
                    <a:pt x="11954" y="38759"/>
                    <a:pt x="14262" y="38759"/>
                  </a:cubicBezTo>
                  <a:cubicBezTo>
                    <a:pt x="23813" y="38759"/>
                    <a:pt x="34024" y="33524"/>
                    <a:pt x="34024" y="33524"/>
                  </a:cubicBezTo>
                  <a:cubicBezTo>
                    <a:pt x="34024" y="33524"/>
                    <a:pt x="43498" y="15278"/>
                    <a:pt x="43264" y="9340"/>
                  </a:cubicBezTo>
                  <a:cubicBezTo>
                    <a:pt x="42997" y="3369"/>
                    <a:pt x="31022" y="2335"/>
                    <a:pt x="31022" y="2335"/>
                  </a:cubicBezTo>
                  <a:lnTo>
                    <a:pt x="312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90" name="Google Shape;2491;p41">
              <a:extLst>
                <a:ext uri="{FF2B5EF4-FFF2-40B4-BE49-F238E27FC236}">
                  <a16:creationId xmlns:a16="http://schemas.microsoft.com/office/drawing/2014/main" id="{F85DD474-DE0A-7541-B079-54EA001874EC}"/>
                </a:ext>
              </a:extLst>
            </p:cNvPr>
            <p:cNvSpPr/>
            <p:nvPr/>
          </p:nvSpPr>
          <p:spPr>
            <a:xfrm flipH="1">
              <a:off x="725685" y="2388932"/>
              <a:ext cx="651151" cy="481737"/>
            </a:xfrm>
            <a:custGeom>
              <a:avLst/>
              <a:gdLst/>
              <a:ahLst/>
              <a:cxnLst/>
              <a:rect l="l" t="t" r="r" b="b"/>
              <a:pathLst>
                <a:path w="36160" h="26752" extrusionOk="0">
                  <a:moveTo>
                    <a:pt x="3936" y="1"/>
                  </a:moveTo>
                  <a:lnTo>
                    <a:pt x="3936" y="1"/>
                  </a:lnTo>
                  <a:cubicBezTo>
                    <a:pt x="0" y="9508"/>
                    <a:pt x="6738" y="18114"/>
                    <a:pt x="6738" y="18114"/>
                  </a:cubicBezTo>
                  <a:lnTo>
                    <a:pt x="3869" y="25686"/>
                  </a:lnTo>
                  <a:cubicBezTo>
                    <a:pt x="5948" y="26446"/>
                    <a:pt x="8216" y="26751"/>
                    <a:pt x="10523" y="26751"/>
                  </a:cubicBezTo>
                  <a:cubicBezTo>
                    <a:pt x="20066" y="26751"/>
                    <a:pt x="30255" y="21516"/>
                    <a:pt x="30255" y="21516"/>
                  </a:cubicBezTo>
                  <a:cubicBezTo>
                    <a:pt x="30255" y="21516"/>
                    <a:pt x="33491" y="15245"/>
                    <a:pt x="36159" y="8874"/>
                  </a:cubicBezTo>
                  <a:lnTo>
                    <a:pt x="36159" y="8874"/>
                  </a:lnTo>
                  <a:cubicBezTo>
                    <a:pt x="34425" y="9107"/>
                    <a:pt x="32757" y="9274"/>
                    <a:pt x="31222" y="9407"/>
                  </a:cubicBezTo>
                  <a:cubicBezTo>
                    <a:pt x="29702" y="9520"/>
                    <a:pt x="28151" y="9588"/>
                    <a:pt x="26593" y="9588"/>
                  </a:cubicBezTo>
                  <a:cubicBezTo>
                    <a:pt x="22169" y="9588"/>
                    <a:pt x="17680" y="9043"/>
                    <a:pt x="13610" y="7439"/>
                  </a:cubicBezTo>
                  <a:cubicBezTo>
                    <a:pt x="9740" y="5905"/>
                    <a:pt x="6738" y="3036"/>
                    <a:pt x="3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91" name="Google Shape;2492;p41">
              <a:extLst>
                <a:ext uri="{FF2B5EF4-FFF2-40B4-BE49-F238E27FC236}">
                  <a16:creationId xmlns:a16="http://schemas.microsoft.com/office/drawing/2014/main" id="{64D1FA97-B672-664C-8F58-3CD371672E55}"/>
                </a:ext>
              </a:extLst>
            </p:cNvPr>
            <p:cNvSpPr/>
            <p:nvPr/>
          </p:nvSpPr>
          <p:spPr>
            <a:xfrm flipH="1">
              <a:off x="1186406" y="2336222"/>
              <a:ext cx="162806" cy="167308"/>
            </a:xfrm>
            <a:custGeom>
              <a:avLst/>
              <a:gdLst/>
              <a:ahLst/>
              <a:cxnLst/>
              <a:rect l="l" t="t" r="r" b="b"/>
              <a:pathLst>
                <a:path w="9041" h="9291" extrusionOk="0">
                  <a:moveTo>
                    <a:pt x="8552" y="1"/>
                  </a:moveTo>
                  <a:cubicBezTo>
                    <a:pt x="8432" y="1"/>
                    <a:pt x="8306" y="42"/>
                    <a:pt x="8206" y="126"/>
                  </a:cubicBezTo>
                  <a:lnTo>
                    <a:pt x="167" y="8498"/>
                  </a:lnTo>
                  <a:cubicBezTo>
                    <a:pt x="0" y="8665"/>
                    <a:pt x="0" y="8965"/>
                    <a:pt x="167" y="9166"/>
                  </a:cubicBezTo>
                  <a:cubicBezTo>
                    <a:pt x="251" y="9249"/>
                    <a:pt x="367" y="9291"/>
                    <a:pt x="488" y="9291"/>
                  </a:cubicBezTo>
                  <a:cubicBezTo>
                    <a:pt x="609" y="9291"/>
                    <a:pt x="734" y="9249"/>
                    <a:pt x="834" y="9166"/>
                  </a:cubicBezTo>
                  <a:lnTo>
                    <a:pt x="8873" y="793"/>
                  </a:lnTo>
                  <a:cubicBezTo>
                    <a:pt x="9040" y="626"/>
                    <a:pt x="9040" y="326"/>
                    <a:pt x="8873" y="126"/>
                  </a:cubicBezTo>
                  <a:cubicBezTo>
                    <a:pt x="8790" y="42"/>
                    <a:pt x="8673" y="1"/>
                    <a:pt x="85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92" name="Google Shape;2493;p41">
              <a:extLst>
                <a:ext uri="{FF2B5EF4-FFF2-40B4-BE49-F238E27FC236}">
                  <a16:creationId xmlns:a16="http://schemas.microsoft.com/office/drawing/2014/main" id="{F7B12D74-8A9D-384C-963E-B52E8CDA9DD9}"/>
                </a:ext>
              </a:extLst>
            </p:cNvPr>
            <p:cNvSpPr/>
            <p:nvPr/>
          </p:nvSpPr>
          <p:spPr>
            <a:xfrm flipH="1">
              <a:off x="711872" y="2390138"/>
              <a:ext cx="627129" cy="392419"/>
            </a:xfrm>
            <a:custGeom>
              <a:avLst/>
              <a:gdLst/>
              <a:ahLst/>
              <a:cxnLst/>
              <a:rect l="l" t="t" r="r" b="b"/>
              <a:pathLst>
                <a:path w="34826" h="21792" extrusionOk="0">
                  <a:moveTo>
                    <a:pt x="25018" y="0"/>
                  </a:moveTo>
                  <a:cubicBezTo>
                    <a:pt x="22183" y="5971"/>
                    <a:pt x="19515" y="11842"/>
                    <a:pt x="19515" y="11842"/>
                  </a:cubicBezTo>
                  <a:lnTo>
                    <a:pt x="1001" y="8707"/>
                  </a:lnTo>
                  <a:cubicBezTo>
                    <a:pt x="1" y="11542"/>
                    <a:pt x="234" y="13443"/>
                    <a:pt x="234" y="13443"/>
                  </a:cubicBezTo>
                  <a:cubicBezTo>
                    <a:pt x="234" y="13443"/>
                    <a:pt x="13291" y="21792"/>
                    <a:pt x="20085" y="21792"/>
                  </a:cubicBezTo>
                  <a:cubicBezTo>
                    <a:pt x="21068" y="21792"/>
                    <a:pt x="21921" y="21616"/>
                    <a:pt x="22583" y="21216"/>
                  </a:cubicBezTo>
                  <a:cubicBezTo>
                    <a:pt x="26953" y="18547"/>
                    <a:pt x="32324" y="11042"/>
                    <a:pt x="34825" y="4804"/>
                  </a:cubicBezTo>
                  <a:cubicBezTo>
                    <a:pt x="31356" y="3503"/>
                    <a:pt x="28154" y="1802"/>
                    <a:pt x="25018" y="0"/>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93" name="Google Shape;2494;p41">
              <a:extLst>
                <a:ext uri="{FF2B5EF4-FFF2-40B4-BE49-F238E27FC236}">
                  <a16:creationId xmlns:a16="http://schemas.microsoft.com/office/drawing/2014/main" id="{1655CAFC-6967-1540-85CB-0D069E64E059}"/>
                </a:ext>
              </a:extLst>
            </p:cNvPr>
            <p:cNvSpPr/>
            <p:nvPr/>
          </p:nvSpPr>
          <p:spPr>
            <a:xfrm flipH="1">
              <a:off x="1229073" y="2364315"/>
              <a:ext cx="337587" cy="454131"/>
            </a:xfrm>
            <a:custGeom>
              <a:avLst/>
              <a:gdLst/>
              <a:ahLst/>
              <a:cxnLst/>
              <a:rect l="l" t="t" r="r" b="b"/>
              <a:pathLst>
                <a:path w="18747" h="25219" extrusionOk="0">
                  <a:moveTo>
                    <a:pt x="15445" y="0"/>
                  </a:moveTo>
                  <a:lnTo>
                    <a:pt x="0" y="2235"/>
                  </a:lnTo>
                  <a:lnTo>
                    <a:pt x="3336" y="25218"/>
                  </a:lnTo>
                  <a:lnTo>
                    <a:pt x="18747" y="22983"/>
                  </a:lnTo>
                  <a:lnTo>
                    <a:pt x="1544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94" name="Google Shape;2495;p41">
              <a:extLst>
                <a:ext uri="{FF2B5EF4-FFF2-40B4-BE49-F238E27FC236}">
                  <a16:creationId xmlns:a16="http://schemas.microsoft.com/office/drawing/2014/main" id="{0F7249B0-5EB6-1A45-9621-9665A0E6B17E}"/>
                </a:ext>
              </a:extLst>
            </p:cNvPr>
            <p:cNvSpPr/>
            <p:nvPr/>
          </p:nvSpPr>
          <p:spPr>
            <a:xfrm flipH="1">
              <a:off x="1366611" y="2365503"/>
              <a:ext cx="118958" cy="57696"/>
            </a:xfrm>
            <a:custGeom>
              <a:avLst/>
              <a:gdLst/>
              <a:ahLst/>
              <a:cxnLst/>
              <a:rect l="l" t="t" r="r" b="b"/>
              <a:pathLst>
                <a:path w="6606" h="3204" extrusionOk="0">
                  <a:moveTo>
                    <a:pt x="6272" y="1"/>
                  </a:moveTo>
                  <a:lnTo>
                    <a:pt x="0" y="901"/>
                  </a:lnTo>
                  <a:lnTo>
                    <a:pt x="334" y="3203"/>
                  </a:lnTo>
                  <a:lnTo>
                    <a:pt x="6605" y="2302"/>
                  </a:lnTo>
                  <a:lnTo>
                    <a:pt x="62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95" name="Google Shape;2496;p41">
              <a:extLst>
                <a:ext uri="{FF2B5EF4-FFF2-40B4-BE49-F238E27FC236}">
                  <a16:creationId xmlns:a16="http://schemas.microsoft.com/office/drawing/2014/main" id="{28A33FEF-B4A0-0E45-AA32-C6259E968451}"/>
                </a:ext>
              </a:extLst>
            </p:cNvPr>
            <p:cNvSpPr/>
            <p:nvPr/>
          </p:nvSpPr>
          <p:spPr>
            <a:xfrm flipH="1">
              <a:off x="1421663" y="2594512"/>
              <a:ext cx="142277" cy="108639"/>
            </a:xfrm>
            <a:custGeom>
              <a:avLst/>
              <a:gdLst/>
              <a:ahLst/>
              <a:cxnLst/>
              <a:rect l="l" t="t" r="r" b="b"/>
              <a:pathLst>
                <a:path w="7901" h="6033" extrusionOk="0">
                  <a:moveTo>
                    <a:pt x="5374" y="0"/>
                  </a:moveTo>
                  <a:cubicBezTo>
                    <a:pt x="3626" y="0"/>
                    <a:pt x="917" y="367"/>
                    <a:pt x="917" y="793"/>
                  </a:cubicBezTo>
                  <a:cubicBezTo>
                    <a:pt x="818" y="1454"/>
                    <a:pt x="0" y="6032"/>
                    <a:pt x="2406" y="6032"/>
                  </a:cubicBezTo>
                  <a:cubicBezTo>
                    <a:pt x="2432" y="6032"/>
                    <a:pt x="2458" y="6032"/>
                    <a:pt x="2484" y="6031"/>
                  </a:cubicBezTo>
                  <a:cubicBezTo>
                    <a:pt x="2484" y="6031"/>
                    <a:pt x="6988" y="5930"/>
                    <a:pt x="7054" y="5463"/>
                  </a:cubicBezTo>
                  <a:cubicBezTo>
                    <a:pt x="7088" y="4996"/>
                    <a:pt x="2418" y="4796"/>
                    <a:pt x="2418" y="4796"/>
                  </a:cubicBezTo>
                  <a:cubicBezTo>
                    <a:pt x="2418" y="4796"/>
                    <a:pt x="7588" y="4263"/>
                    <a:pt x="7755" y="3796"/>
                  </a:cubicBezTo>
                  <a:cubicBezTo>
                    <a:pt x="7901" y="3387"/>
                    <a:pt x="3373" y="3361"/>
                    <a:pt x="2239" y="3361"/>
                  </a:cubicBezTo>
                  <a:cubicBezTo>
                    <a:pt x="2077" y="3361"/>
                    <a:pt x="1984" y="3362"/>
                    <a:pt x="1984" y="3362"/>
                  </a:cubicBezTo>
                  <a:cubicBezTo>
                    <a:pt x="1984" y="3362"/>
                    <a:pt x="7154" y="2361"/>
                    <a:pt x="7221" y="1861"/>
                  </a:cubicBezTo>
                  <a:cubicBezTo>
                    <a:pt x="7221" y="1700"/>
                    <a:pt x="6535" y="1649"/>
                    <a:pt x="5673" y="1649"/>
                  </a:cubicBezTo>
                  <a:cubicBezTo>
                    <a:pt x="4215" y="1649"/>
                    <a:pt x="2251" y="1794"/>
                    <a:pt x="2251" y="1794"/>
                  </a:cubicBezTo>
                  <a:cubicBezTo>
                    <a:pt x="2251" y="1794"/>
                    <a:pt x="6787" y="927"/>
                    <a:pt x="6821" y="293"/>
                  </a:cubicBezTo>
                  <a:cubicBezTo>
                    <a:pt x="6843" y="86"/>
                    <a:pt x="6221" y="0"/>
                    <a:pt x="5374" y="0"/>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96" name="Google Shape;2497;p41">
              <a:extLst>
                <a:ext uri="{FF2B5EF4-FFF2-40B4-BE49-F238E27FC236}">
                  <a16:creationId xmlns:a16="http://schemas.microsoft.com/office/drawing/2014/main" id="{21698188-B7BE-6C46-BE90-DA771FF1885B}"/>
                </a:ext>
              </a:extLst>
            </p:cNvPr>
            <p:cNvSpPr/>
            <p:nvPr/>
          </p:nvSpPr>
          <p:spPr>
            <a:xfrm flipH="1">
              <a:off x="1075893" y="4127950"/>
              <a:ext cx="245784" cy="451934"/>
            </a:xfrm>
            <a:custGeom>
              <a:avLst/>
              <a:gdLst/>
              <a:ahLst/>
              <a:cxnLst/>
              <a:rect l="l" t="t" r="r" b="b"/>
              <a:pathLst>
                <a:path w="13649" h="25097" extrusionOk="0">
                  <a:moveTo>
                    <a:pt x="13649" y="1"/>
                  </a:moveTo>
                  <a:lnTo>
                    <a:pt x="3675" y="1168"/>
                  </a:lnTo>
                  <a:lnTo>
                    <a:pt x="8345" y="19615"/>
                  </a:lnTo>
                  <a:cubicBezTo>
                    <a:pt x="949" y="23806"/>
                    <a:pt x="1" y="25097"/>
                    <a:pt x="1637" y="25097"/>
                  </a:cubicBezTo>
                  <a:cubicBezTo>
                    <a:pt x="4258" y="25097"/>
                    <a:pt x="13516" y="21783"/>
                    <a:pt x="13516" y="21783"/>
                  </a:cubicBezTo>
                  <a:lnTo>
                    <a:pt x="13649" y="1"/>
                  </a:ln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97" name="Google Shape;2498;p41">
              <a:extLst>
                <a:ext uri="{FF2B5EF4-FFF2-40B4-BE49-F238E27FC236}">
                  <a16:creationId xmlns:a16="http://schemas.microsoft.com/office/drawing/2014/main" id="{326272D6-72E4-744C-B6F6-7371D258A5F7}"/>
                </a:ext>
              </a:extLst>
            </p:cNvPr>
            <p:cNvSpPr/>
            <p:nvPr/>
          </p:nvSpPr>
          <p:spPr>
            <a:xfrm flipH="1">
              <a:off x="1075891" y="4128563"/>
              <a:ext cx="179607" cy="218665"/>
            </a:xfrm>
            <a:custGeom>
              <a:avLst/>
              <a:gdLst/>
              <a:ahLst/>
              <a:cxnLst/>
              <a:rect l="l" t="t" r="r" b="b"/>
              <a:pathLst>
                <a:path w="9974" h="12143" extrusionOk="0">
                  <a:moveTo>
                    <a:pt x="9974" y="0"/>
                  </a:moveTo>
                  <a:lnTo>
                    <a:pt x="0" y="1168"/>
                  </a:lnTo>
                  <a:lnTo>
                    <a:pt x="2502" y="11041"/>
                  </a:lnTo>
                  <a:cubicBezTo>
                    <a:pt x="4970" y="11542"/>
                    <a:pt x="7439" y="11875"/>
                    <a:pt x="9874" y="12142"/>
                  </a:cubicBezTo>
                  <a:lnTo>
                    <a:pt x="997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98" name="Google Shape;2499;p41">
              <a:extLst>
                <a:ext uri="{FF2B5EF4-FFF2-40B4-BE49-F238E27FC236}">
                  <a16:creationId xmlns:a16="http://schemas.microsoft.com/office/drawing/2014/main" id="{3EDF8364-A560-3441-A01E-233AC2EAE3AD}"/>
                </a:ext>
              </a:extLst>
            </p:cNvPr>
            <p:cNvSpPr/>
            <p:nvPr/>
          </p:nvSpPr>
          <p:spPr>
            <a:xfrm flipH="1">
              <a:off x="1069879" y="4443919"/>
              <a:ext cx="274092" cy="144762"/>
            </a:xfrm>
            <a:custGeom>
              <a:avLst/>
              <a:gdLst/>
              <a:ahLst/>
              <a:cxnLst/>
              <a:rect l="l" t="t" r="r" b="b"/>
              <a:pathLst>
                <a:path w="15221" h="8039" extrusionOk="0">
                  <a:moveTo>
                    <a:pt x="8783" y="1"/>
                  </a:moveTo>
                  <a:lnTo>
                    <a:pt x="9350" y="2002"/>
                  </a:lnTo>
                  <a:cubicBezTo>
                    <a:pt x="873" y="6636"/>
                    <a:pt x="0" y="8038"/>
                    <a:pt x="2051" y="8038"/>
                  </a:cubicBezTo>
                  <a:cubicBezTo>
                    <a:pt x="5196" y="8038"/>
                    <a:pt x="15221" y="4737"/>
                    <a:pt x="15221" y="4737"/>
                  </a:cubicBezTo>
                  <a:lnTo>
                    <a:pt x="15221" y="2803"/>
                  </a:lnTo>
                  <a:lnTo>
                    <a:pt x="11685" y="2169"/>
                  </a:lnTo>
                  <a:lnTo>
                    <a:pt x="11618" y="34"/>
                  </a:lnTo>
                  <a:lnTo>
                    <a:pt x="8783" y="1"/>
                  </a:ln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99" name="Google Shape;2500;p41">
              <a:extLst>
                <a:ext uri="{FF2B5EF4-FFF2-40B4-BE49-F238E27FC236}">
                  <a16:creationId xmlns:a16="http://schemas.microsoft.com/office/drawing/2014/main" id="{274E7BF4-FFE6-174B-94B7-AC0C3D0282BD}"/>
                </a:ext>
              </a:extLst>
            </p:cNvPr>
            <p:cNvSpPr/>
            <p:nvPr/>
          </p:nvSpPr>
          <p:spPr>
            <a:xfrm flipH="1">
              <a:off x="1070473" y="4520814"/>
              <a:ext cx="260605" cy="69365"/>
            </a:xfrm>
            <a:custGeom>
              <a:avLst/>
              <a:gdLst/>
              <a:ahLst/>
              <a:cxnLst/>
              <a:rect l="l" t="t" r="r" b="b"/>
              <a:pathLst>
                <a:path w="14472" h="3852" extrusionOk="0">
                  <a:moveTo>
                    <a:pt x="14471" y="0"/>
                  </a:moveTo>
                  <a:cubicBezTo>
                    <a:pt x="13355" y="344"/>
                    <a:pt x="4499" y="3193"/>
                    <a:pt x="1483" y="3193"/>
                  </a:cubicBezTo>
                  <a:cubicBezTo>
                    <a:pt x="985" y="3193"/>
                    <a:pt x="646" y="3116"/>
                    <a:pt x="528" y="2936"/>
                  </a:cubicBezTo>
                  <a:lnTo>
                    <a:pt x="528" y="2936"/>
                  </a:lnTo>
                  <a:cubicBezTo>
                    <a:pt x="1" y="3595"/>
                    <a:pt x="377" y="3852"/>
                    <a:pt x="1285" y="3852"/>
                  </a:cubicBezTo>
                  <a:cubicBezTo>
                    <a:pt x="4514" y="3852"/>
                    <a:pt x="14471" y="601"/>
                    <a:pt x="14471" y="601"/>
                  </a:cubicBezTo>
                  <a:lnTo>
                    <a:pt x="14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00" name="Google Shape;2501;p41">
              <a:extLst>
                <a:ext uri="{FF2B5EF4-FFF2-40B4-BE49-F238E27FC236}">
                  <a16:creationId xmlns:a16="http://schemas.microsoft.com/office/drawing/2014/main" id="{58DF8CED-0F95-3B42-B2F6-F48A2EFF1050}"/>
                </a:ext>
              </a:extLst>
            </p:cNvPr>
            <p:cNvSpPr/>
            <p:nvPr/>
          </p:nvSpPr>
          <p:spPr>
            <a:xfrm flipH="1">
              <a:off x="1147360" y="4477558"/>
              <a:ext cx="36663" cy="15631"/>
            </a:xfrm>
            <a:custGeom>
              <a:avLst/>
              <a:gdLst/>
              <a:ahLst/>
              <a:cxnLst/>
              <a:rect l="l" t="t" r="r" b="b"/>
              <a:pathLst>
                <a:path w="2036" h="868" fill="none" extrusionOk="0">
                  <a:moveTo>
                    <a:pt x="1" y="101"/>
                  </a:moveTo>
                  <a:cubicBezTo>
                    <a:pt x="1" y="101"/>
                    <a:pt x="1368" y="1"/>
                    <a:pt x="2035" y="868"/>
                  </a:cubicBezTo>
                </a:path>
              </a:pathLst>
            </a:custGeom>
            <a:noFill/>
            <a:ln w="10000" cap="rnd"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01" name="Google Shape;2502;p41">
              <a:extLst>
                <a:ext uri="{FF2B5EF4-FFF2-40B4-BE49-F238E27FC236}">
                  <a16:creationId xmlns:a16="http://schemas.microsoft.com/office/drawing/2014/main" id="{DC932F0F-9ACB-B440-9D4C-E04E979CFE2C}"/>
                </a:ext>
              </a:extLst>
            </p:cNvPr>
            <p:cNvSpPr/>
            <p:nvPr/>
          </p:nvSpPr>
          <p:spPr>
            <a:xfrm flipH="1">
              <a:off x="1166593" y="4491371"/>
              <a:ext cx="37258" cy="15649"/>
            </a:xfrm>
            <a:custGeom>
              <a:avLst/>
              <a:gdLst/>
              <a:ahLst/>
              <a:cxnLst/>
              <a:rect l="l" t="t" r="r" b="b"/>
              <a:pathLst>
                <a:path w="2069" h="869" fill="none" extrusionOk="0">
                  <a:moveTo>
                    <a:pt x="1" y="68"/>
                  </a:moveTo>
                  <a:cubicBezTo>
                    <a:pt x="1" y="68"/>
                    <a:pt x="1402" y="1"/>
                    <a:pt x="2069" y="868"/>
                  </a:cubicBezTo>
                </a:path>
              </a:pathLst>
            </a:custGeom>
            <a:noFill/>
            <a:ln w="10000" cap="rnd"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02" name="Google Shape;2503;p41">
              <a:extLst>
                <a:ext uri="{FF2B5EF4-FFF2-40B4-BE49-F238E27FC236}">
                  <a16:creationId xmlns:a16="http://schemas.microsoft.com/office/drawing/2014/main" id="{3F9B695A-C907-FC4F-A0E1-0935C8335BD7}"/>
                </a:ext>
              </a:extLst>
            </p:cNvPr>
            <p:cNvSpPr/>
            <p:nvPr/>
          </p:nvSpPr>
          <p:spPr>
            <a:xfrm flipH="1">
              <a:off x="1189409" y="4504589"/>
              <a:ext cx="36663" cy="16243"/>
            </a:xfrm>
            <a:custGeom>
              <a:avLst/>
              <a:gdLst/>
              <a:ahLst/>
              <a:cxnLst/>
              <a:rect l="l" t="t" r="r" b="b"/>
              <a:pathLst>
                <a:path w="2036" h="902" fill="none" extrusionOk="0">
                  <a:moveTo>
                    <a:pt x="1" y="101"/>
                  </a:moveTo>
                  <a:cubicBezTo>
                    <a:pt x="1" y="101"/>
                    <a:pt x="1368" y="1"/>
                    <a:pt x="2035" y="901"/>
                  </a:cubicBezTo>
                </a:path>
              </a:pathLst>
            </a:custGeom>
            <a:noFill/>
            <a:ln w="10000" cap="rnd"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03" name="Google Shape;2504;p41">
              <a:extLst>
                <a:ext uri="{FF2B5EF4-FFF2-40B4-BE49-F238E27FC236}">
                  <a16:creationId xmlns:a16="http://schemas.microsoft.com/office/drawing/2014/main" id="{F5AB35EA-E598-844E-BCDD-C9CA871C6739}"/>
                </a:ext>
              </a:extLst>
            </p:cNvPr>
            <p:cNvSpPr/>
            <p:nvPr/>
          </p:nvSpPr>
          <p:spPr>
            <a:xfrm flipH="1">
              <a:off x="712472" y="4133965"/>
              <a:ext cx="267303" cy="442084"/>
            </a:xfrm>
            <a:custGeom>
              <a:avLst/>
              <a:gdLst/>
              <a:ahLst/>
              <a:cxnLst/>
              <a:rect l="l" t="t" r="r" b="b"/>
              <a:pathLst>
                <a:path w="14844" h="24550" extrusionOk="0">
                  <a:moveTo>
                    <a:pt x="0" y="0"/>
                  </a:moveTo>
                  <a:lnTo>
                    <a:pt x="1134" y="21783"/>
                  </a:lnTo>
                  <a:cubicBezTo>
                    <a:pt x="1134" y="21783"/>
                    <a:pt x="10151" y="24550"/>
                    <a:pt x="12982" y="24550"/>
                  </a:cubicBezTo>
                  <a:cubicBezTo>
                    <a:pt x="14843" y="24550"/>
                    <a:pt x="14028" y="23352"/>
                    <a:pt x="6205" y="19381"/>
                  </a:cubicBezTo>
                  <a:lnTo>
                    <a:pt x="10007" y="701"/>
                  </a:lnTo>
                  <a:lnTo>
                    <a:pt x="0" y="0"/>
                  </a:ln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04" name="Google Shape;2505;p41">
              <a:extLst>
                <a:ext uri="{FF2B5EF4-FFF2-40B4-BE49-F238E27FC236}">
                  <a16:creationId xmlns:a16="http://schemas.microsoft.com/office/drawing/2014/main" id="{820A091A-DC88-F543-A238-F777FFB24C4D}"/>
                </a:ext>
              </a:extLst>
            </p:cNvPr>
            <p:cNvSpPr/>
            <p:nvPr/>
          </p:nvSpPr>
          <p:spPr>
            <a:xfrm flipH="1">
              <a:off x="799557" y="4133965"/>
              <a:ext cx="180219" cy="218071"/>
            </a:xfrm>
            <a:custGeom>
              <a:avLst/>
              <a:gdLst/>
              <a:ahLst/>
              <a:cxnLst/>
              <a:rect l="l" t="t" r="r" b="b"/>
              <a:pathLst>
                <a:path w="10008" h="12110" extrusionOk="0">
                  <a:moveTo>
                    <a:pt x="0" y="0"/>
                  </a:moveTo>
                  <a:lnTo>
                    <a:pt x="634" y="12109"/>
                  </a:lnTo>
                  <a:cubicBezTo>
                    <a:pt x="3069" y="11775"/>
                    <a:pt x="5537" y="11342"/>
                    <a:pt x="7973" y="10708"/>
                  </a:cubicBezTo>
                  <a:lnTo>
                    <a:pt x="10007" y="701"/>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05" name="Google Shape;2506;p41">
              <a:extLst>
                <a:ext uri="{FF2B5EF4-FFF2-40B4-BE49-F238E27FC236}">
                  <a16:creationId xmlns:a16="http://schemas.microsoft.com/office/drawing/2014/main" id="{C1B50541-4E0E-DA43-B63E-22D4689F68B4}"/>
                </a:ext>
              </a:extLst>
            </p:cNvPr>
            <p:cNvSpPr/>
            <p:nvPr/>
          </p:nvSpPr>
          <p:spPr>
            <a:xfrm flipH="1">
              <a:off x="689026" y="4444532"/>
              <a:ext cx="280539" cy="139972"/>
            </a:xfrm>
            <a:custGeom>
              <a:avLst/>
              <a:gdLst/>
              <a:ahLst/>
              <a:cxnLst/>
              <a:rect l="l" t="t" r="r" b="b"/>
              <a:pathLst>
                <a:path w="15579" h="7773" extrusionOk="0">
                  <a:moveTo>
                    <a:pt x="6305" y="0"/>
                  </a:moveTo>
                  <a:lnTo>
                    <a:pt x="3469" y="167"/>
                  </a:lnTo>
                  <a:lnTo>
                    <a:pt x="3503" y="2302"/>
                  </a:lnTo>
                  <a:lnTo>
                    <a:pt x="0" y="3136"/>
                  </a:lnTo>
                  <a:lnTo>
                    <a:pt x="134" y="5104"/>
                  </a:lnTo>
                  <a:cubicBezTo>
                    <a:pt x="134" y="5104"/>
                    <a:pt x="9758" y="7773"/>
                    <a:pt x="13184" y="7773"/>
                  </a:cubicBezTo>
                  <a:cubicBezTo>
                    <a:pt x="15579" y="7773"/>
                    <a:pt x="14943" y="6468"/>
                    <a:pt x="5871" y="2035"/>
                  </a:cubicBezTo>
                  <a:lnTo>
                    <a:pt x="6305" y="0"/>
                  </a:ln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06" name="Google Shape;2507;p41">
              <a:extLst>
                <a:ext uri="{FF2B5EF4-FFF2-40B4-BE49-F238E27FC236}">
                  <a16:creationId xmlns:a16="http://schemas.microsoft.com/office/drawing/2014/main" id="{27271405-8BA8-A54A-8BA3-C32508848283}"/>
                </a:ext>
              </a:extLst>
            </p:cNvPr>
            <p:cNvSpPr/>
            <p:nvPr/>
          </p:nvSpPr>
          <p:spPr>
            <a:xfrm flipH="1">
              <a:off x="703072" y="4525622"/>
              <a:ext cx="264098" cy="59101"/>
            </a:xfrm>
            <a:custGeom>
              <a:avLst/>
              <a:gdLst/>
              <a:ahLst/>
              <a:cxnLst/>
              <a:rect l="l" t="t" r="r" b="b"/>
              <a:pathLst>
                <a:path w="14666" h="3282" extrusionOk="0">
                  <a:moveTo>
                    <a:pt x="1" y="0"/>
                  </a:moveTo>
                  <a:lnTo>
                    <a:pt x="34" y="634"/>
                  </a:lnTo>
                  <a:cubicBezTo>
                    <a:pt x="34" y="634"/>
                    <a:pt x="9657" y="3281"/>
                    <a:pt x="13108" y="3281"/>
                  </a:cubicBezTo>
                  <a:cubicBezTo>
                    <a:pt x="14191" y="3281"/>
                    <a:pt x="14666" y="3021"/>
                    <a:pt x="14044" y="2335"/>
                  </a:cubicBezTo>
                  <a:lnTo>
                    <a:pt x="14044" y="2335"/>
                  </a:lnTo>
                  <a:cubicBezTo>
                    <a:pt x="13910" y="2552"/>
                    <a:pt x="13466" y="2644"/>
                    <a:pt x="12813" y="2644"/>
                  </a:cubicBezTo>
                  <a:cubicBezTo>
                    <a:pt x="9553" y="2644"/>
                    <a:pt x="1084" y="362"/>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07" name="Google Shape;2508;p41">
              <a:extLst>
                <a:ext uri="{FF2B5EF4-FFF2-40B4-BE49-F238E27FC236}">
                  <a16:creationId xmlns:a16="http://schemas.microsoft.com/office/drawing/2014/main" id="{92429805-3ABE-4341-B639-B18BB0DD865B}"/>
                </a:ext>
              </a:extLst>
            </p:cNvPr>
            <p:cNvSpPr/>
            <p:nvPr/>
          </p:nvSpPr>
          <p:spPr>
            <a:xfrm flipH="1">
              <a:off x="856025" y="4479972"/>
              <a:ext cx="36051" cy="15631"/>
            </a:xfrm>
            <a:custGeom>
              <a:avLst/>
              <a:gdLst/>
              <a:ahLst/>
              <a:cxnLst/>
              <a:rect l="l" t="t" r="r" b="b"/>
              <a:pathLst>
                <a:path w="2002" h="868" fill="none" extrusionOk="0">
                  <a:moveTo>
                    <a:pt x="2002" y="0"/>
                  </a:moveTo>
                  <a:cubicBezTo>
                    <a:pt x="2002" y="0"/>
                    <a:pt x="634" y="0"/>
                    <a:pt x="0" y="867"/>
                  </a:cubicBezTo>
                </a:path>
              </a:pathLst>
            </a:custGeom>
            <a:noFill/>
            <a:ln w="10000" cap="rnd"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08" name="Google Shape;2509;p41">
              <a:extLst>
                <a:ext uri="{FF2B5EF4-FFF2-40B4-BE49-F238E27FC236}">
                  <a16:creationId xmlns:a16="http://schemas.microsoft.com/office/drawing/2014/main" id="{6E64FD8B-D8B8-E344-9799-720489AB73FB}"/>
                </a:ext>
              </a:extLst>
            </p:cNvPr>
            <p:cNvSpPr/>
            <p:nvPr/>
          </p:nvSpPr>
          <p:spPr>
            <a:xfrm flipH="1">
              <a:off x="835604" y="4491983"/>
              <a:ext cx="36051" cy="15631"/>
            </a:xfrm>
            <a:custGeom>
              <a:avLst/>
              <a:gdLst/>
              <a:ahLst/>
              <a:cxnLst/>
              <a:rect l="l" t="t" r="r" b="b"/>
              <a:pathLst>
                <a:path w="2002" h="868" fill="none" extrusionOk="0">
                  <a:moveTo>
                    <a:pt x="2002" y="0"/>
                  </a:moveTo>
                  <a:cubicBezTo>
                    <a:pt x="2002" y="0"/>
                    <a:pt x="634" y="0"/>
                    <a:pt x="0" y="868"/>
                  </a:cubicBezTo>
                </a:path>
              </a:pathLst>
            </a:custGeom>
            <a:noFill/>
            <a:ln w="10000" cap="rnd"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09" name="Google Shape;2510;p41">
              <a:extLst>
                <a:ext uri="{FF2B5EF4-FFF2-40B4-BE49-F238E27FC236}">
                  <a16:creationId xmlns:a16="http://schemas.microsoft.com/office/drawing/2014/main" id="{535FD53C-4FFD-5646-AFDC-CE33A73DBF69}"/>
                </a:ext>
              </a:extLst>
            </p:cNvPr>
            <p:cNvSpPr/>
            <p:nvPr/>
          </p:nvSpPr>
          <p:spPr>
            <a:xfrm flipH="1">
              <a:off x="812176" y="4504589"/>
              <a:ext cx="36645" cy="15649"/>
            </a:xfrm>
            <a:custGeom>
              <a:avLst/>
              <a:gdLst/>
              <a:ahLst/>
              <a:cxnLst/>
              <a:rect l="l" t="t" r="r" b="b"/>
              <a:pathLst>
                <a:path w="2035" h="869" fill="none" extrusionOk="0">
                  <a:moveTo>
                    <a:pt x="2035" y="1"/>
                  </a:moveTo>
                  <a:cubicBezTo>
                    <a:pt x="2035" y="1"/>
                    <a:pt x="634" y="1"/>
                    <a:pt x="0" y="868"/>
                  </a:cubicBezTo>
                </a:path>
              </a:pathLst>
            </a:custGeom>
            <a:noFill/>
            <a:ln w="10000" cap="rnd"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10" name="Google Shape;2511;p41">
              <a:extLst>
                <a:ext uri="{FF2B5EF4-FFF2-40B4-BE49-F238E27FC236}">
                  <a16:creationId xmlns:a16="http://schemas.microsoft.com/office/drawing/2014/main" id="{D32B65D6-0544-6646-8483-F03672B4A036}"/>
                </a:ext>
              </a:extLst>
            </p:cNvPr>
            <p:cNvSpPr/>
            <p:nvPr/>
          </p:nvSpPr>
          <p:spPr>
            <a:xfrm flipH="1">
              <a:off x="495646" y="2776393"/>
              <a:ext cx="1090246" cy="1502186"/>
            </a:xfrm>
            <a:custGeom>
              <a:avLst/>
              <a:gdLst/>
              <a:ahLst/>
              <a:cxnLst/>
              <a:rect l="l" t="t" r="r" b="b"/>
              <a:pathLst>
                <a:path w="60544" h="83420" extrusionOk="0">
                  <a:moveTo>
                    <a:pt x="41831" y="0"/>
                  </a:moveTo>
                  <a:cubicBezTo>
                    <a:pt x="40617" y="397"/>
                    <a:pt x="34990" y="1333"/>
                    <a:pt x="27640" y="1333"/>
                  </a:cubicBezTo>
                  <a:cubicBezTo>
                    <a:pt x="24489" y="1333"/>
                    <a:pt x="21020" y="1161"/>
                    <a:pt x="17447" y="701"/>
                  </a:cubicBezTo>
                  <a:lnTo>
                    <a:pt x="17313" y="701"/>
                  </a:lnTo>
                  <a:cubicBezTo>
                    <a:pt x="17313" y="701"/>
                    <a:pt x="1" y="14344"/>
                    <a:pt x="16946" y="81225"/>
                  </a:cubicBezTo>
                  <a:cubicBezTo>
                    <a:pt x="21316" y="82092"/>
                    <a:pt x="25652" y="82926"/>
                    <a:pt x="29989" y="83260"/>
                  </a:cubicBezTo>
                  <a:lnTo>
                    <a:pt x="29989" y="25618"/>
                  </a:lnTo>
                  <a:lnTo>
                    <a:pt x="31990" y="83393"/>
                  </a:lnTo>
                  <a:cubicBezTo>
                    <a:pt x="32537" y="83411"/>
                    <a:pt x="33082" y="83420"/>
                    <a:pt x="33626" y="83420"/>
                  </a:cubicBezTo>
                  <a:cubicBezTo>
                    <a:pt x="36207" y="83420"/>
                    <a:pt x="38769" y="83210"/>
                    <a:pt x="41330" y="82659"/>
                  </a:cubicBezTo>
                  <a:cubicBezTo>
                    <a:pt x="42865" y="82326"/>
                    <a:pt x="44366" y="81959"/>
                    <a:pt x="45834" y="81492"/>
                  </a:cubicBezTo>
                  <a:cubicBezTo>
                    <a:pt x="51337" y="59876"/>
                    <a:pt x="60544" y="16545"/>
                    <a:pt x="418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11" name="Google Shape;2512;p41">
              <a:extLst>
                <a:ext uri="{FF2B5EF4-FFF2-40B4-BE49-F238E27FC236}">
                  <a16:creationId xmlns:a16="http://schemas.microsoft.com/office/drawing/2014/main" id="{7DFF919E-0070-804B-9978-9759D4B29A97}"/>
                </a:ext>
              </a:extLst>
            </p:cNvPr>
            <p:cNvSpPr/>
            <p:nvPr/>
          </p:nvSpPr>
          <p:spPr>
            <a:xfrm flipH="1">
              <a:off x="1045860" y="3066520"/>
              <a:ext cx="386243" cy="1209186"/>
            </a:xfrm>
            <a:custGeom>
              <a:avLst/>
              <a:gdLst/>
              <a:ahLst/>
              <a:cxnLst/>
              <a:rect l="l" t="t" r="r" b="b"/>
              <a:pathLst>
                <a:path w="21449" h="67149" extrusionOk="0">
                  <a:moveTo>
                    <a:pt x="2235" y="1"/>
                  </a:moveTo>
                  <a:lnTo>
                    <a:pt x="2235" y="1"/>
                  </a:lnTo>
                  <a:cubicBezTo>
                    <a:pt x="67" y="11809"/>
                    <a:pt x="0" y="31857"/>
                    <a:pt x="8440" y="65114"/>
                  </a:cubicBezTo>
                  <a:cubicBezTo>
                    <a:pt x="12776" y="65981"/>
                    <a:pt x="17112" y="66815"/>
                    <a:pt x="21449" y="67149"/>
                  </a:cubicBezTo>
                  <a:lnTo>
                    <a:pt x="21449" y="8940"/>
                  </a:lnTo>
                  <a:cubicBezTo>
                    <a:pt x="12242" y="7306"/>
                    <a:pt x="8306" y="3770"/>
                    <a:pt x="2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grpSp>
      <p:sp>
        <p:nvSpPr>
          <p:cNvPr id="115" name="Metin kutusu 114">
            <a:extLst>
              <a:ext uri="{FF2B5EF4-FFF2-40B4-BE49-F238E27FC236}">
                <a16:creationId xmlns:a16="http://schemas.microsoft.com/office/drawing/2014/main" id="{A186B3C6-BB18-5D43-8C15-4ABCD04D8CB6}"/>
              </a:ext>
            </a:extLst>
          </p:cNvPr>
          <p:cNvSpPr txBox="1"/>
          <p:nvPr/>
        </p:nvSpPr>
        <p:spPr>
          <a:xfrm>
            <a:off x="2505620" y="4786397"/>
            <a:ext cx="2894178" cy="1200329"/>
          </a:xfrm>
          <a:prstGeom prst="rect">
            <a:avLst/>
          </a:prstGeom>
          <a:noFill/>
        </p:spPr>
        <p:txBody>
          <a:bodyPr wrap="square" rtlCol="0">
            <a:spAutoFit/>
          </a:bodyPr>
          <a:lstStyle/>
          <a:p>
            <a:r>
              <a:rPr lang="tr-TR" dirty="0">
                <a:latin typeface="Tahoma" panose="020B0604030504040204" pitchFamily="34" charset="0"/>
                <a:ea typeface="Tahoma" panose="020B0604030504040204" pitchFamily="34" charset="0"/>
                <a:cs typeface="Tahoma" panose="020B0604030504040204" pitchFamily="34" charset="0"/>
              </a:rPr>
              <a:t>Anne: </a:t>
            </a:r>
            <a:r>
              <a:rPr lang="tr-TR" dirty="0" err="1">
                <a:latin typeface="Tahoma" panose="020B0604030504040204" pitchFamily="34" charset="0"/>
                <a:ea typeface="Tahoma" panose="020B0604030504040204" pitchFamily="34" charset="0"/>
                <a:cs typeface="Tahoma" panose="020B0604030504040204" pitchFamily="34" charset="0"/>
              </a:rPr>
              <a:t>Aaa</a:t>
            </a:r>
            <a:r>
              <a:rPr lang="tr-TR" dirty="0">
                <a:latin typeface="Tahoma" panose="020B0604030504040204" pitchFamily="34" charset="0"/>
                <a:ea typeface="Tahoma" panose="020B0604030504040204" pitchFamily="34" charset="0"/>
                <a:cs typeface="Tahoma" panose="020B0604030504040204" pitchFamily="34" charset="0"/>
              </a:rPr>
              <a:t> evet uçuyor. Ama balon değil o, uçurtma. Uçurtma uçuyor. </a:t>
            </a:r>
          </a:p>
          <a:p>
            <a:endParaRPr lang="tr-TR" dirty="0">
              <a:latin typeface="Tahoma" panose="020B0604030504040204" pitchFamily="34" charset="0"/>
              <a:ea typeface="Tahoma" panose="020B0604030504040204" pitchFamily="34" charset="0"/>
              <a:cs typeface="Tahoma" panose="020B0604030504040204" pitchFamily="34" charset="0"/>
            </a:endParaRPr>
          </a:p>
        </p:txBody>
      </p:sp>
      <p:sp>
        <p:nvSpPr>
          <p:cNvPr id="116" name="Metin kutusu 115">
            <a:extLst>
              <a:ext uri="{FF2B5EF4-FFF2-40B4-BE49-F238E27FC236}">
                <a16:creationId xmlns:a16="http://schemas.microsoft.com/office/drawing/2014/main" id="{AC1FEC3E-FC1E-874A-81C0-F307B5A7BE35}"/>
              </a:ext>
            </a:extLst>
          </p:cNvPr>
          <p:cNvSpPr txBox="1"/>
          <p:nvPr/>
        </p:nvSpPr>
        <p:spPr>
          <a:xfrm>
            <a:off x="2377260" y="2515923"/>
            <a:ext cx="5120640" cy="369332"/>
          </a:xfrm>
          <a:prstGeom prst="rect">
            <a:avLst/>
          </a:prstGeom>
          <a:noFill/>
        </p:spPr>
        <p:txBody>
          <a:bodyPr wrap="square" rtlCol="0">
            <a:spAutoFit/>
          </a:bodyPr>
          <a:lstStyle/>
          <a:p>
            <a:r>
              <a:rPr lang="tr-TR" dirty="0">
                <a:latin typeface="Tahoma" panose="020B0604030504040204" pitchFamily="34" charset="0"/>
                <a:ea typeface="Tahoma" panose="020B0604030504040204" pitchFamily="34" charset="0"/>
                <a:cs typeface="Tahoma" panose="020B0604030504040204" pitchFamily="34" charset="0"/>
              </a:rPr>
              <a:t>Çocuk: Balon </a:t>
            </a:r>
            <a:r>
              <a:rPr lang="tr-TR" dirty="0" err="1">
                <a:latin typeface="Tahoma" panose="020B0604030504040204" pitchFamily="34" charset="0"/>
                <a:ea typeface="Tahoma" panose="020B0604030504040204" pitchFamily="34" charset="0"/>
                <a:cs typeface="Tahoma" panose="020B0604030504040204" pitchFamily="34" charset="0"/>
              </a:rPr>
              <a:t>uçuuu</a:t>
            </a:r>
            <a:r>
              <a:rPr lang="tr-TR" dirty="0">
                <a:latin typeface="Tahoma" panose="020B0604030504040204" pitchFamily="34" charset="0"/>
                <a:ea typeface="Tahoma" panose="020B0604030504040204" pitchFamily="34" charset="0"/>
                <a:cs typeface="Tahoma" panose="020B0604030504040204" pitchFamily="34" charset="0"/>
              </a:rPr>
              <a:t>.</a:t>
            </a:r>
          </a:p>
        </p:txBody>
      </p:sp>
      <p:pic>
        <p:nvPicPr>
          <p:cNvPr id="113" name="Picture 2" descr="BiDünya El Yapımı Hazır Kasnaklı Uçurtma 5 Li Fiyatı, Yorumları - TRENDYOL">
            <a:extLst>
              <a:ext uri="{FF2B5EF4-FFF2-40B4-BE49-F238E27FC236}">
                <a16:creationId xmlns:a16="http://schemas.microsoft.com/office/drawing/2014/main" id="{586F47A1-7E8A-1347-B495-2A4968531C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9390" y="2220746"/>
            <a:ext cx="1874900" cy="3952542"/>
          </a:xfrm>
          <a:prstGeom prst="rect">
            <a:avLst/>
          </a:prstGeom>
          <a:noFill/>
          <a:extLst>
            <a:ext uri="{909E8E84-426E-40DD-AFC4-6F175D3DCCD1}">
              <a14:hiddenFill xmlns:a14="http://schemas.microsoft.com/office/drawing/2010/main">
                <a:solidFill>
                  <a:srgbClr val="FFFFFF"/>
                </a:solidFill>
              </a14:hiddenFill>
            </a:ext>
          </a:extLst>
        </p:spPr>
      </p:pic>
      <p:sp>
        <p:nvSpPr>
          <p:cNvPr id="117" name="Metin kutusu 116">
            <a:extLst>
              <a:ext uri="{FF2B5EF4-FFF2-40B4-BE49-F238E27FC236}">
                <a16:creationId xmlns:a16="http://schemas.microsoft.com/office/drawing/2014/main" id="{47F6F8FA-3CA1-904A-85A9-EF342A7BE599}"/>
              </a:ext>
            </a:extLst>
          </p:cNvPr>
          <p:cNvSpPr txBox="1"/>
          <p:nvPr/>
        </p:nvSpPr>
        <p:spPr>
          <a:xfrm>
            <a:off x="5898619" y="2245923"/>
            <a:ext cx="3804699" cy="3785652"/>
          </a:xfrm>
          <a:prstGeom prst="rect">
            <a:avLst/>
          </a:prstGeom>
          <a:noFill/>
        </p:spPr>
        <p:txBody>
          <a:bodyPr wrap="square" rtlCol="0">
            <a:spAutoFit/>
          </a:bodyPr>
          <a:lstStyle/>
          <a:p>
            <a:pPr marL="342900" indent="-342900">
              <a:buAutoNum type="arabicPeriod"/>
            </a:pPr>
            <a:r>
              <a:rPr lang="tr-TR" sz="2000" dirty="0">
                <a:latin typeface="Tahoma" panose="020B0604030504040204" pitchFamily="34" charset="0"/>
                <a:ea typeface="Tahoma" panose="020B0604030504040204" pitchFamily="34" charset="0"/>
                <a:cs typeface="Tahoma" panose="020B0604030504040204" pitchFamily="34" charset="0"/>
              </a:rPr>
              <a:t>Çocuk uçurtmaya balon dediği için </a:t>
            </a:r>
            <a:r>
              <a:rPr lang="tr-TR" sz="2000" b="1" dirty="0">
                <a:latin typeface="Tahoma" panose="020B0604030504040204" pitchFamily="34" charset="0"/>
                <a:ea typeface="Tahoma" panose="020B0604030504040204" pitchFamily="34" charset="0"/>
                <a:cs typeface="Tahoma" panose="020B0604030504040204" pitchFamily="34" charset="0"/>
              </a:rPr>
              <a:t>anlamsal hata </a:t>
            </a:r>
            <a:r>
              <a:rPr lang="tr-TR" sz="2000" dirty="0">
                <a:latin typeface="Tahoma" panose="020B0604030504040204" pitchFamily="34" charset="0"/>
                <a:ea typeface="Tahoma" panose="020B0604030504040204" pitchFamily="34" charset="0"/>
                <a:cs typeface="Tahoma" panose="020B0604030504040204" pitchFamily="34" charset="0"/>
              </a:rPr>
              <a:t>yapıyor. </a:t>
            </a:r>
          </a:p>
          <a:p>
            <a:pPr marL="342900" indent="-342900">
              <a:buAutoNum type="arabicPeriod"/>
            </a:pPr>
            <a:r>
              <a:rPr lang="tr-TR" sz="2000" dirty="0">
                <a:latin typeface="Tahoma" panose="020B0604030504040204" pitchFamily="34" charset="0"/>
                <a:ea typeface="Tahoma" panose="020B0604030504040204" pitchFamily="34" charset="0"/>
                <a:cs typeface="Tahoma" panose="020B0604030504040204" pitchFamily="34" charset="0"/>
              </a:rPr>
              <a:t>Çocuk, uçuyor sözcüğü yerine </a:t>
            </a:r>
            <a:r>
              <a:rPr lang="tr-TR" sz="2000" dirty="0" err="1">
                <a:latin typeface="Tahoma" panose="020B0604030504040204" pitchFamily="34" charset="0"/>
                <a:ea typeface="Tahoma" panose="020B0604030504040204" pitchFamily="34" charset="0"/>
                <a:cs typeface="Tahoma" panose="020B0604030504040204" pitchFamily="34" charset="0"/>
              </a:rPr>
              <a:t>uçuu</a:t>
            </a:r>
            <a:r>
              <a:rPr lang="tr-TR" sz="2000" dirty="0">
                <a:latin typeface="Tahoma" panose="020B0604030504040204" pitchFamily="34" charset="0"/>
                <a:ea typeface="Tahoma" panose="020B0604030504040204" pitchFamily="34" charset="0"/>
                <a:cs typeface="Tahoma" panose="020B0604030504040204" pitchFamily="34" charset="0"/>
              </a:rPr>
              <a:t> dediği için </a:t>
            </a:r>
            <a:r>
              <a:rPr lang="tr-TR" sz="2000" b="1" dirty="0" err="1">
                <a:latin typeface="Tahoma" panose="020B0604030504040204" pitchFamily="34" charset="0"/>
                <a:ea typeface="Tahoma" panose="020B0604030504040204" pitchFamily="34" charset="0"/>
                <a:cs typeface="Tahoma" panose="020B0604030504040204" pitchFamily="34" charset="0"/>
              </a:rPr>
              <a:t>sesletim</a:t>
            </a:r>
            <a:r>
              <a:rPr lang="tr-TR" sz="2000" b="1" dirty="0">
                <a:latin typeface="Tahoma" panose="020B0604030504040204" pitchFamily="34" charset="0"/>
                <a:ea typeface="Tahoma" panose="020B0604030504040204" pitchFamily="34" charset="0"/>
                <a:cs typeface="Tahoma" panose="020B0604030504040204" pitchFamily="34" charset="0"/>
              </a:rPr>
              <a:t> hatası </a:t>
            </a:r>
            <a:r>
              <a:rPr lang="tr-TR" sz="2000" dirty="0">
                <a:latin typeface="Tahoma" panose="020B0604030504040204" pitchFamily="34" charset="0"/>
                <a:ea typeface="Tahoma" panose="020B0604030504040204" pitchFamily="34" charset="0"/>
                <a:cs typeface="Tahoma" panose="020B0604030504040204" pitchFamily="34" charset="0"/>
              </a:rPr>
              <a:t>yapıyor. </a:t>
            </a:r>
          </a:p>
          <a:p>
            <a:pPr marL="342900" indent="-342900">
              <a:buAutoNum type="arabicPeriod"/>
            </a:pPr>
            <a:r>
              <a:rPr lang="tr-TR" sz="2000" dirty="0">
                <a:latin typeface="Tahoma" panose="020B0604030504040204" pitchFamily="34" charset="0"/>
                <a:ea typeface="Tahoma" panose="020B0604030504040204" pitchFamily="34" charset="0"/>
                <a:cs typeface="Tahoma" panose="020B0604030504040204" pitchFamily="34" charset="0"/>
              </a:rPr>
              <a:t>Yetişkin çocuğun anlamsal hatasını «Balon değil uçurtma» diyerek düzeltiyor. </a:t>
            </a:r>
          </a:p>
          <a:p>
            <a:pPr marL="342900" indent="-342900">
              <a:buAutoNum type="arabicPeriod"/>
            </a:pPr>
            <a:r>
              <a:rPr lang="tr-TR" sz="2000" dirty="0" err="1">
                <a:latin typeface="Tahoma" panose="020B0604030504040204" pitchFamily="34" charset="0"/>
                <a:ea typeface="Tahoma" panose="020B0604030504040204" pitchFamily="34" charset="0"/>
                <a:cs typeface="Tahoma" panose="020B0604030504040204" pitchFamily="34" charset="0"/>
              </a:rPr>
              <a:t>Sesletim</a:t>
            </a:r>
            <a:r>
              <a:rPr lang="tr-TR" sz="2000" dirty="0">
                <a:latin typeface="Tahoma" panose="020B0604030504040204" pitchFamily="34" charset="0"/>
                <a:ea typeface="Tahoma" panose="020B0604030504040204" pitchFamily="34" charset="0"/>
                <a:cs typeface="Tahoma" panose="020B0604030504040204" pitchFamily="34" charset="0"/>
              </a:rPr>
              <a:t> hatasını ise düzeltmeden doğrusunu söylüyor. </a:t>
            </a:r>
          </a:p>
        </p:txBody>
      </p:sp>
      <p:sp>
        <p:nvSpPr>
          <p:cNvPr id="118" name="Sağ Küme Ayracı 117">
            <a:extLst>
              <a:ext uri="{FF2B5EF4-FFF2-40B4-BE49-F238E27FC236}">
                <a16:creationId xmlns:a16="http://schemas.microsoft.com/office/drawing/2014/main" id="{1FA28C25-6304-6949-8DBF-6630F33C7987}"/>
              </a:ext>
            </a:extLst>
          </p:cNvPr>
          <p:cNvSpPr/>
          <p:nvPr/>
        </p:nvSpPr>
        <p:spPr>
          <a:xfrm>
            <a:off x="5228441" y="2196816"/>
            <a:ext cx="650015" cy="378601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extLst>
      <p:ext uri="{BB962C8B-B14F-4D97-AF65-F5344CB8AC3E}">
        <p14:creationId xmlns:p14="http://schemas.microsoft.com/office/powerpoint/2010/main" val="3173259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27"/>
          <p:cNvSpPr txBox="1">
            <a:spLocks noGrp="1"/>
          </p:cNvSpPr>
          <p:nvPr>
            <p:ph type="title"/>
          </p:nvPr>
        </p:nvSpPr>
        <p:spPr>
          <a:xfrm>
            <a:off x="609600" y="1194443"/>
            <a:ext cx="10972800" cy="397600"/>
          </a:xfrm>
          <a:prstGeom prst="rect">
            <a:avLst/>
          </a:prstGeom>
        </p:spPr>
        <p:txBody>
          <a:bodyPr spcFirstLastPara="1" vert="horz" wrap="square" lIns="121900" tIns="121900" rIns="121900" bIns="121900" rtlCol="0" anchor="ctr" anchorCtr="0">
            <a:noAutofit/>
          </a:bodyPr>
          <a:lstStyle/>
          <a:p>
            <a:pPr algn="ctr">
              <a:spcBef>
                <a:spcPts val="0"/>
              </a:spcBef>
            </a:pPr>
            <a:r>
              <a:rPr lang="tr-TR" sz="3600" b="1" cap="none" dirty="0">
                <a:solidFill>
                  <a:prstClr val="white"/>
                </a:solidFill>
                <a:latin typeface="Tahoma" panose="020B0604030504040204" pitchFamily="34" charset="0"/>
                <a:ea typeface="Tahoma" panose="020B0604030504040204" pitchFamily="34" charset="0"/>
                <a:cs typeface="Tahoma" panose="020B0604030504040204" pitchFamily="34" charset="0"/>
              </a:rPr>
              <a:t>Davranışçı Yaklaşım (devam)</a:t>
            </a:r>
            <a:endParaRPr dirty="0"/>
          </a:p>
        </p:txBody>
      </p:sp>
      <p:sp>
        <p:nvSpPr>
          <p:cNvPr id="396" name="Google Shape;396;p27"/>
          <p:cNvSpPr/>
          <p:nvPr/>
        </p:nvSpPr>
        <p:spPr>
          <a:xfrm>
            <a:off x="4113675" y="2757287"/>
            <a:ext cx="3327596" cy="3372400"/>
          </a:xfrm>
          <a:prstGeom prst="ellipse">
            <a:avLst/>
          </a:prstGeom>
          <a:gradFill>
            <a:gsLst>
              <a:gs pos="0">
                <a:schemeClr val="accent4"/>
              </a:gs>
              <a:gs pos="100000">
                <a:srgbClr val="CD2563"/>
              </a:gs>
            </a:gsLst>
            <a:lin ang="5400012" scaled="0"/>
          </a:gradFill>
          <a:ln>
            <a:noFill/>
          </a:ln>
        </p:spPr>
        <p:txBody>
          <a:bodyPr spcFirstLastPara="1" wrap="square" lIns="121900" tIns="121900" rIns="121900" bIns="121900" anchor="ctr" anchorCtr="0">
            <a:noAutofit/>
          </a:bodyPr>
          <a:lstStyle/>
          <a:p>
            <a:endParaRPr sz="2400">
              <a:latin typeface="Tahoma" panose="020B0604030504040204" pitchFamily="34" charset="0"/>
              <a:ea typeface="Tahoma" panose="020B0604030504040204" pitchFamily="34" charset="0"/>
              <a:cs typeface="Tahoma" panose="020B0604030504040204" pitchFamily="34" charset="0"/>
            </a:endParaRPr>
          </a:p>
        </p:txBody>
      </p:sp>
      <p:sp>
        <p:nvSpPr>
          <p:cNvPr id="397" name="Google Shape;397;p27"/>
          <p:cNvSpPr/>
          <p:nvPr/>
        </p:nvSpPr>
        <p:spPr>
          <a:xfrm>
            <a:off x="4604317" y="3261353"/>
            <a:ext cx="2332987" cy="2364400"/>
          </a:xfrm>
          <a:prstGeom prst="ellipse">
            <a:avLst/>
          </a:prstGeom>
          <a:solidFill>
            <a:srgbClr val="F3F3F3"/>
          </a:solidFill>
          <a:ln>
            <a:noFill/>
          </a:ln>
        </p:spPr>
        <p:txBody>
          <a:bodyPr spcFirstLastPara="1" wrap="square" lIns="121900" tIns="121900" rIns="121900" bIns="121900" anchor="ctr" anchorCtr="0">
            <a:noAutofit/>
          </a:bodyPr>
          <a:lstStyle/>
          <a:p>
            <a:endParaRPr sz="2400">
              <a:latin typeface="Tahoma" panose="020B0604030504040204" pitchFamily="34" charset="0"/>
              <a:ea typeface="Tahoma" panose="020B0604030504040204" pitchFamily="34" charset="0"/>
              <a:cs typeface="Tahoma" panose="020B0604030504040204" pitchFamily="34" charset="0"/>
            </a:endParaRPr>
          </a:p>
        </p:txBody>
      </p:sp>
      <p:sp>
        <p:nvSpPr>
          <p:cNvPr id="398" name="Google Shape;398;p27"/>
          <p:cNvSpPr/>
          <p:nvPr/>
        </p:nvSpPr>
        <p:spPr>
          <a:xfrm>
            <a:off x="4648638" y="3306887"/>
            <a:ext cx="2242999" cy="2273200"/>
          </a:xfrm>
          <a:prstGeom prst="ellipse">
            <a:avLst/>
          </a:prstGeom>
          <a:solidFill>
            <a:srgbClr val="FFFFFF"/>
          </a:solidFill>
          <a:ln>
            <a:noFill/>
          </a:ln>
        </p:spPr>
        <p:txBody>
          <a:bodyPr spcFirstLastPara="1" wrap="square" lIns="121900" tIns="121900" rIns="121900" bIns="121900" anchor="ctr" anchorCtr="0">
            <a:noAutofit/>
          </a:bodyPr>
          <a:lstStyle/>
          <a:p>
            <a:endParaRPr sz="2400">
              <a:latin typeface="Tahoma" panose="020B0604030504040204" pitchFamily="34" charset="0"/>
              <a:ea typeface="Tahoma" panose="020B0604030504040204" pitchFamily="34" charset="0"/>
              <a:cs typeface="Tahoma" panose="020B0604030504040204" pitchFamily="34" charset="0"/>
            </a:endParaRPr>
          </a:p>
        </p:txBody>
      </p:sp>
      <p:sp>
        <p:nvSpPr>
          <p:cNvPr id="399" name="Google Shape;399;p27"/>
          <p:cNvSpPr txBox="1"/>
          <p:nvPr/>
        </p:nvSpPr>
        <p:spPr>
          <a:xfrm>
            <a:off x="309966" y="3536053"/>
            <a:ext cx="3061972" cy="454000"/>
          </a:xfrm>
          <a:prstGeom prst="rect">
            <a:avLst/>
          </a:prstGeom>
          <a:noFill/>
          <a:ln>
            <a:noFill/>
          </a:ln>
        </p:spPr>
        <p:txBody>
          <a:bodyPr spcFirstLastPara="1" wrap="square" lIns="121900" tIns="121900" rIns="121900" bIns="121900" anchor="ctr" anchorCtr="0">
            <a:noAutofit/>
          </a:bodyPr>
          <a:lstStyle/>
          <a:p>
            <a:pPr algn="ctr"/>
            <a:r>
              <a:rPr lang="en" sz="2933" dirty="0" err="1">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Klasik</a:t>
            </a:r>
            <a:r>
              <a:rPr lang="en" sz="2933" dirty="0">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sz="2933" dirty="0" err="1">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Koşullanma</a:t>
            </a:r>
            <a:endParaRPr sz="2933" dirty="0">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endParaRPr>
          </a:p>
        </p:txBody>
      </p:sp>
      <p:sp>
        <p:nvSpPr>
          <p:cNvPr id="403" name="Google Shape;403;p27"/>
          <p:cNvSpPr txBox="1"/>
          <p:nvPr/>
        </p:nvSpPr>
        <p:spPr>
          <a:xfrm>
            <a:off x="8439742" y="3079887"/>
            <a:ext cx="3673668" cy="454000"/>
          </a:xfrm>
          <a:prstGeom prst="rect">
            <a:avLst/>
          </a:prstGeom>
          <a:noFill/>
          <a:ln>
            <a:noFill/>
          </a:ln>
        </p:spPr>
        <p:txBody>
          <a:bodyPr spcFirstLastPara="1" wrap="square" lIns="121900" tIns="121900" rIns="121900" bIns="121900" anchor="ctr" anchorCtr="0">
            <a:noAutofit/>
          </a:bodyPr>
          <a:lstStyle/>
          <a:p>
            <a:pPr algn="ctr"/>
            <a:r>
              <a:rPr lang="en" sz="2933" dirty="0" err="1">
                <a:solidFill>
                  <a:schemeClr val="accent3"/>
                </a:solidFill>
                <a:latin typeface="Tahoma" panose="020B0604030504040204" pitchFamily="34" charset="0"/>
                <a:ea typeface="Tahoma" panose="020B0604030504040204" pitchFamily="34" charset="0"/>
                <a:cs typeface="Tahoma" panose="020B0604030504040204" pitchFamily="34" charset="0"/>
                <a:sym typeface="Fira Sans Extra Condensed Medium"/>
              </a:rPr>
              <a:t>Edimsel</a:t>
            </a:r>
            <a:r>
              <a:rPr lang="en" sz="2933" dirty="0">
                <a:solidFill>
                  <a:schemeClr val="accent3"/>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sz="2933" dirty="0" err="1">
                <a:solidFill>
                  <a:schemeClr val="accent3"/>
                </a:solidFill>
                <a:latin typeface="Tahoma" panose="020B0604030504040204" pitchFamily="34" charset="0"/>
                <a:ea typeface="Tahoma" panose="020B0604030504040204" pitchFamily="34" charset="0"/>
                <a:cs typeface="Tahoma" panose="020B0604030504040204" pitchFamily="34" charset="0"/>
                <a:sym typeface="Fira Sans Extra Condensed Medium"/>
              </a:rPr>
              <a:t>Koşullanma</a:t>
            </a:r>
            <a:endParaRPr sz="2933" dirty="0">
              <a:solidFill>
                <a:schemeClr val="accent3"/>
              </a:solidFill>
              <a:latin typeface="Tahoma" panose="020B0604030504040204" pitchFamily="34" charset="0"/>
              <a:ea typeface="Tahoma" panose="020B0604030504040204" pitchFamily="34" charset="0"/>
              <a:cs typeface="Tahoma" panose="020B0604030504040204" pitchFamily="34" charset="0"/>
              <a:sym typeface="Fira Sans Extra Condensed Medium"/>
            </a:endParaRPr>
          </a:p>
        </p:txBody>
      </p:sp>
      <p:cxnSp>
        <p:nvCxnSpPr>
          <p:cNvPr id="407" name="Google Shape;407;p27"/>
          <p:cNvCxnSpPr>
            <a:cxnSpLocks/>
          </p:cNvCxnSpPr>
          <p:nvPr/>
        </p:nvCxnSpPr>
        <p:spPr>
          <a:xfrm>
            <a:off x="2888874" y="3381787"/>
            <a:ext cx="386397" cy="0"/>
          </a:xfrm>
          <a:prstGeom prst="straightConnector1">
            <a:avLst/>
          </a:prstGeom>
          <a:noFill/>
          <a:ln w="38100" cap="flat" cmpd="sng">
            <a:solidFill>
              <a:schemeClr val="accent2"/>
            </a:solidFill>
            <a:prstDash val="solid"/>
            <a:round/>
            <a:headEnd type="none" w="med" len="med"/>
            <a:tailEnd type="none" w="med" len="med"/>
          </a:ln>
        </p:spPr>
      </p:cxnSp>
      <p:cxnSp>
        <p:nvCxnSpPr>
          <p:cNvPr id="408" name="Google Shape;408;p27"/>
          <p:cNvCxnSpPr>
            <a:cxnSpLocks/>
          </p:cNvCxnSpPr>
          <p:nvPr/>
        </p:nvCxnSpPr>
        <p:spPr>
          <a:xfrm flipV="1">
            <a:off x="3065338" y="3029620"/>
            <a:ext cx="1351200" cy="340800"/>
          </a:xfrm>
          <a:prstGeom prst="bentConnector3">
            <a:avLst>
              <a:gd name="adj1" fmla="val 50000"/>
            </a:avLst>
          </a:prstGeom>
          <a:noFill/>
          <a:ln w="38100" cap="flat" cmpd="sng">
            <a:solidFill>
              <a:schemeClr val="accent2"/>
            </a:solidFill>
            <a:prstDash val="solid"/>
            <a:round/>
            <a:headEnd type="none" w="med" len="med"/>
            <a:tailEnd type="none" w="med" len="med"/>
          </a:ln>
        </p:spPr>
      </p:cxnSp>
      <p:cxnSp>
        <p:nvCxnSpPr>
          <p:cNvPr id="409" name="Google Shape;409;p27"/>
          <p:cNvCxnSpPr>
            <a:cxnSpLocks/>
          </p:cNvCxnSpPr>
          <p:nvPr/>
        </p:nvCxnSpPr>
        <p:spPr>
          <a:xfrm flipV="1">
            <a:off x="3069905" y="5232387"/>
            <a:ext cx="938000" cy="332800"/>
          </a:xfrm>
          <a:prstGeom prst="bentConnector3">
            <a:avLst>
              <a:gd name="adj1" fmla="val 50000"/>
            </a:avLst>
          </a:prstGeom>
          <a:noFill/>
          <a:ln w="38100" cap="flat" cmpd="sng">
            <a:solidFill>
              <a:schemeClr val="accent6"/>
            </a:solidFill>
            <a:prstDash val="solid"/>
            <a:round/>
            <a:headEnd type="none" w="med" len="med"/>
            <a:tailEnd type="none" w="med" len="med"/>
          </a:ln>
        </p:spPr>
      </p:cxnSp>
      <p:cxnSp>
        <p:nvCxnSpPr>
          <p:cNvPr id="410" name="Google Shape;410;p27"/>
          <p:cNvCxnSpPr>
            <a:cxnSpLocks/>
          </p:cNvCxnSpPr>
          <p:nvPr/>
        </p:nvCxnSpPr>
        <p:spPr>
          <a:xfrm>
            <a:off x="2888874" y="5573153"/>
            <a:ext cx="386397" cy="0"/>
          </a:xfrm>
          <a:prstGeom prst="straightConnector1">
            <a:avLst/>
          </a:prstGeom>
          <a:noFill/>
          <a:ln w="38100" cap="flat" cmpd="sng">
            <a:solidFill>
              <a:schemeClr val="accent6"/>
            </a:solidFill>
            <a:prstDash val="solid"/>
            <a:round/>
            <a:headEnd type="none" w="med" len="med"/>
            <a:tailEnd type="none" w="med" len="med"/>
          </a:ln>
        </p:spPr>
      </p:cxnSp>
      <p:cxnSp>
        <p:nvCxnSpPr>
          <p:cNvPr id="411" name="Google Shape;411;p27"/>
          <p:cNvCxnSpPr>
            <a:cxnSpLocks/>
          </p:cNvCxnSpPr>
          <p:nvPr/>
        </p:nvCxnSpPr>
        <p:spPr>
          <a:xfrm flipH="1">
            <a:off x="8246171" y="3381787"/>
            <a:ext cx="5203" cy="0"/>
          </a:xfrm>
          <a:prstGeom prst="straightConnector1">
            <a:avLst/>
          </a:prstGeom>
          <a:noFill/>
          <a:ln w="38100" cap="flat" cmpd="sng">
            <a:solidFill>
              <a:schemeClr val="accent4"/>
            </a:solidFill>
            <a:prstDash val="solid"/>
            <a:round/>
            <a:headEnd type="none" w="med" len="med"/>
            <a:tailEnd type="none" w="med" len="med"/>
          </a:ln>
        </p:spPr>
      </p:cxnSp>
      <p:cxnSp>
        <p:nvCxnSpPr>
          <p:cNvPr id="412" name="Google Shape;412;p27"/>
          <p:cNvCxnSpPr>
            <a:cxnSpLocks/>
          </p:cNvCxnSpPr>
          <p:nvPr/>
        </p:nvCxnSpPr>
        <p:spPr>
          <a:xfrm rot="10800000">
            <a:off x="7104905" y="3029620"/>
            <a:ext cx="1351200" cy="340800"/>
          </a:xfrm>
          <a:prstGeom prst="bentConnector3">
            <a:avLst>
              <a:gd name="adj1" fmla="val 50000"/>
            </a:avLst>
          </a:prstGeom>
          <a:noFill/>
          <a:ln w="38100" cap="flat" cmpd="sng">
            <a:solidFill>
              <a:schemeClr val="accent4"/>
            </a:solidFill>
            <a:prstDash val="solid"/>
            <a:round/>
            <a:headEnd type="none" w="med" len="med"/>
            <a:tailEnd type="none" w="med" len="med"/>
          </a:ln>
        </p:spPr>
      </p:cxnSp>
      <p:cxnSp>
        <p:nvCxnSpPr>
          <p:cNvPr id="413" name="Google Shape;413;p27"/>
          <p:cNvCxnSpPr>
            <a:cxnSpLocks/>
          </p:cNvCxnSpPr>
          <p:nvPr/>
        </p:nvCxnSpPr>
        <p:spPr>
          <a:xfrm rot="10800000">
            <a:off x="7513538" y="5232387"/>
            <a:ext cx="938000" cy="332800"/>
          </a:xfrm>
          <a:prstGeom prst="bentConnector3">
            <a:avLst>
              <a:gd name="adj1" fmla="val 50000"/>
            </a:avLst>
          </a:prstGeom>
          <a:noFill/>
          <a:ln w="38100" cap="flat" cmpd="sng">
            <a:solidFill>
              <a:schemeClr val="accent3"/>
            </a:solidFill>
            <a:prstDash val="solid"/>
            <a:round/>
            <a:headEnd type="none" w="med" len="med"/>
            <a:tailEnd type="none" w="med" len="med"/>
          </a:ln>
        </p:spPr>
      </p:cxnSp>
      <p:cxnSp>
        <p:nvCxnSpPr>
          <p:cNvPr id="414" name="Google Shape;414;p27"/>
          <p:cNvCxnSpPr>
            <a:cxnSpLocks/>
          </p:cNvCxnSpPr>
          <p:nvPr/>
        </p:nvCxnSpPr>
        <p:spPr>
          <a:xfrm flipH="1">
            <a:off x="8246171" y="5573153"/>
            <a:ext cx="5203" cy="0"/>
          </a:xfrm>
          <a:prstGeom prst="straightConnector1">
            <a:avLst/>
          </a:prstGeom>
          <a:noFill/>
          <a:ln w="38100" cap="flat" cmpd="sng">
            <a:solidFill>
              <a:schemeClr val="accent3"/>
            </a:solidFill>
            <a:prstDash val="solid"/>
            <a:round/>
            <a:headEnd type="none" w="med" len="med"/>
            <a:tailEnd type="none" w="med" len="med"/>
          </a:ln>
        </p:spPr>
      </p:cxnSp>
      <p:sp>
        <p:nvSpPr>
          <p:cNvPr id="415" name="Google Shape;415;p27"/>
          <p:cNvSpPr txBox="1"/>
          <p:nvPr/>
        </p:nvSpPr>
        <p:spPr>
          <a:xfrm>
            <a:off x="4627595" y="4216453"/>
            <a:ext cx="2286809" cy="454000"/>
          </a:xfrm>
          <a:prstGeom prst="rect">
            <a:avLst/>
          </a:prstGeom>
          <a:noFill/>
          <a:ln>
            <a:noFill/>
          </a:ln>
        </p:spPr>
        <p:txBody>
          <a:bodyPr spcFirstLastPara="1" wrap="square" lIns="121900" tIns="121900" rIns="121900" bIns="121900" anchor="ctr" anchorCtr="0">
            <a:noAutofit/>
          </a:bodyPr>
          <a:lstStyle/>
          <a:p>
            <a:pPr algn="ctr"/>
            <a:r>
              <a:rPr lang="en" sz="3467" dirty="0" err="1">
                <a:solidFill>
                  <a:schemeClr val="dk2"/>
                </a:solidFill>
                <a:latin typeface="Tahoma" panose="020B0604030504040204" pitchFamily="34" charset="0"/>
                <a:ea typeface="Tahoma" panose="020B0604030504040204" pitchFamily="34" charset="0"/>
                <a:cs typeface="Tahoma" panose="020B0604030504040204" pitchFamily="34" charset="0"/>
                <a:sym typeface="Fira Sans Extra Condensed Medium"/>
              </a:rPr>
              <a:t>Öğrenme</a:t>
            </a:r>
            <a:endParaRPr sz="3467" dirty="0">
              <a:solidFill>
                <a:schemeClr val="dk2"/>
              </a:solidFill>
              <a:latin typeface="Tahoma" panose="020B0604030504040204" pitchFamily="34" charset="0"/>
              <a:ea typeface="Tahoma" panose="020B0604030504040204" pitchFamily="34" charset="0"/>
              <a:cs typeface="Tahoma" panose="020B0604030504040204" pitchFamily="34" charset="0"/>
              <a:sym typeface="Fira Sans Extra Condensed Medium"/>
            </a:endParaRPr>
          </a:p>
        </p:txBody>
      </p:sp>
      <p:sp>
        <p:nvSpPr>
          <p:cNvPr id="416" name="Google Shape;416;p27"/>
          <p:cNvSpPr/>
          <p:nvPr/>
        </p:nvSpPr>
        <p:spPr>
          <a:xfrm rot="-1506368">
            <a:off x="3865071" y="2493376"/>
            <a:ext cx="3826893" cy="3878420"/>
          </a:xfrm>
          <a:prstGeom prst="arc">
            <a:avLst>
              <a:gd name="adj1" fmla="val 5592687"/>
              <a:gd name="adj2" fmla="val 11340483"/>
            </a:avLst>
          </a:prstGeom>
          <a:noFill/>
          <a:ln w="1524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Tahoma" panose="020B0604030504040204" pitchFamily="34" charset="0"/>
              <a:ea typeface="Tahoma" panose="020B0604030504040204" pitchFamily="34" charset="0"/>
              <a:cs typeface="Tahoma" panose="020B0604030504040204" pitchFamily="34" charset="0"/>
            </a:endParaRPr>
          </a:p>
        </p:txBody>
      </p:sp>
      <p:sp>
        <p:nvSpPr>
          <p:cNvPr id="417" name="Google Shape;417;p27"/>
          <p:cNvSpPr/>
          <p:nvPr/>
        </p:nvSpPr>
        <p:spPr>
          <a:xfrm rot="-1506368">
            <a:off x="3865055" y="2493423"/>
            <a:ext cx="3826893" cy="3878420"/>
          </a:xfrm>
          <a:prstGeom prst="arc">
            <a:avLst>
              <a:gd name="adj1" fmla="val 2705545"/>
              <a:gd name="adj2" fmla="val 5393474"/>
            </a:avLst>
          </a:prstGeom>
          <a:noFill/>
          <a:ln w="15240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Tahoma" panose="020B0604030504040204" pitchFamily="34" charset="0"/>
              <a:ea typeface="Tahoma" panose="020B0604030504040204" pitchFamily="34" charset="0"/>
              <a:cs typeface="Tahoma" panose="020B0604030504040204" pitchFamily="34" charset="0"/>
            </a:endParaRPr>
          </a:p>
        </p:txBody>
      </p:sp>
      <p:sp>
        <p:nvSpPr>
          <p:cNvPr id="418" name="Google Shape;418;p27"/>
          <p:cNvSpPr/>
          <p:nvPr/>
        </p:nvSpPr>
        <p:spPr>
          <a:xfrm rot="-1506368">
            <a:off x="3865085" y="2493408"/>
            <a:ext cx="3826893" cy="3878420"/>
          </a:xfrm>
          <a:prstGeom prst="arc">
            <a:avLst>
              <a:gd name="adj1" fmla="val 16770944"/>
              <a:gd name="adj2" fmla="val 2554606"/>
            </a:avLst>
          </a:prstGeom>
          <a:noFill/>
          <a:ln w="152400"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Tahoma" panose="020B0604030504040204" pitchFamily="34" charset="0"/>
              <a:ea typeface="Tahoma" panose="020B0604030504040204" pitchFamily="34" charset="0"/>
              <a:cs typeface="Tahoma" panose="020B0604030504040204" pitchFamily="34" charset="0"/>
            </a:endParaRPr>
          </a:p>
        </p:txBody>
      </p:sp>
      <p:sp>
        <p:nvSpPr>
          <p:cNvPr id="419" name="Google Shape;419;p27"/>
          <p:cNvSpPr/>
          <p:nvPr/>
        </p:nvSpPr>
        <p:spPr>
          <a:xfrm rot="-1506368">
            <a:off x="3865055" y="2493423"/>
            <a:ext cx="3826893" cy="3878420"/>
          </a:xfrm>
          <a:prstGeom prst="arc">
            <a:avLst>
              <a:gd name="adj1" fmla="val 11551247"/>
              <a:gd name="adj2" fmla="val 16592662"/>
            </a:avLst>
          </a:prstGeom>
          <a:noFill/>
          <a:ln w="15240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Tahoma" panose="020B0604030504040204" pitchFamily="34" charset="0"/>
              <a:ea typeface="Tahoma" panose="020B0604030504040204" pitchFamily="34" charset="0"/>
              <a:cs typeface="Tahoma" panose="020B0604030504040204" pitchFamily="34" charset="0"/>
            </a:endParaRPr>
          </a:p>
        </p:txBody>
      </p:sp>
      <p:sp>
        <p:nvSpPr>
          <p:cNvPr id="35" name="Google Shape;399;p27">
            <a:extLst>
              <a:ext uri="{FF2B5EF4-FFF2-40B4-BE49-F238E27FC236}">
                <a16:creationId xmlns:a16="http://schemas.microsoft.com/office/drawing/2014/main" id="{BA53A972-8340-7A46-AB9D-62F18DAA7EFF}"/>
              </a:ext>
            </a:extLst>
          </p:cNvPr>
          <p:cNvSpPr txBox="1"/>
          <p:nvPr/>
        </p:nvSpPr>
        <p:spPr>
          <a:xfrm>
            <a:off x="138292" y="5314430"/>
            <a:ext cx="3061972" cy="454000"/>
          </a:xfrm>
          <a:prstGeom prst="rect">
            <a:avLst/>
          </a:prstGeom>
          <a:noFill/>
          <a:ln>
            <a:noFill/>
          </a:ln>
        </p:spPr>
        <p:txBody>
          <a:bodyPr spcFirstLastPara="1" wrap="square" lIns="121900" tIns="121900" rIns="121900" bIns="121900" anchor="ctr" anchorCtr="0">
            <a:noAutofit/>
          </a:bodyPr>
          <a:lstStyle/>
          <a:p>
            <a:pPr algn="ctr"/>
            <a:r>
              <a:rPr lang="en" sz="2800" dirty="0" err="1">
                <a:latin typeface="Tahoma" panose="020B0604030504040204" pitchFamily="34" charset="0"/>
                <a:ea typeface="Tahoma" panose="020B0604030504040204" pitchFamily="34" charset="0"/>
                <a:cs typeface="Tahoma" panose="020B0604030504040204" pitchFamily="34" charset="0"/>
                <a:sym typeface="Fira Sans Extra Condensed Medium"/>
              </a:rPr>
              <a:t>Refleksif</a:t>
            </a:r>
            <a:r>
              <a:rPr lang="en" sz="2800" dirty="0">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sz="2800" dirty="0" err="1">
                <a:latin typeface="Tahoma" panose="020B0604030504040204" pitchFamily="34" charset="0"/>
                <a:ea typeface="Tahoma" panose="020B0604030504040204" pitchFamily="34" charset="0"/>
                <a:cs typeface="Tahoma" panose="020B0604030504040204" pitchFamily="34" charset="0"/>
                <a:sym typeface="Fira Sans Extra Condensed Medium"/>
              </a:rPr>
              <a:t>fizyolojik</a:t>
            </a:r>
            <a:r>
              <a:rPr lang="en" sz="2800" dirty="0">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sz="2800" dirty="0" err="1">
                <a:latin typeface="Tahoma" panose="020B0604030504040204" pitchFamily="34" charset="0"/>
                <a:ea typeface="Tahoma" panose="020B0604030504040204" pitchFamily="34" charset="0"/>
                <a:cs typeface="Tahoma" panose="020B0604030504040204" pitchFamily="34" charset="0"/>
                <a:sym typeface="Fira Sans Extra Condensed Medium"/>
              </a:rPr>
              <a:t>tepkiler</a:t>
            </a:r>
            <a:endParaRPr sz="2800" dirty="0">
              <a:latin typeface="Tahoma" panose="020B0604030504040204" pitchFamily="34" charset="0"/>
              <a:ea typeface="Tahoma" panose="020B0604030504040204" pitchFamily="34" charset="0"/>
              <a:cs typeface="Tahoma" panose="020B0604030504040204" pitchFamily="34" charset="0"/>
              <a:sym typeface="Fira Sans Extra Condensed Medium"/>
            </a:endParaRPr>
          </a:p>
        </p:txBody>
      </p:sp>
      <p:sp>
        <p:nvSpPr>
          <p:cNvPr id="36" name="Google Shape;403;p27">
            <a:extLst>
              <a:ext uri="{FF2B5EF4-FFF2-40B4-BE49-F238E27FC236}">
                <a16:creationId xmlns:a16="http://schemas.microsoft.com/office/drawing/2014/main" id="{C0E5E70F-33EC-FD4F-8113-EF97F5A5149D}"/>
              </a:ext>
            </a:extLst>
          </p:cNvPr>
          <p:cNvSpPr txBox="1"/>
          <p:nvPr/>
        </p:nvSpPr>
        <p:spPr>
          <a:xfrm>
            <a:off x="8331885" y="5306843"/>
            <a:ext cx="3673668" cy="454000"/>
          </a:xfrm>
          <a:prstGeom prst="rect">
            <a:avLst/>
          </a:prstGeom>
          <a:noFill/>
          <a:ln>
            <a:noFill/>
          </a:ln>
        </p:spPr>
        <p:txBody>
          <a:bodyPr spcFirstLastPara="1" wrap="square" lIns="121900" tIns="121900" rIns="121900" bIns="121900" anchor="ctr" anchorCtr="0">
            <a:noAutofit/>
          </a:bodyPr>
          <a:lstStyle/>
          <a:p>
            <a:pPr algn="ctr"/>
            <a:r>
              <a:rPr lang="en" sz="2933" dirty="0" err="1">
                <a:latin typeface="Tahoma" panose="020B0604030504040204" pitchFamily="34" charset="0"/>
                <a:ea typeface="Tahoma" panose="020B0604030504040204" pitchFamily="34" charset="0"/>
                <a:cs typeface="Tahoma" panose="020B0604030504040204" pitchFamily="34" charset="0"/>
                <a:sym typeface="Fira Sans Extra Condensed Medium"/>
              </a:rPr>
              <a:t>İstemli</a:t>
            </a:r>
            <a:r>
              <a:rPr lang="en" sz="2933" dirty="0">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 sz="2933" dirty="0" err="1">
                <a:latin typeface="Tahoma" panose="020B0604030504040204" pitchFamily="34" charset="0"/>
                <a:ea typeface="Tahoma" panose="020B0604030504040204" pitchFamily="34" charset="0"/>
                <a:cs typeface="Tahoma" panose="020B0604030504040204" pitchFamily="34" charset="0"/>
                <a:sym typeface="Fira Sans Extra Condensed Medium"/>
              </a:rPr>
              <a:t>tepkiler</a:t>
            </a:r>
            <a:endParaRPr sz="2933" dirty="0">
              <a:latin typeface="Tahoma" panose="020B0604030504040204" pitchFamily="34" charset="0"/>
              <a:ea typeface="Tahoma" panose="020B0604030504040204" pitchFamily="34" charset="0"/>
              <a:cs typeface="Tahoma" panose="020B0604030504040204" pitchFamily="34" charset="0"/>
              <a:sym typeface="Fira Sans Extra Condensed Medium"/>
            </a:endParaRPr>
          </a:p>
        </p:txBody>
      </p:sp>
    </p:spTree>
  </p:cSld>
  <p:clrMapOvr>
    <a:masterClrMapping/>
  </p:clrMapOvr>
</p:sld>
</file>

<file path=ppt/theme/theme1.xml><?xml version="1.0" encoding="utf-8"?>
<a:theme xmlns:a="http://schemas.openxmlformats.org/drawingml/2006/main" name="Kar Payı">
  <a:themeElements>
    <a:clrScheme name="Kar Payı">
      <a:dk1>
        <a:sysClr val="windowText" lastClr="000000"/>
      </a:dk1>
      <a:lt1>
        <a:sysClr val="window" lastClr="FFFFFF"/>
      </a:lt1>
      <a:dk2>
        <a:srgbClr val="3D3D3D"/>
      </a:dk2>
      <a:lt2>
        <a:srgbClr val="EBEBEB"/>
      </a:lt2>
      <a:accent1>
        <a:srgbClr val="465359"/>
      </a:accent1>
      <a:accent2>
        <a:srgbClr val="ED8428"/>
      </a:accent2>
      <a:accent3>
        <a:srgbClr val="E6C46D"/>
      </a:accent3>
      <a:accent4>
        <a:srgbClr val="969FA7"/>
      </a:accent4>
      <a:accent5>
        <a:srgbClr val="A9C37C"/>
      </a:accent5>
      <a:accent6>
        <a:srgbClr val="5A8071"/>
      </a:accent6>
      <a:hlink>
        <a:srgbClr val="828282"/>
      </a:hlink>
      <a:folHlink>
        <a:srgbClr val="A5A5A5"/>
      </a:folHlink>
    </a:clrScheme>
    <a:fontScheme name="Kar Payı">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r Payı">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{77169281-36C9-BB4D-9E7C-F2E38364E574}tf10001123</Template>
  <TotalTime>2492</TotalTime>
  <Words>1948</Words>
  <Application>Microsoft Macintosh PowerPoint</Application>
  <PresentationFormat>Geniş ekran</PresentationFormat>
  <Paragraphs>263</Paragraphs>
  <Slides>43</Slides>
  <Notes>13</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43</vt:i4>
      </vt:variant>
    </vt:vector>
  </HeadingPairs>
  <TitlesOfParts>
    <vt:vector size="52" baseType="lpstr">
      <vt:lpstr>Arial</vt:lpstr>
      <vt:lpstr>Calibri</vt:lpstr>
      <vt:lpstr>Fira Sans Condensed</vt:lpstr>
      <vt:lpstr>Fira Sans Extra Condensed Medium</vt:lpstr>
      <vt:lpstr>Gill Sans MT</vt:lpstr>
      <vt:lpstr>Tahoma</vt:lpstr>
      <vt:lpstr>Wingdings</vt:lpstr>
      <vt:lpstr>Wingdings 2</vt:lpstr>
      <vt:lpstr>Kar Payı</vt:lpstr>
      <vt:lpstr>DİL EDİNİM KURAMLARI</vt:lpstr>
      <vt:lpstr>Dil edinim kuramları</vt:lpstr>
      <vt:lpstr>Dil Edinim Kuramları (devam)</vt:lpstr>
      <vt:lpstr>Dil Edinim Kuramları (devam)</vt:lpstr>
      <vt:lpstr>Davranışçı yaklaşım</vt:lpstr>
      <vt:lpstr>Davranışçı Yaklaşım (devam)</vt:lpstr>
      <vt:lpstr>Davranışçı Yaklaşım (devam)</vt:lpstr>
      <vt:lpstr>Örnek</vt:lpstr>
      <vt:lpstr>Davranışçı Yaklaşım (devam)</vt:lpstr>
      <vt:lpstr>Klasik kOŞULLANMA</vt:lpstr>
      <vt:lpstr>DİKKAT</vt:lpstr>
      <vt:lpstr>Klasik Koşullanmayla Dil Edinimi</vt:lpstr>
      <vt:lpstr>EDİMSEL KOŞULLANMA</vt:lpstr>
      <vt:lpstr>Edimsel Koşullanma (devam)</vt:lpstr>
      <vt:lpstr>Edimsel Koşullanma (devam)</vt:lpstr>
      <vt:lpstr>Edimsel Koşullanma (devam)</vt:lpstr>
      <vt:lpstr>Edimsel Koşullanma (devam)</vt:lpstr>
      <vt:lpstr>Davranışçı Yaklaşım İlkeleri Doğrultusunda Yetişkinlere Öneriler</vt:lpstr>
      <vt:lpstr>Davranışçı Yaklaşıma Getirilen Eleştiriler</vt:lpstr>
      <vt:lpstr>DİKKAT</vt:lpstr>
      <vt:lpstr>DOĞUŞTANCI YAKLAŞIM</vt:lpstr>
      <vt:lpstr>Doğuştancı Yaklaşımın Varsayımları</vt:lpstr>
      <vt:lpstr>Doğuştancı Yaklaşımın Varsayımları</vt:lpstr>
      <vt:lpstr>Doğuştancı Yaklaşımın Temel Kavramları</vt:lpstr>
      <vt:lpstr>Doğuştancı Yaklaşıma Getirilen Eleştiriler</vt:lpstr>
      <vt:lpstr>Bilişsel yaklaşım</vt:lpstr>
      <vt:lpstr>Bilişsel Yaklaşımın Temel Kavramları</vt:lpstr>
      <vt:lpstr>Bilişsel Gelişim Dönemleri</vt:lpstr>
      <vt:lpstr>Bilişsel Gelişim Dönemleri (devam)</vt:lpstr>
      <vt:lpstr>Duyusal Motor Dönem</vt:lpstr>
      <vt:lpstr>İşlem Öncesi Dönem</vt:lpstr>
      <vt:lpstr>Sembolik Dönem (2-4 Yaş)</vt:lpstr>
      <vt:lpstr>Sezgisel Dönem (4-7 yaş)</vt:lpstr>
      <vt:lpstr>Somut İşlemler Dönemi</vt:lpstr>
      <vt:lpstr>Soyut İşlemler Dönemi</vt:lpstr>
      <vt:lpstr>Bilişsel Yaklaşıma Getirilen Eleştiriler</vt:lpstr>
      <vt:lpstr>SOSYO-KÜLTÜREL YAKLAŞIM</vt:lpstr>
      <vt:lpstr>DİKKAT</vt:lpstr>
      <vt:lpstr>Sosyo-Kültürel Yaklaşımın Temel Kavramları</vt:lpstr>
      <vt:lpstr>Sosyo-Kültürel Yaklaşımın Temel Kavramları</vt:lpstr>
      <vt:lpstr>Vygotsky’e Göre Dilin Biçimleri</vt:lpstr>
      <vt:lpstr>Sosyo-Kültürel Yaklaşıma Getirilen Eleştiriler</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İLETİŞİM, KONUŞMA VE DİL: TEMEL KAVRAMLAR</dc:title>
  <dc:creator>Microsoft Office User</dc:creator>
  <cp:lastModifiedBy>Microsoft Office User</cp:lastModifiedBy>
  <cp:revision>21</cp:revision>
  <dcterms:created xsi:type="dcterms:W3CDTF">2022-02-23T11:21:55Z</dcterms:created>
  <dcterms:modified xsi:type="dcterms:W3CDTF">2022-03-14T12:27:25Z</dcterms:modified>
</cp:coreProperties>
</file>